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3"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y="6858000" cx="12192000"/>
  <p:notesSz cx="6858000" cy="9144000"/>
  <p:embeddedFontLst>
    <p:embeddedFont>
      <p:font typeface="Open Sans Light"/>
      <p:regular r:id="rId51"/>
      <p:bold r:id="rId52"/>
      <p:italic r:id="rId53"/>
      <p:boldItalic r:id="rId54"/>
    </p:embeddedFont>
    <p:embeddedFont>
      <p:font typeface="Source Sans Pro"/>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52">
          <p15:clr>
            <a:srgbClr val="A4A3A4"/>
          </p15:clr>
        </p15:guide>
        <p15:guide id="2" pos="3840">
          <p15:clr>
            <a:srgbClr val="A4A3A4"/>
          </p15:clr>
        </p15:guide>
      </p15:sldGuideLst>
    </p:ext>
    <p:ext uri="http://customooxmlschemas.google.com/">
      <go:slidesCustomData xmlns:go="http://customooxmlschemas.google.com/" r:id="rId63" roundtripDataSignature="AMtx7mgANTYgHzCOadNYzfMuCLD7DD38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815FBA-DB8A-428C-B8A0-7E434B4E0356}">
  <a:tblStyle styleId="{66815FBA-DB8A-428C-B8A0-7E434B4E035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2"/>
          </a:solidFill>
        </a:fill>
      </a:tcStyle>
    </a:wholeTbl>
    <a:band1H>
      <a:tcTxStyle/>
      <a:tcStyle>
        <a:fill>
          <a:solidFill>
            <a:srgbClr val="CDD9E4"/>
          </a:solidFill>
        </a:fill>
      </a:tcStyle>
    </a:band1H>
    <a:band2H>
      <a:tcTxStyle/>
    </a:band2H>
    <a:band1V>
      <a:tcTxStyle/>
      <a:tcStyle>
        <a:fill>
          <a:solidFill>
            <a:srgbClr val="CDD9E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26C2AE8-5D15-42FD-BEA3-AAA4421AF77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5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2.xml"/><Relationship Id="rId63"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bold.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OpenSansLight-regular.fntdata"/><Relationship Id="rId50" Type="http://schemas.openxmlformats.org/officeDocument/2006/relationships/slide" Target="slides/slide42.xml"/><Relationship Id="rId53" Type="http://schemas.openxmlformats.org/officeDocument/2006/relationships/font" Target="fonts/OpenSansLight-italic.fntdata"/><Relationship Id="rId52" Type="http://schemas.openxmlformats.org/officeDocument/2006/relationships/font" Target="fonts/OpenSansLight-bold.fntdata"/><Relationship Id="rId11" Type="http://schemas.openxmlformats.org/officeDocument/2006/relationships/slide" Target="slides/slide3.xml"/><Relationship Id="rId55" Type="http://schemas.openxmlformats.org/officeDocument/2006/relationships/font" Target="fonts/SourceSansPro-regular.fntdata"/><Relationship Id="rId10" Type="http://schemas.openxmlformats.org/officeDocument/2006/relationships/slide" Target="slides/slide2.xml"/><Relationship Id="rId54" Type="http://schemas.openxmlformats.org/officeDocument/2006/relationships/font" Target="fonts/OpenSansLight-boldItalic.fntdata"/><Relationship Id="rId13" Type="http://schemas.openxmlformats.org/officeDocument/2006/relationships/slide" Target="slides/slide5.xml"/><Relationship Id="rId57" Type="http://schemas.openxmlformats.org/officeDocument/2006/relationships/font" Target="fonts/SourceSansPro-italic.fntdata"/><Relationship Id="rId12" Type="http://schemas.openxmlformats.org/officeDocument/2006/relationships/slide" Target="slides/slide4.xml"/><Relationship Id="rId56" Type="http://schemas.openxmlformats.org/officeDocument/2006/relationships/font" Target="fonts/SourceSansPro-bold.fntdata"/><Relationship Id="rId15" Type="http://schemas.openxmlformats.org/officeDocument/2006/relationships/slide" Target="slides/slide7.xml"/><Relationship Id="rId59" Type="http://schemas.openxmlformats.org/officeDocument/2006/relationships/font" Target="fonts/OpenSans-regular.fntdata"/><Relationship Id="rId14" Type="http://schemas.openxmlformats.org/officeDocument/2006/relationships/slide" Target="slides/slide6.xml"/><Relationship Id="rId58" Type="http://schemas.openxmlformats.org/officeDocument/2006/relationships/font" Target="fonts/SourceSansPro-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B887-4EE6-AEF2-3E17371E9B05}"/>
              </c:ext>
            </c:extLst>
          </c:dPt>
          <c:dPt>
            <c:idx val="1"/>
            <c:bubble3D val="0"/>
            <c:spPr>
              <a:solidFill>
                <a:schemeClr val="bg1">
                  <a:lumMod val="85000"/>
                  <a:alpha val="50000"/>
                </a:schemeClr>
              </a:solidFill>
            </c:spPr>
            <c:extLst>
              <c:ext xmlns:c16="http://schemas.microsoft.com/office/drawing/2014/chart" uri="{C3380CC4-5D6E-409C-BE32-E72D297353CC}">
                <c16:uniqueId val="{00000003-B887-4EE6-AEF2-3E17371E9B05}"/>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887-4EE6-AEF2-3E17371E9B0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3132-4C5E-836B-C788BB3165B1}"/>
              </c:ext>
            </c:extLst>
          </c:dPt>
          <c:dPt>
            <c:idx val="1"/>
            <c:bubble3D val="0"/>
            <c:spPr>
              <a:solidFill>
                <a:schemeClr val="bg1">
                  <a:lumMod val="85000"/>
                  <a:alpha val="50000"/>
                </a:schemeClr>
              </a:solidFill>
            </c:spPr>
            <c:extLst>
              <c:ext xmlns:c16="http://schemas.microsoft.com/office/drawing/2014/chart" uri="{C3380CC4-5D6E-409C-BE32-E72D297353CC}">
                <c16:uniqueId val="{00000003-3132-4C5E-836B-C788BB3165B1}"/>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132-4C5E-836B-C788BB3165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0" name="Shape 1790"/>
        <p:cNvGrpSpPr/>
        <p:nvPr/>
      </p:nvGrpSpPr>
      <p:grpSpPr>
        <a:xfrm>
          <a:off x="0" y="0"/>
          <a:ext cx="0" cy="0"/>
          <a:chOff x="0" y="0"/>
          <a:chExt cx="0" cy="0"/>
        </a:xfrm>
      </p:grpSpPr>
      <p:sp>
        <p:nvSpPr>
          <p:cNvPr id="1791" name="Google Shape;17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0" name="Shape 2270"/>
        <p:cNvGrpSpPr/>
        <p:nvPr/>
      </p:nvGrpSpPr>
      <p:grpSpPr>
        <a:xfrm>
          <a:off x="0" y="0"/>
          <a:ext cx="0" cy="0"/>
          <a:chOff x="0" y="0"/>
          <a:chExt cx="0" cy="0"/>
        </a:xfrm>
      </p:grpSpPr>
      <p:sp>
        <p:nvSpPr>
          <p:cNvPr id="2271" name="Google Shape;227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5" name="Shape 2305"/>
        <p:cNvGrpSpPr/>
        <p:nvPr/>
      </p:nvGrpSpPr>
      <p:grpSpPr>
        <a:xfrm>
          <a:off x="0" y="0"/>
          <a:ext cx="0" cy="0"/>
          <a:chOff x="0" y="0"/>
          <a:chExt cx="0" cy="0"/>
        </a:xfrm>
      </p:grpSpPr>
      <p:sp>
        <p:nvSpPr>
          <p:cNvPr id="2306" name="Google Shape;230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3" name="Shape 2313"/>
        <p:cNvGrpSpPr/>
        <p:nvPr/>
      </p:nvGrpSpPr>
      <p:grpSpPr>
        <a:xfrm>
          <a:off x="0" y="0"/>
          <a:ext cx="0" cy="0"/>
          <a:chOff x="0" y="0"/>
          <a:chExt cx="0" cy="0"/>
        </a:xfrm>
      </p:grpSpPr>
      <p:sp>
        <p:nvSpPr>
          <p:cNvPr id="2314" name="Google Shape;23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8" name="Shape 2358"/>
        <p:cNvGrpSpPr/>
        <p:nvPr/>
      </p:nvGrpSpPr>
      <p:grpSpPr>
        <a:xfrm>
          <a:off x="0" y="0"/>
          <a:ext cx="0" cy="0"/>
          <a:chOff x="0" y="0"/>
          <a:chExt cx="0" cy="0"/>
        </a:xfrm>
      </p:grpSpPr>
      <p:sp>
        <p:nvSpPr>
          <p:cNvPr id="2359" name="Google Shape;235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1" name="Shape 2371"/>
        <p:cNvGrpSpPr/>
        <p:nvPr/>
      </p:nvGrpSpPr>
      <p:grpSpPr>
        <a:xfrm>
          <a:off x="0" y="0"/>
          <a:ext cx="0" cy="0"/>
          <a:chOff x="0" y="0"/>
          <a:chExt cx="0" cy="0"/>
        </a:xfrm>
      </p:grpSpPr>
      <p:sp>
        <p:nvSpPr>
          <p:cNvPr id="2372" name="Google Shape;237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4" name="Shape 2394"/>
        <p:cNvGrpSpPr/>
        <p:nvPr/>
      </p:nvGrpSpPr>
      <p:grpSpPr>
        <a:xfrm>
          <a:off x="0" y="0"/>
          <a:ext cx="0" cy="0"/>
          <a:chOff x="0" y="0"/>
          <a:chExt cx="0" cy="0"/>
        </a:xfrm>
      </p:grpSpPr>
      <p:sp>
        <p:nvSpPr>
          <p:cNvPr id="2395" name="Google Shape;239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5" name="Shape 2915"/>
        <p:cNvGrpSpPr/>
        <p:nvPr/>
      </p:nvGrpSpPr>
      <p:grpSpPr>
        <a:xfrm>
          <a:off x="0" y="0"/>
          <a:ext cx="0" cy="0"/>
          <a:chOff x="0" y="0"/>
          <a:chExt cx="0" cy="0"/>
        </a:xfrm>
      </p:grpSpPr>
      <p:sp>
        <p:nvSpPr>
          <p:cNvPr id="2916" name="Google Shape;291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0" name="Shape 2950"/>
        <p:cNvGrpSpPr/>
        <p:nvPr/>
      </p:nvGrpSpPr>
      <p:grpSpPr>
        <a:xfrm>
          <a:off x="0" y="0"/>
          <a:ext cx="0" cy="0"/>
          <a:chOff x="0" y="0"/>
          <a:chExt cx="0" cy="0"/>
        </a:xfrm>
      </p:grpSpPr>
      <p:sp>
        <p:nvSpPr>
          <p:cNvPr id="2951" name="Google Shape;295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0" name="Shape 2960"/>
        <p:cNvGrpSpPr/>
        <p:nvPr/>
      </p:nvGrpSpPr>
      <p:grpSpPr>
        <a:xfrm>
          <a:off x="0" y="0"/>
          <a:ext cx="0" cy="0"/>
          <a:chOff x="0" y="0"/>
          <a:chExt cx="0" cy="0"/>
        </a:xfrm>
      </p:grpSpPr>
      <p:sp>
        <p:nvSpPr>
          <p:cNvPr id="2961" name="Google Shape;296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6" name="Shape 3116"/>
        <p:cNvGrpSpPr/>
        <p:nvPr/>
      </p:nvGrpSpPr>
      <p:grpSpPr>
        <a:xfrm>
          <a:off x="0" y="0"/>
          <a:ext cx="0" cy="0"/>
          <a:chOff x="0" y="0"/>
          <a:chExt cx="0" cy="0"/>
        </a:xfrm>
      </p:grpSpPr>
      <p:sp>
        <p:nvSpPr>
          <p:cNvPr id="3117" name="Google Shape;311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1" name="Shape 3131"/>
        <p:cNvGrpSpPr/>
        <p:nvPr/>
      </p:nvGrpSpPr>
      <p:grpSpPr>
        <a:xfrm>
          <a:off x="0" y="0"/>
          <a:ext cx="0" cy="0"/>
          <a:chOff x="0" y="0"/>
          <a:chExt cx="0" cy="0"/>
        </a:xfrm>
      </p:grpSpPr>
      <p:sp>
        <p:nvSpPr>
          <p:cNvPr id="3132" name="Google Shape;313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3" name="Shape 3153"/>
        <p:cNvGrpSpPr/>
        <p:nvPr/>
      </p:nvGrpSpPr>
      <p:grpSpPr>
        <a:xfrm>
          <a:off x="0" y="0"/>
          <a:ext cx="0" cy="0"/>
          <a:chOff x="0" y="0"/>
          <a:chExt cx="0" cy="0"/>
        </a:xfrm>
      </p:grpSpPr>
      <p:sp>
        <p:nvSpPr>
          <p:cNvPr id="3154" name="Google Shape;315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9" name="Shape 3219"/>
        <p:cNvGrpSpPr/>
        <p:nvPr/>
      </p:nvGrpSpPr>
      <p:grpSpPr>
        <a:xfrm>
          <a:off x="0" y="0"/>
          <a:ext cx="0" cy="0"/>
          <a:chOff x="0" y="0"/>
          <a:chExt cx="0" cy="0"/>
        </a:xfrm>
      </p:grpSpPr>
      <p:sp>
        <p:nvSpPr>
          <p:cNvPr id="3220" name="Google Shape;322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7" name="Shape 3267"/>
        <p:cNvGrpSpPr/>
        <p:nvPr/>
      </p:nvGrpSpPr>
      <p:grpSpPr>
        <a:xfrm>
          <a:off x="0" y="0"/>
          <a:ext cx="0" cy="0"/>
          <a:chOff x="0" y="0"/>
          <a:chExt cx="0" cy="0"/>
        </a:xfrm>
      </p:grpSpPr>
      <p:sp>
        <p:nvSpPr>
          <p:cNvPr id="3268" name="Google Shape;326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6" name="Shape 3336"/>
        <p:cNvGrpSpPr/>
        <p:nvPr/>
      </p:nvGrpSpPr>
      <p:grpSpPr>
        <a:xfrm>
          <a:off x="0" y="0"/>
          <a:ext cx="0" cy="0"/>
          <a:chOff x="0" y="0"/>
          <a:chExt cx="0" cy="0"/>
        </a:xfrm>
      </p:grpSpPr>
      <p:sp>
        <p:nvSpPr>
          <p:cNvPr id="3337" name="Google Shape;3337;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8" name="Shape 3618"/>
        <p:cNvGrpSpPr/>
        <p:nvPr/>
      </p:nvGrpSpPr>
      <p:grpSpPr>
        <a:xfrm>
          <a:off x="0" y="0"/>
          <a:ext cx="0" cy="0"/>
          <a:chOff x="0" y="0"/>
          <a:chExt cx="0" cy="0"/>
        </a:xfrm>
      </p:grpSpPr>
      <p:sp>
        <p:nvSpPr>
          <p:cNvPr id="3619" name="Google Shape;361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1" name="Shape 4111"/>
        <p:cNvGrpSpPr/>
        <p:nvPr/>
      </p:nvGrpSpPr>
      <p:grpSpPr>
        <a:xfrm>
          <a:off x="0" y="0"/>
          <a:ext cx="0" cy="0"/>
          <a:chOff x="0" y="0"/>
          <a:chExt cx="0" cy="0"/>
        </a:xfrm>
      </p:grpSpPr>
      <p:sp>
        <p:nvSpPr>
          <p:cNvPr id="4112" name="Google Shape;411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9" name="Shape 4169"/>
        <p:cNvGrpSpPr/>
        <p:nvPr/>
      </p:nvGrpSpPr>
      <p:grpSpPr>
        <a:xfrm>
          <a:off x="0" y="0"/>
          <a:ext cx="0" cy="0"/>
          <a:chOff x="0" y="0"/>
          <a:chExt cx="0" cy="0"/>
        </a:xfrm>
      </p:grpSpPr>
      <p:sp>
        <p:nvSpPr>
          <p:cNvPr id="4170" name="Google Shape;417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3" name="Shape 4333"/>
        <p:cNvGrpSpPr/>
        <p:nvPr/>
      </p:nvGrpSpPr>
      <p:grpSpPr>
        <a:xfrm>
          <a:off x="0" y="0"/>
          <a:ext cx="0" cy="0"/>
          <a:chOff x="0" y="0"/>
          <a:chExt cx="0" cy="0"/>
        </a:xfrm>
      </p:grpSpPr>
      <p:sp>
        <p:nvSpPr>
          <p:cNvPr id="4334" name="Google Shape;433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3" name="Shape 4383"/>
        <p:cNvGrpSpPr/>
        <p:nvPr/>
      </p:nvGrpSpPr>
      <p:grpSpPr>
        <a:xfrm>
          <a:off x="0" y="0"/>
          <a:ext cx="0" cy="0"/>
          <a:chOff x="0" y="0"/>
          <a:chExt cx="0" cy="0"/>
        </a:xfrm>
      </p:grpSpPr>
      <p:sp>
        <p:nvSpPr>
          <p:cNvPr id="4384" name="Google Shape;438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9" name="Shape 4439"/>
        <p:cNvGrpSpPr/>
        <p:nvPr/>
      </p:nvGrpSpPr>
      <p:grpSpPr>
        <a:xfrm>
          <a:off x="0" y="0"/>
          <a:ext cx="0" cy="0"/>
          <a:chOff x="0" y="0"/>
          <a:chExt cx="0" cy="0"/>
        </a:xfrm>
      </p:grpSpPr>
      <p:sp>
        <p:nvSpPr>
          <p:cNvPr id="4440" name="Google Shape;444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Images &amp; Contents Layout">
  <p:cSld name="48_Images &amp; Contents Layout">
    <p:spTree>
      <p:nvGrpSpPr>
        <p:cNvPr id="182" name="Shape 182"/>
        <p:cNvGrpSpPr/>
        <p:nvPr/>
      </p:nvGrpSpPr>
      <p:grpSpPr>
        <a:xfrm>
          <a:off x="0" y="0"/>
          <a:ext cx="0" cy="0"/>
          <a:chOff x="0" y="0"/>
          <a:chExt cx="0" cy="0"/>
        </a:xfrm>
      </p:grpSpPr>
      <p:sp>
        <p:nvSpPr>
          <p:cNvPr id="183" name="Google Shape;183;p52"/>
          <p:cNvSpPr/>
          <p:nvPr/>
        </p:nvSpPr>
        <p:spPr>
          <a:xfrm>
            <a:off x="0" y="2362200"/>
            <a:ext cx="12191999" cy="213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52"/>
          <p:cNvSpPr/>
          <p:nvPr>
            <p:ph idx="2" type="pic"/>
          </p:nvPr>
        </p:nvSpPr>
        <p:spPr>
          <a:xfrm>
            <a:off x="5534029" y="2"/>
            <a:ext cx="6657973" cy="6857999"/>
          </a:xfrm>
          <a:prstGeom prst="rect">
            <a:avLst/>
          </a:prstGeom>
          <a:solidFill>
            <a:srgbClr val="F2F2F2"/>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Images &amp; Contents Layout">
  <p:cSld name="55_Images &amp; Contents Layout">
    <p:spTree>
      <p:nvGrpSpPr>
        <p:cNvPr id="185" name="Shape 185"/>
        <p:cNvGrpSpPr/>
        <p:nvPr/>
      </p:nvGrpSpPr>
      <p:grpSpPr>
        <a:xfrm>
          <a:off x="0" y="0"/>
          <a:ext cx="0" cy="0"/>
          <a:chOff x="0" y="0"/>
          <a:chExt cx="0" cy="0"/>
        </a:xfrm>
      </p:grpSpPr>
      <p:sp>
        <p:nvSpPr>
          <p:cNvPr id="186" name="Google Shape;186;p53"/>
          <p:cNvSpPr/>
          <p:nvPr/>
        </p:nvSpPr>
        <p:spPr>
          <a:xfrm>
            <a:off x="5895975" y="0"/>
            <a:ext cx="5979207" cy="6858000"/>
          </a:xfrm>
          <a:custGeom>
            <a:rect b="b" l="l" r="r" t="t"/>
            <a:pathLst>
              <a:path extrusionOk="0" h="6858000" w="5979207">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53"/>
          <p:cNvSpPr/>
          <p:nvPr/>
        </p:nvSpPr>
        <p:spPr>
          <a:xfrm>
            <a:off x="6054384" y="0"/>
            <a:ext cx="5979207" cy="6858000"/>
          </a:xfrm>
          <a:custGeom>
            <a:rect b="b" l="l" r="r" t="t"/>
            <a:pathLst>
              <a:path extrusionOk="0" h="6858000" w="5979207">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53"/>
          <p:cNvSpPr/>
          <p:nvPr>
            <p:ph idx="2" type="pic"/>
          </p:nvPr>
        </p:nvSpPr>
        <p:spPr>
          <a:xfrm>
            <a:off x="6212793" y="0"/>
            <a:ext cx="5979207" cy="6858000"/>
          </a:xfrm>
          <a:prstGeom prst="rect">
            <a:avLst/>
          </a:prstGeom>
          <a:solidFill>
            <a:srgbClr val="F2F2F2"/>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tyle slide layout">
  <p:cSld name="11_Style slide layout">
    <p:spTree>
      <p:nvGrpSpPr>
        <p:cNvPr id="189" name="Shape 189"/>
        <p:cNvGrpSpPr/>
        <p:nvPr/>
      </p:nvGrpSpPr>
      <p:grpSpPr>
        <a:xfrm>
          <a:off x="0" y="0"/>
          <a:ext cx="0" cy="0"/>
          <a:chOff x="0" y="0"/>
          <a:chExt cx="0" cy="0"/>
        </a:xfrm>
      </p:grpSpPr>
      <p:sp>
        <p:nvSpPr>
          <p:cNvPr id="190" name="Google Shape;190;p54"/>
          <p:cNvSpPr/>
          <p:nvPr/>
        </p:nvSpPr>
        <p:spPr>
          <a:xfrm>
            <a:off x="-1" y="828942"/>
            <a:ext cx="4862557" cy="166372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54"/>
          <p:cNvSpPr/>
          <p:nvPr>
            <p:ph idx="2" type="pic"/>
          </p:nvPr>
        </p:nvSpPr>
        <p:spPr>
          <a:xfrm>
            <a:off x="503221" y="-3827"/>
            <a:ext cx="2666667" cy="5369887"/>
          </a:xfrm>
          <a:prstGeom prst="rect">
            <a:avLst/>
          </a:prstGeom>
          <a:solidFill>
            <a:srgbClr val="F2F2F2"/>
          </a:solidFill>
          <a:ln>
            <a:noFill/>
          </a:ln>
        </p:spPr>
      </p:sp>
      <p:sp>
        <p:nvSpPr>
          <p:cNvPr id="192" name="Google Shape;192;p54"/>
          <p:cNvSpPr/>
          <p:nvPr>
            <p:ph idx="3" type="pic"/>
          </p:nvPr>
        </p:nvSpPr>
        <p:spPr>
          <a:xfrm>
            <a:off x="3774835" y="1488113"/>
            <a:ext cx="2666667" cy="5369887"/>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p:cSld name="10_Images &amp; Contents">
    <p:spTree>
      <p:nvGrpSpPr>
        <p:cNvPr id="193" name="Shape 193"/>
        <p:cNvGrpSpPr/>
        <p:nvPr/>
      </p:nvGrpSpPr>
      <p:grpSpPr>
        <a:xfrm>
          <a:off x="0" y="0"/>
          <a:ext cx="0" cy="0"/>
          <a:chOff x="0" y="0"/>
          <a:chExt cx="0" cy="0"/>
        </a:xfrm>
      </p:grpSpPr>
      <p:sp>
        <p:nvSpPr>
          <p:cNvPr id="194" name="Google Shape;194;p55"/>
          <p:cNvSpPr/>
          <p:nvPr>
            <p:ph idx="2" type="pic"/>
          </p:nvPr>
        </p:nvSpPr>
        <p:spPr>
          <a:xfrm>
            <a:off x="3" y="0"/>
            <a:ext cx="9565167" cy="6858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56"/>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97" name="Shape 197"/>
        <p:cNvGrpSpPr/>
        <p:nvPr/>
      </p:nvGrpSpPr>
      <p:grpSpPr>
        <a:xfrm>
          <a:off x="0" y="0"/>
          <a:ext cx="0" cy="0"/>
          <a:chOff x="0" y="0"/>
          <a:chExt cx="0" cy="0"/>
        </a:xfrm>
      </p:grpSpPr>
      <p:sp>
        <p:nvSpPr>
          <p:cNvPr id="198" name="Google Shape;198;p57"/>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9" name="Google Shape;199;p57"/>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00" name="Google Shape;200;p57"/>
          <p:cNvSpPr/>
          <p:nvPr/>
        </p:nvSpPr>
        <p:spPr>
          <a:xfrm>
            <a:off x="531933" y="1347500"/>
            <a:ext cx="153868" cy="5015200"/>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01" name="Google Shape;201;p57"/>
          <p:cNvSpPr/>
          <p:nvPr/>
        </p:nvSpPr>
        <p:spPr>
          <a:xfrm rot="5400000">
            <a:off x="3057177" y="1276653"/>
            <a:ext cx="685849" cy="685148"/>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262626"/>
              </a:solidFill>
              <a:latin typeface="Arial"/>
              <a:ea typeface="Arial"/>
              <a:cs typeface="Arial"/>
              <a:sym typeface="Arial"/>
            </a:endParaRPr>
          </a:p>
        </p:txBody>
      </p:sp>
      <p:sp>
        <p:nvSpPr>
          <p:cNvPr id="202" name="Google Shape;202;p57"/>
          <p:cNvSpPr txBox="1"/>
          <p:nvPr/>
        </p:nvSpPr>
        <p:spPr>
          <a:xfrm>
            <a:off x="711704" y="1637214"/>
            <a:ext cx="2232248"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Resize without losing quality</a:t>
            </a:r>
            <a:endParaRPr b="1" sz="1400">
              <a:solidFill>
                <a:schemeClr val="lt1"/>
              </a:solidFill>
              <a:latin typeface="Arial"/>
              <a:ea typeface="Arial"/>
              <a:cs typeface="Arial"/>
              <a:sym typeface="Arial"/>
            </a:endParaRPr>
          </a:p>
        </p:txBody>
      </p:sp>
      <p:sp>
        <p:nvSpPr>
          <p:cNvPr id="203" name="Google Shape;203;p57"/>
          <p:cNvSpPr txBox="1"/>
          <p:nvPr/>
        </p:nvSpPr>
        <p:spPr>
          <a:xfrm>
            <a:off x="711704" y="2127463"/>
            <a:ext cx="2232248"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Line Color</a:t>
            </a:r>
            <a:endParaRPr b="1" sz="1400">
              <a:solidFill>
                <a:schemeClr val="lt1"/>
              </a:solidFill>
              <a:latin typeface="Arial"/>
              <a:ea typeface="Arial"/>
              <a:cs typeface="Arial"/>
              <a:sym typeface="Arial"/>
            </a:endParaRPr>
          </a:p>
        </p:txBody>
      </p:sp>
      <p:sp>
        <p:nvSpPr>
          <p:cNvPr id="204" name="Google Shape;204;p57"/>
          <p:cNvSpPr txBox="1"/>
          <p:nvPr/>
        </p:nvSpPr>
        <p:spPr>
          <a:xfrm>
            <a:off x="721229" y="5808438"/>
            <a:ext cx="3193548"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https://www.plantillaspower-point.com/</a:t>
            </a:r>
            <a:endParaRPr sz="1400">
              <a:solidFill>
                <a:schemeClr val="lt1"/>
              </a:solidFill>
              <a:latin typeface="Arial"/>
              <a:ea typeface="Arial"/>
              <a:cs typeface="Arial"/>
              <a:sym typeface="Arial"/>
            </a:endParaRPr>
          </a:p>
        </p:txBody>
      </p:sp>
      <p:sp>
        <p:nvSpPr>
          <p:cNvPr id="205" name="Google Shape;205;p57"/>
          <p:cNvSpPr txBox="1"/>
          <p:nvPr/>
        </p:nvSpPr>
        <p:spPr>
          <a:xfrm>
            <a:off x="721229" y="4450324"/>
            <a:ext cx="2717296"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FREE </a:t>
            </a:r>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PPT TEMPLATES</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tyle slide layout">
  <p:cSld name="9_Style slide layout">
    <p:spTree>
      <p:nvGrpSpPr>
        <p:cNvPr id="206" name="Shape 206"/>
        <p:cNvGrpSpPr/>
        <p:nvPr/>
      </p:nvGrpSpPr>
      <p:grpSpPr>
        <a:xfrm>
          <a:off x="0" y="0"/>
          <a:ext cx="0" cy="0"/>
          <a:chOff x="0" y="0"/>
          <a:chExt cx="0" cy="0"/>
        </a:xfrm>
      </p:grpSpPr>
      <p:sp>
        <p:nvSpPr>
          <p:cNvPr id="207" name="Google Shape;207;p58"/>
          <p:cNvSpPr/>
          <p:nvPr>
            <p:ph idx="2" type="pic"/>
          </p:nvPr>
        </p:nvSpPr>
        <p:spPr>
          <a:xfrm>
            <a:off x="0" y="1183602"/>
            <a:ext cx="3512321" cy="5470055"/>
          </a:xfrm>
          <a:prstGeom prst="rect">
            <a:avLst/>
          </a:prstGeom>
          <a:solidFill>
            <a:srgbClr val="F2F2F2"/>
          </a:solidFill>
          <a:ln>
            <a:noFill/>
          </a:ln>
        </p:spPr>
      </p:sp>
      <p:sp>
        <p:nvSpPr>
          <p:cNvPr id="208" name="Google Shape;208;p58"/>
          <p:cNvSpPr/>
          <p:nvPr/>
        </p:nvSpPr>
        <p:spPr>
          <a:xfrm rot="2283856">
            <a:off x="-1145000" y="3273775"/>
            <a:ext cx="9041918" cy="507660"/>
          </a:xfrm>
          <a:custGeom>
            <a:rect b="b" l="l" r="r" t="t"/>
            <a:pathLst>
              <a:path extrusionOk="0" h="507660" w="8508719">
                <a:moveTo>
                  <a:pt x="0" y="0"/>
                </a:moveTo>
                <a:lnTo>
                  <a:pt x="8508719" y="0"/>
                </a:lnTo>
                <a:lnTo>
                  <a:pt x="8382750" y="507660"/>
                </a:lnTo>
                <a:lnTo>
                  <a:pt x="397545" y="507660"/>
                </a:lnTo>
                <a:close/>
              </a:path>
            </a:pathLst>
          </a:custGeom>
          <a:solidFill>
            <a:srgbClr val="89B8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58"/>
          <p:cNvSpPr/>
          <p:nvPr/>
        </p:nvSpPr>
        <p:spPr>
          <a:xfrm rot="-2280000">
            <a:off x="6359981" y="2723208"/>
            <a:ext cx="7218431" cy="2018306"/>
          </a:xfrm>
          <a:custGeom>
            <a:rect b="b" l="l" r="r" t="t"/>
            <a:pathLst>
              <a:path extrusionOk="0" h="2018306" w="7218431">
                <a:moveTo>
                  <a:pt x="7218431" y="0"/>
                </a:moveTo>
                <a:lnTo>
                  <a:pt x="5641558" y="2018306"/>
                </a:lnTo>
                <a:lnTo>
                  <a:pt x="131951" y="2002104"/>
                </a:lnTo>
                <a:lnTo>
                  <a:pt x="0" y="0"/>
                </a:lnTo>
                <a:lnTo>
                  <a:pt x="7218431" y="0"/>
                </a:lnTo>
                <a:close/>
              </a:path>
            </a:pathLst>
          </a:custGeom>
          <a:solidFill>
            <a:srgbClr val="89B8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58"/>
          <p:cNvSpPr/>
          <p:nvPr/>
        </p:nvSpPr>
        <p:spPr>
          <a:xfrm rot="2283856">
            <a:off x="-1281243" y="3125602"/>
            <a:ext cx="10430561" cy="457200"/>
          </a:xfrm>
          <a:custGeom>
            <a:rect b="b" l="l" r="r" t="t"/>
            <a:pathLst>
              <a:path extrusionOk="0" h="457200" w="9464629">
                <a:moveTo>
                  <a:pt x="0" y="0"/>
                </a:moveTo>
                <a:lnTo>
                  <a:pt x="9464629" y="0"/>
                </a:lnTo>
                <a:lnTo>
                  <a:pt x="9464629" y="19238"/>
                </a:lnTo>
                <a:lnTo>
                  <a:pt x="9355955" y="457200"/>
                </a:lnTo>
                <a:lnTo>
                  <a:pt x="358030" y="4572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58"/>
          <p:cNvSpPr/>
          <p:nvPr>
            <p:ph idx="3" type="pic"/>
          </p:nvPr>
        </p:nvSpPr>
        <p:spPr>
          <a:xfrm>
            <a:off x="-1" y="0"/>
            <a:ext cx="12209257" cy="5122817"/>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2" name="Shape 212"/>
        <p:cNvGrpSpPr/>
        <p:nvPr/>
      </p:nvGrpSpPr>
      <p:grpSpPr>
        <a:xfrm>
          <a:off x="0" y="0"/>
          <a:ext cx="0" cy="0"/>
          <a:chOff x="0" y="0"/>
          <a:chExt cx="0" cy="0"/>
        </a:xfrm>
      </p:grpSpPr>
      <p:sp>
        <p:nvSpPr>
          <p:cNvPr id="213" name="Google Shape;213;p59"/>
          <p:cNvSpPr/>
          <p:nvPr/>
        </p:nvSpPr>
        <p:spPr>
          <a:xfrm>
            <a:off x="7570177" y="551723"/>
            <a:ext cx="3436232" cy="5152744"/>
          </a:xfrm>
          <a:prstGeom prst="rect">
            <a:avLst/>
          </a:prstGeom>
          <a:noFill/>
          <a:ln cap="flat" cmpd="sng" w="889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59"/>
          <p:cNvSpPr/>
          <p:nvPr>
            <p:ph idx="2" type="pic"/>
          </p:nvPr>
        </p:nvSpPr>
        <p:spPr>
          <a:xfrm>
            <a:off x="6972300" y="1144427"/>
            <a:ext cx="3436232" cy="5152743"/>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216" name="Shape 216"/>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7" name="Shape 7"/>
        <p:cNvGrpSpPr/>
        <p:nvPr/>
      </p:nvGrpSpPr>
      <p:grpSpPr>
        <a:xfrm>
          <a:off x="0" y="0"/>
          <a:ext cx="0" cy="0"/>
          <a:chOff x="0" y="0"/>
          <a:chExt cx="0" cy="0"/>
        </a:xfrm>
      </p:grpSpPr>
      <p:sp>
        <p:nvSpPr>
          <p:cNvPr id="8" name="Google Shape;8;p50"/>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60"/>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1" name="Shape 11"/>
        <p:cNvGrpSpPr/>
        <p:nvPr/>
      </p:nvGrpSpPr>
      <p:grpSpPr>
        <a:xfrm>
          <a:off x="0" y="0"/>
          <a:ext cx="0" cy="0"/>
          <a:chOff x="0" y="0"/>
          <a:chExt cx="0" cy="0"/>
        </a:xfrm>
      </p:grpSpPr>
      <p:sp>
        <p:nvSpPr>
          <p:cNvPr id="12" name="Google Shape;12;p61"/>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61"/>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14" name="Google Shape;14;p61"/>
          <p:cNvSpPr/>
          <p:nvPr/>
        </p:nvSpPr>
        <p:spPr>
          <a:xfrm>
            <a:off x="531933" y="1347500"/>
            <a:ext cx="153868" cy="5015200"/>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15" name="Google Shape;15;p61"/>
          <p:cNvSpPr/>
          <p:nvPr/>
        </p:nvSpPr>
        <p:spPr>
          <a:xfrm rot="5400000">
            <a:off x="3057177" y="1276653"/>
            <a:ext cx="685849" cy="685148"/>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262626"/>
              </a:solidFill>
              <a:latin typeface="Arial"/>
              <a:ea typeface="Arial"/>
              <a:cs typeface="Arial"/>
              <a:sym typeface="Arial"/>
            </a:endParaRPr>
          </a:p>
        </p:txBody>
      </p:sp>
      <p:sp>
        <p:nvSpPr>
          <p:cNvPr id="16" name="Google Shape;16;p61"/>
          <p:cNvSpPr txBox="1"/>
          <p:nvPr/>
        </p:nvSpPr>
        <p:spPr>
          <a:xfrm>
            <a:off x="711704" y="1637214"/>
            <a:ext cx="2232248"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Resize without losing quality</a:t>
            </a:r>
            <a:endParaRPr b="1" sz="1400">
              <a:solidFill>
                <a:schemeClr val="lt1"/>
              </a:solidFill>
              <a:latin typeface="Arial"/>
              <a:ea typeface="Arial"/>
              <a:cs typeface="Arial"/>
              <a:sym typeface="Arial"/>
            </a:endParaRPr>
          </a:p>
        </p:txBody>
      </p:sp>
      <p:sp>
        <p:nvSpPr>
          <p:cNvPr id="17" name="Google Shape;17;p61"/>
          <p:cNvSpPr txBox="1"/>
          <p:nvPr/>
        </p:nvSpPr>
        <p:spPr>
          <a:xfrm>
            <a:off x="711704" y="2127463"/>
            <a:ext cx="2232248"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Line Color</a:t>
            </a:r>
            <a:endParaRPr b="1" sz="1400">
              <a:solidFill>
                <a:schemeClr val="lt1"/>
              </a:solidFill>
              <a:latin typeface="Arial"/>
              <a:ea typeface="Arial"/>
              <a:cs typeface="Arial"/>
              <a:sym typeface="Arial"/>
            </a:endParaRPr>
          </a:p>
        </p:txBody>
      </p:sp>
      <p:sp>
        <p:nvSpPr>
          <p:cNvPr id="18" name="Google Shape;18;p61"/>
          <p:cNvSpPr txBox="1"/>
          <p:nvPr/>
        </p:nvSpPr>
        <p:spPr>
          <a:xfrm>
            <a:off x="721229" y="5808438"/>
            <a:ext cx="2232000"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19" name="Google Shape;19;p61"/>
          <p:cNvSpPr txBox="1"/>
          <p:nvPr/>
        </p:nvSpPr>
        <p:spPr>
          <a:xfrm>
            <a:off x="721229" y="4450324"/>
            <a:ext cx="2717296"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FREE </a:t>
            </a:r>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PPT TEMPLATES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spTree>
      <p:nvGrpSpPr>
        <p:cNvPr id="21" name="Shape 21"/>
        <p:cNvGrpSpPr/>
        <p:nvPr/>
      </p:nvGrpSpPr>
      <p:grpSpPr>
        <a:xfrm>
          <a:off x="0" y="0"/>
          <a:ext cx="0" cy="0"/>
          <a:chOff x="0" y="0"/>
          <a:chExt cx="0" cy="0"/>
        </a:xfrm>
      </p:grpSpPr>
      <p:sp>
        <p:nvSpPr>
          <p:cNvPr id="22" name="Google Shape;22;p46"/>
          <p:cNvSpPr/>
          <p:nvPr>
            <p:ph idx="2" type="pic"/>
          </p:nvPr>
        </p:nvSpPr>
        <p:spPr>
          <a:xfrm>
            <a:off x="1776545" y="1872070"/>
            <a:ext cx="3326678" cy="3326678"/>
          </a:xfrm>
          <a:prstGeom prst="diamond">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spTree>
      <p:nvGrpSpPr>
        <p:cNvPr id="23" name="Shape 23"/>
        <p:cNvGrpSpPr/>
        <p:nvPr/>
      </p:nvGrpSpPr>
      <p:grpSpPr>
        <a:xfrm>
          <a:off x="0" y="0"/>
          <a:ext cx="0" cy="0"/>
          <a:chOff x="0" y="0"/>
          <a:chExt cx="0" cy="0"/>
        </a:xfrm>
      </p:grpSpPr>
      <p:sp>
        <p:nvSpPr>
          <p:cNvPr id="24" name="Google Shape;24;p47"/>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4400"/>
              <a:buFont typeface="Arial"/>
              <a:buNone/>
              <a:defRPr b="0" i="0" sz="4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 name="Google Shape;25;p47"/>
          <p:cNvSpPr/>
          <p:nvPr/>
        </p:nvSpPr>
        <p:spPr>
          <a:xfrm>
            <a:off x="272952" y="287255"/>
            <a:ext cx="368489"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47"/>
          <p:cNvSpPr/>
          <p:nvPr/>
        </p:nvSpPr>
        <p:spPr>
          <a:xfrm>
            <a:off x="-4" y="287254"/>
            <a:ext cx="191071"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47"/>
          <p:cNvSpPr/>
          <p:nvPr/>
        </p:nvSpPr>
        <p:spPr>
          <a:xfrm>
            <a:off x="-2261" y="6720876"/>
            <a:ext cx="12192000" cy="1371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8" name="Google Shape;28;p47"/>
          <p:cNvGrpSpPr/>
          <p:nvPr/>
        </p:nvGrpSpPr>
        <p:grpSpPr>
          <a:xfrm>
            <a:off x="-1" y="4914309"/>
            <a:ext cx="12169007" cy="1786379"/>
            <a:chOff x="-1" y="4914309"/>
            <a:chExt cx="12169007" cy="1786379"/>
          </a:xfrm>
        </p:grpSpPr>
        <p:sp>
          <p:nvSpPr>
            <p:cNvPr id="29" name="Google Shape;29;p47"/>
            <p:cNvSpPr/>
            <p:nvPr/>
          </p:nvSpPr>
          <p:spPr>
            <a:xfrm>
              <a:off x="-1" y="5758777"/>
              <a:ext cx="12169007" cy="941911"/>
            </a:xfrm>
            <a:custGeom>
              <a:rect b="b" l="l" r="r" t="t"/>
              <a:pathLst>
                <a:path extrusionOk="0" h="10000" w="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47"/>
            <p:cNvSpPr/>
            <p:nvPr/>
          </p:nvSpPr>
          <p:spPr>
            <a:xfrm>
              <a:off x="11573551" y="5282412"/>
              <a:ext cx="357279" cy="1418276"/>
            </a:xfrm>
            <a:custGeom>
              <a:rect b="b" l="l" r="r" t="t"/>
              <a:pathLst>
                <a:path extrusionOk="0" h="1418276" w="357279">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47"/>
            <p:cNvSpPr/>
            <p:nvPr/>
          </p:nvSpPr>
          <p:spPr>
            <a:xfrm>
              <a:off x="11714292" y="4914309"/>
              <a:ext cx="64959" cy="400585"/>
            </a:xfrm>
            <a:custGeom>
              <a:rect b="b" l="l" r="r" t="t"/>
              <a:pathLst>
                <a:path extrusionOk="0" h="123" w="20">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47"/>
            <p:cNvSpPr/>
            <p:nvPr/>
          </p:nvSpPr>
          <p:spPr>
            <a:xfrm>
              <a:off x="11323945" y="6633210"/>
              <a:ext cx="45719" cy="45720"/>
            </a:xfrm>
            <a:prstGeom prst="rect">
              <a:avLst/>
            </a:prstGeom>
            <a:solidFill>
              <a:srgbClr val="2EA9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47"/>
            <p:cNvSpPr/>
            <p:nvPr/>
          </p:nvSpPr>
          <p:spPr>
            <a:xfrm>
              <a:off x="11701052" y="6633210"/>
              <a:ext cx="98518" cy="45720"/>
            </a:xfrm>
            <a:prstGeom prst="rect">
              <a:avLst/>
            </a:prstGeom>
            <a:solidFill>
              <a:srgbClr val="2EA9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s slide layout">
  <p:cSld name="3_Contents slide layout">
    <p:spTree>
      <p:nvGrpSpPr>
        <p:cNvPr id="34" name="Shape 34"/>
        <p:cNvGrpSpPr/>
        <p:nvPr/>
      </p:nvGrpSpPr>
      <p:grpSpPr>
        <a:xfrm>
          <a:off x="0" y="0"/>
          <a:ext cx="0" cy="0"/>
          <a:chOff x="0" y="0"/>
          <a:chExt cx="0" cy="0"/>
        </a:xfrm>
      </p:grpSpPr>
      <p:sp>
        <p:nvSpPr>
          <p:cNvPr id="35" name="Google Shape;35;p48"/>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4400"/>
              <a:buFont typeface="Arial"/>
              <a:buNone/>
              <a:defRPr b="0" i="0" sz="4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48"/>
          <p:cNvSpPr/>
          <p:nvPr/>
        </p:nvSpPr>
        <p:spPr>
          <a:xfrm>
            <a:off x="272952" y="287255"/>
            <a:ext cx="368489"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48"/>
          <p:cNvSpPr/>
          <p:nvPr/>
        </p:nvSpPr>
        <p:spPr>
          <a:xfrm>
            <a:off x="-4" y="287254"/>
            <a:ext cx="191071"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8"/>
          <p:cNvSpPr/>
          <p:nvPr/>
        </p:nvSpPr>
        <p:spPr>
          <a:xfrm>
            <a:off x="-2261" y="6720876"/>
            <a:ext cx="12192000" cy="1371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9" name="Google Shape;39;p48"/>
          <p:cNvGrpSpPr/>
          <p:nvPr/>
        </p:nvGrpSpPr>
        <p:grpSpPr>
          <a:xfrm>
            <a:off x="7467" y="5749048"/>
            <a:ext cx="12125688" cy="939393"/>
            <a:chOff x="9210675" y="3165476"/>
            <a:chExt cx="1782763" cy="138113"/>
          </a:xfrm>
        </p:grpSpPr>
        <p:sp>
          <p:nvSpPr>
            <p:cNvPr id="40" name="Google Shape;40;p48"/>
            <p:cNvSpPr/>
            <p:nvPr/>
          </p:nvSpPr>
          <p:spPr>
            <a:xfrm>
              <a:off x="10907713" y="3165476"/>
              <a:ext cx="36513" cy="60325"/>
            </a:xfrm>
            <a:custGeom>
              <a:rect b="b" l="l" r="r" t="t"/>
              <a:pathLst>
                <a:path extrusionOk="0" h="126" w="75">
                  <a:moveTo>
                    <a:pt x="0" y="126"/>
                  </a:moveTo>
                  <a:cubicBezTo>
                    <a:pt x="0" y="92"/>
                    <a:pt x="0" y="59"/>
                    <a:pt x="0" y="26"/>
                  </a:cubicBezTo>
                  <a:cubicBezTo>
                    <a:pt x="25" y="17"/>
                    <a:pt x="50" y="9"/>
                    <a:pt x="75" y="0"/>
                  </a:cubicBezTo>
                  <a:cubicBezTo>
                    <a:pt x="75" y="36"/>
                    <a:pt x="75" y="75"/>
                    <a:pt x="75" y="111"/>
                  </a:cubicBezTo>
                  <a:cubicBezTo>
                    <a:pt x="0" y="126"/>
                    <a:pt x="75" y="111"/>
                    <a:pt x="0" y="126"/>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48"/>
            <p:cNvSpPr/>
            <p:nvPr/>
          </p:nvSpPr>
          <p:spPr>
            <a:xfrm>
              <a:off x="10944225" y="3165476"/>
              <a:ext cx="9525" cy="57150"/>
            </a:xfrm>
            <a:custGeom>
              <a:rect b="b" l="l" r="r" t="t"/>
              <a:pathLst>
                <a:path extrusionOk="0" h="120" w="21">
                  <a:moveTo>
                    <a:pt x="21" y="17"/>
                  </a:moveTo>
                  <a:cubicBezTo>
                    <a:pt x="21" y="51"/>
                    <a:pt x="21" y="86"/>
                    <a:pt x="21" y="120"/>
                  </a:cubicBezTo>
                  <a:cubicBezTo>
                    <a:pt x="14" y="117"/>
                    <a:pt x="7" y="114"/>
                    <a:pt x="0" y="111"/>
                  </a:cubicBezTo>
                  <a:cubicBezTo>
                    <a:pt x="0" y="74"/>
                    <a:pt x="0" y="37"/>
                    <a:pt x="0" y="0"/>
                  </a:cubicBezTo>
                  <a:cubicBezTo>
                    <a:pt x="7" y="6"/>
                    <a:pt x="14" y="11"/>
                    <a:pt x="21" y="17"/>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48"/>
            <p:cNvSpPr/>
            <p:nvPr/>
          </p:nvSpPr>
          <p:spPr>
            <a:xfrm>
              <a:off x="10942638" y="3230563"/>
              <a:ext cx="50800" cy="39688"/>
            </a:xfrm>
            <a:custGeom>
              <a:rect b="b" l="l" r="r" t="t"/>
              <a:pathLst>
                <a:path extrusionOk="0" h="85" w="107">
                  <a:moveTo>
                    <a:pt x="0" y="0"/>
                  </a:moveTo>
                  <a:cubicBezTo>
                    <a:pt x="0" y="16"/>
                    <a:pt x="0" y="31"/>
                    <a:pt x="0" y="47"/>
                  </a:cubicBezTo>
                  <a:cubicBezTo>
                    <a:pt x="36" y="60"/>
                    <a:pt x="72" y="72"/>
                    <a:pt x="107" y="85"/>
                  </a:cubicBezTo>
                  <a:cubicBezTo>
                    <a:pt x="107" y="69"/>
                    <a:pt x="107" y="54"/>
                    <a:pt x="107" y="38"/>
                  </a:cubicBezTo>
                  <a:cubicBezTo>
                    <a:pt x="72" y="26"/>
                    <a:pt x="36" y="13"/>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48"/>
            <p:cNvSpPr/>
            <p:nvPr/>
          </p:nvSpPr>
          <p:spPr>
            <a:xfrm>
              <a:off x="10944225" y="3275013"/>
              <a:ext cx="49213" cy="28575"/>
            </a:xfrm>
            <a:custGeom>
              <a:rect b="b" l="l" r="r" t="t"/>
              <a:pathLst>
                <a:path extrusionOk="0" h="58" w="105">
                  <a:moveTo>
                    <a:pt x="105" y="22"/>
                  </a:moveTo>
                  <a:cubicBezTo>
                    <a:pt x="0" y="0"/>
                    <a:pt x="105" y="22"/>
                    <a:pt x="0" y="0"/>
                  </a:cubicBezTo>
                  <a:cubicBezTo>
                    <a:pt x="0" y="20"/>
                    <a:pt x="0" y="39"/>
                    <a:pt x="0" y="58"/>
                  </a:cubicBezTo>
                  <a:cubicBezTo>
                    <a:pt x="35" y="58"/>
                    <a:pt x="70" y="58"/>
                    <a:pt x="105" y="58"/>
                  </a:cubicBezTo>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48"/>
            <p:cNvSpPr/>
            <p:nvPr/>
          </p:nvSpPr>
          <p:spPr>
            <a:xfrm>
              <a:off x="10882313" y="3206751"/>
              <a:ext cx="11113" cy="22225"/>
            </a:xfrm>
            <a:custGeom>
              <a:rect b="b" l="l" r="r" t="t"/>
              <a:pathLst>
                <a:path extrusionOk="0" h="45" w="25">
                  <a:moveTo>
                    <a:pt x="0" y="0"/>
                  </a:moveTo>
                  <a:cubicBezTo>
                    <a:pt x="0" y="11"/>
                    <a:pt x="0" y="21"/>
                    <a:pt x="0" y="31"/>
                  </a:cubicBezTo>
                  <a:cubicBezTo>
                    <a:pt x="9" y="36"/>
                    <a:pt x="17" y="40"/>
                    <a:pt x="25" y="45"/>
                  </a:cubicBezTo>
                  <a:cubicBezTo>
                    <a:pt x="25" y="34"/>
                    <a:pt x="25" y="24"/>
                    <a:pt x="25" y="14"/>
                  </a:cubicBezTo>
                  <a:cubicBezTo>
                    <a:pt x="17" y="9"/>
                    <a:pt x="9" y="5"/>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 name="Google Shape;45;p48"/>
            <p:cNvSpPr/>
            <p:nvPr/>
          </p:nvSpPr>
          <p:spPr>
            <a:xfrm>
              <a:off x="10856913" y="3244851"/>
              <a:ext cx="14288" cy="26988"/>
            </a:xfrm>
            <a:custGeom>
              <a:rect b="b" l="l" r="r" t="t"/>
              <a:pathLst>
                <a:path extrusionOk="0" h="57" w="32">
                  <a:moveTo>
                    <a:pt x="0" y="0"/>
                  </a:moveTo>
                  <a:cubicBezTo>
                    <a:pt x="0" y="16"/>
                    <a:pt x="0" y="32"/>
                    <a:pt x="0" y="48"/>
                  </a:cubicBezTo>
                  <a:cubicBezTo>
                    <a:pt x="11" y="51"/>
                    <a:pt x="21" y="54"/>
                    <a:pt x="32" y="57"/>
                  </a:cubicBezTo>
                  <a:cubicBezTo>
                    <a:pt x="32" y="43"/>
                    <a:pt x="32" y="30"/>
                    <a:pt x="32" y="16"/>
                  </a:cubicBezTo>
                  <a:cubicBezTo>
                    <a:pt x="21" y="10"/>
                    <a:pt x="11" y="5"/>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48"/>
            <p:cNvSpPr/>
            <p:nvPr/>
          </p:nvSpPr>
          <p:spPr>
            <a:xfrm>
              <a:off x="10726738" y="3275013"/>
              <a:ext cx="217488" cy="28575"/>
            </a:xfrm>
            <a:custGeom>
              <a:rect b="b" l="l" r="r" t="t"/>
              <a:pathLst>
                <a:path extrusionOk="0" h="58" w="453">
                  <a:moveTo>
                    <a:pt x="453" y="0"/>
                  </a:moveTo>
                  <a:cubicBezTo>
                    <a:pt x="453" y="20"/>
                    <a:pt x="453" y="39"/>
                    <a:pt x="453" y="58"/>
                  </a:cubicBezTo>
                  <a:cubicBezTo>
                    <a:pt x="302" y="58"/>
                    <a:pt x="151" y="58"/>
                    <a:pt x="0" y="58"/>
                  </a:cubicBezTo>
                  <a:cubicBezTo>
                    <a:pt x="151" y="39"/>
                    <a:pt x="302" y="20"/>
                    <a:pt x="453"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 name="Google Shape;47;p48"/>
            <p:cNvSpPr/>
            <p:nvPr/>
          </p:nvSpPr>
          <p:spPr>
            <a:xfrm>
              <a:off x="10871200" y="3230563"/>
              <a:ext cx="71438" cy="41275"/>
            </a:xfrm>
            <a:custGeom>
              <a:rect b="b" l="l" r="r" t="t"/>
              <a:pathLst>
                <a:path extrusionOk="0" h="88" w="148">
                  <a:moveTo>
                    <a:pt x="148" y="0"/>
                  </a:moveTo>
                  <a:cubicBezTo>
                    <a:pt x="99" y="16"/>
                    <a:pt x="49" y="31"/>
                    <a:pt x="0" y="47"/>
                  </a:cubicBezTo>
                  <a:cubicBezTo>
                    <a:pt x="0" y="61"/>
                    <a:pt x="0" y="75"/>
                    <a:pt x="0" y="88"/>
                  </a:cubicBezTo>
                  <a:cubicBezTo>
                    <a:pt x="49" y="75"/>
                    <a:pt x="99" y="61"/>
                    <a:pt x="148" y="47"/>
                  </a:cubicBezTo>
                  <a:cubicBezTo>
                    <a:pt x="148" y="31"/>
                    <a:pt x="148" y="16"/>
                    <a:pt x="148"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48"/>
            <p:cNvSpPr/>
            <p:nvPr/>
          </p:nvSpPr>
          <p:spPr>
            <a:xfrm>
              <a:off x="10783888" y="3244851"/>
              <a:ext cx="73025" cy="39688"/>
            </a:xfrm>
            <a:custGeom>
              <a:rect b="b" l="l" r="r" t="t"/>
              <a:pathLst>
                <a:path extrusionOk="0" h="82" w="153">
                  <a:moveTo>
                    <a:pt x="0" y="59"/>
                  </a:moveTo>
                  <a:cubicBezTo>
                    <a:pt x="0" y="67"/>
                    <a:pt x="0" y="74"/>
                    <a:pt x="0" y="82"/>
                  </a:cubicBezTo>
                  <a:cubicBezTo>
                    <a:pt x="153" y="48"/>
                    <a:pt x="0" y="82"/>
                    <a:pt x="153" y="48"/>
                  </a:cubicBezTo>
                  <a:cubicBezTo>
                    <a:pt x="153" y="32"/>
                    <a:pt x="153" y="16"/>
                    <a:pt x="153" y="0"/>
                  </a:cubicBezTo>
                  <a:cubicBezTo>
                    <a:pt x="79" y="29"/>
                    <a:pt x="74" y="31"/>
                    <a:pt x="0" y="59"/>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48"/>
            <p:cNvSpPr/>
            <p:nvPr/>
          </p:nvSpPr>
          <p:spPr>
            <a:xfrm>
              <a:off x="10783888" y="3206751"/>
              <a:ext cx="98425" cy="52388"/>
            </a:xfrm>
            <a:custGeom>
              <a:rect b="b" l="l" r="r" t="t"/>
              <a:pathLst>
                <a:path extrusionOk="0" h="109" w="206">
                  <a:moveTo>
                    <a:pt x="206" y="0"/>
                  </a:moveTo>
                  <a:cubicBezTo>
                    <a:pt x="206" y="11"/>
                    <a:pt x="206" y="21"/>
                    <a:pt x="206" y="31"/>
                  </a:cubicBezTo>
                  <a:cubicBezTo>
                    <a:pt x="138" y="57"/>
                    <a:pt x="69" y="83"/>
                    <a:pt x="0" y="109"/>
                  </a:cubicBezTo>
                  <a:cubicBezTo>
                    <a:pt x="0" y="103"/>
                    <a:pt x="0" y="98"/>
                    <a:pt x="0" y="93"/>
                  </a:cubicBezTo>
                  <a:cubicBezTo>
                    <a:pt x="69" y="62"/>
                    <a:pt x="138" y="31"/>
                    <a:pt x="206"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48"/>
            <p:cNvSpPr/>
            <p:nvPr/>
          </p:nvSpPr>
          <p:spPr>
            <a:xfrm>
              <a:off x="9210675" y="3292476"/>
              <a:ext cx="1685925" cy="11113"/>
            </a:xfrm>
            <a:custGeom>
              <a:rect b="b" l="l" r="r" t="t"/>
              <a:pathLst>
                <a:path extrusionOk="0" h="20" w="3531">
                  <a:moveTo>
                    <a:pt x="0" y="20"/>
                  </a:moveTo>
                  <a:cubicBezTo>
                    <a:pt x="1159" y="20"/>
                    <a:pt x="2372" y="20"/>
                    <a:pt x="3531" y="20"/>
                  </a:cubicBezTo>
                  <a:cubicBezTo>
                    <a:pt x="3531" y="0"/>
                    <a:pt x="3531" y="0"/>
                    <a:pt x="3531" y="0"/>
                  </a:cubicBezTo>
                  <a:cubicBezTo>
                    <a:pt x="2372" y="0"/>
                    <a:pt x="1159" y="0"/>
                    <a:pt x="0" y="0"/>
                  </a:cubicBezTo>
                  <a:cubicBezTo>
                    <a:pt x="0" y="20"/>
                    <a:pt x="0" y="20"/>
                    <a:pt x="0" y="20"/>
                  </a:cubicBez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51" name="Shape 51"/>
        <p:cNvGrpSpPr/>
        <p:nvPr/>
      </p:nvGrpSpPr>
      <p:grpSpPr>
        <a:xfrm>
          <a:off x="0" y="0"/>
          <a:ext cx="0" cy="0"/>
          <a:chOff x="0" y="0"/>
          <a:chExt cx="0" cy="0"/>
        </a:xfrm>
      </p:grpSpPr>
      <p:sp>
        <p:nvSpPr>
          <p:cNvPr id="52" name="Google Shape;52;p49"/>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4400"/>
              <a:buFont typeface="Arial"/>
              <a:buNone/>
              <a:defRPr b="0" i="0" sz="4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49"/>
          <p:cNvSpPr/>
          <p:nvPr/>
        </p:nvSpPr>
        <p:spPr>
          <a:xfrm>
            <a:off x="9125380" y="6274754"/>
            <a:ext cx="3066619" cy="488403"/>
          </a:xfrm>
          <a:custGeom>
            <a:rect b="b" l="l" r="r" t="t"/>
            <a:pathLst>
              <a:path extrusionOk="0" h="1941773" w="12192148">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 name="Google Shape;54;p49"/>
          <p:cNvSpPr/>
          <p:nvPr/>
        </p:nvSpPr>
        <p:spPr>
          <a:xfrm>
            <a:off x="0" y="6730111"/>
            <a:ext cx="12192000" cy="1371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5" name="Google Shape;55;p49"/>
          <p:cNvGrpSpPr/>
          <p:nvPr/>
        </p:nvGrpSpPr>
        <p:grpSpPr>
          <a:xfrm flipH="1">
            <a:off x="11178612" y="5759424"/>
            <a:ext cx="817770" cy="809183"/>
            <a:chOff x="3175" y="1588"/>
            <a:chExt cx="4686300" cy="4637087"/>
          </a:xfrm>
        </p:grpSpPr>
        <p:sp>
          <p:nvSpPr>
            <p:cNvPr id="56" name="Google Shape;56;p49"/>
            <p:cNvSpPr/>
            <p:nvPr/>
          </p:nvSpPr>
          <p:spPr>
            <a:xfrm>
              <a:off x="1106488" y="3094038"/>
              <a:ext cx="984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49"/>
            <p:cNvSpPr/>
            <p:nvPr/>
          </p:nvSpPr>
          <p:spPr>
            <a:xfrm>
              <a:off x="1450975" y="3094038"/>
              <a:ext cx="857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49"/>
            <p:cNvSpPr/>
            <p:nvPr/>
          </p:nvSpPr>
          <p:spPr>
            <a:xfrm>
              <a:off x="1147763" y="314801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49"/>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49"/>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49"/>
            <p:cNvSpPr/>
            <p:nvPr/>
          </p:nvSpPr>
          <p:spPr>
            <a:xfrm>
              <a:off x="1147763" y="34417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49"/>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 name="Google Shape;63;p49"/>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49"/>
            <p:cNvSpPr/>
            <p:nvPr/>
          </p:nvSpPr>
          <p:spPr>
            <a:xfrm>
              <a:off x="1147763" y="37338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49"/>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 name="Google Shape;66;p49"/>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49"/>
            <p:cNvSpPr/>
            <p:nvPr/>
          </p:nvSpPr>
          <p:spPr>
            <a:xfrm>
              <a:off x="1147763" y="4027488"/>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49"/>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49"/>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49"/>
            <p:cNvSpPr/>
            <p:nvPr/>
          </p:nvSpPr>
          <p:spPr>
            <a:xfrm>
              <a:off x="1106488" y="1897063"/>
              <a:ext cx="984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49"/>
            <p:cNvSpPr/>
            <p:nvPr/>
          </p:nvSpPr>
          <p:spPr>
            <a:xfrm>
              <a:off x="1450975" y="1897063"/>
              <a:ext cx="857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49"/>
            <p:cNvSpPr/>
            <p:nvPr/>
          </p:nvSpPr>
          <p:spPr>
            <a:xfrm>
              <a:off x="1147763" y="18970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49"/>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49"/>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 name="Google Shape;75;p49"/>
            <p:cNvSpPr/>
            <p:nvPr/>
          </p:nvSpPr>
          <p:spPr>
            <a:xfrm>
              <a:off x="1147763" y="21891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49"/>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 name="Google Shape;77;p49"/>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49"/>
            <p:cNvSpPr/>
            <p:nvPr/>
          </p:nvSpPr>
          <p:spPr>
            <a:xfrm>
              <a:off x="1147763" y="24828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49"/>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49"/>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49"/>
            <p:cNvSpPr/>
            <p:nvPr/>
          </p:nvSpPr>
          <p:spPr>
            <a:xfrm>
              <a:off x="1147763" y="27749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49"/>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 name="Google Shape;83;p49"/>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49"/>
            <p:cNvSpPr/>
            <p:nvPr/>
          </p:nvSpPr>
          <p:spPr>
            <a:xfrm>
              <a:off x="1179513" y="919163"/>
              <a:ext cx="44450"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49"/>
            <p:cNvSpPr/>
            <p:nvPr/>
          </p:nvSpPr>
          <p:spPr>
            <a:xfrm>
              <a:off x="1412875" y="919163"/>
              <a:ext cx="53975"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 name="Google Shape;86;p49"/>
            <p:cNvSpPr/>
            <p:nvPr/>
          </p:nvSpPr>
          <p:spPr>
            <a:xfrm>
              <a:off x="1179513" y="915988"/>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49"/>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49"/>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49"/>
            <p:cNvSpPr/>
            <p:nvPr/>
          </p:nvSpPr>
          <p:spPr>
            <a:xfrm>
              <a:off x="1179513" y="1141413"/>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49"/>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49"/>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49"/>
            <p:cNvSpPr/>
            <p:nvPr/>
          </p:nvSpPr>
          <p:spPr>
            <a:xfrm>
              <a:off x="1179513" y="13652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49"/>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49"/>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49"/>
            <p:cNvSpPr/>
            <p:nvPr/>
          </p:nvSpPr>
          <p:spPr>
            <a:xfrm>
              <a:off x="1179513" y="1590675"/>
              <a:ext cx="274638"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p49"/>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 name="Google Shape;97;p49"/>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49"/>
            <p:cNvSpPr/>
            <p:nvPr/>
          </p:nvSpPr>
          <p:spPr>
            <a:xfrm>
              <a:off x="1182688" y="217488"/>
              <a:ext cx="44450"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49"/>
            <p:cNvSpPr/>
            <p:nvPr/>
          </p:nvSpPr>
          <p:spPr>
            <a:xfrm>
              <a:off x="1416050" y="217488"/>
              <a:ext cx="53975"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 name="Google Shape;100;p49"/>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49"/>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49"/>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3" name="Google Shape;103;p49"/>
            <p:cNvSpPr/>
            <p:nvPr/>
          </p:nvSpPr>
          <p:spPr>
            <a:xfrm>
              <a:off x="1182688" y="43180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49"/>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p49"/>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49"/>
            <p:cNvSpPr/>
            <p:nvPr/>
          </p:nvSpPr>
          <p:spPr>
            <a:xfrm>
              <a:off x="1182688" y="6540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49"/>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49"/>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49"/>
            <p:cNvSpPr/>
            <p:nvPr/>
          </p:nvSpPr>
          <p:spPr>
            <a:xfrm>
              <a:off x="398463"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49"/>
            <p:cNvSpPr/>
            <p:nvPr/>
          </p:nvSpPr>
          <p:spPr>
            <a:xfrm>
              <a:off x="398463" y="950913"/>
              <a:ext cx="825500"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49"/>
            <p:cNvSpPr/>
            <p:nvPr/>
          </p:nvSpPr>
          <p:spPr>
            <a:xfrm>
              <a:off x="1185863"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49"/>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49"/>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49"/>
            <p:cNvSpPr/>
            <p:nvPr/>
          </p:nvSpPr>
          <p:spPr>
            <a:xfrm>
              <a:off x="996950" y="755650"/>
              <a:ext cx="39688"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49"/>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49"/>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49"/>
            <p:cNvSpPr/>
            <p:nvPr/>
          </p:nvSpPr>
          <p:spPr>
            <a:xfrm>
              <a:off x="8064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49"/>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49"/>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49"/>
            <p:cNvSpPr/>
            <p:nvPr/>
          </p:nvSpPr>
          <p:spPr>
            <a:xfrm>
              <a:off x="617538" y="755650"/>
              <a:ext cx="42863"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49"/>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49"/>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49"/>
            <p:cNvSpPr/>
            <p:nvPr/>
          </p:nvSpPr>
          <p:spPr>
            <a:xfrm>
              <a:off x="1504950" y="755650"/>
              <a:ext cx="822325"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49"/>
            <p:cNvSpPr/>
            <p:nvPr/>
          </p:nvSpPr>
          <p:spPr>
            <a:xfrm>
              <a:off x="1504950" y="950913"/>
              <a:ext cx="822325"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49"/>
            <p:cNvSpPr/>
            <p:nvPr/>
          </p:nvSpPr>
          <p:spPr>
            <a:xfrm>
              <a:off x="2292350"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49"/>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49"/>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49"/>
            <p:cNvSpPr/>
            <p:nvPr/>
          </p:nvSpPr>
          <p:spPr>
            <a:xfrm>
              <a:off x="2100263"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49"/>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49"/>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49"/>
            <p:cNvSpPr/>
            <p:nvPr/>
          </p:nvSpPr>
          <p:spPr>
            <a:xfrm>
              <a:off x="1912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 name="Google Shape;132;p49"/>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49"/>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49"/>
            <p:cNvSpPr/>
            <p:nvPr/>
          </p:nvSpPr>
          <p:spPr>
            <a:xfrm>
              <a:off x="1724025"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49"/>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49"/>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49"/>
            <p:cNvSpPr/>
            <p:nvPr/>
          </p:nvSpPr>
          <p:spPr>
            <a:xfrm>
              <a:off x="2266950"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 name="Google Shape;138;p49"/>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 name="Google Shape;139;p49"/>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 name="Google Shape;140;p49"/>
            <p:cNvSpPr/>
            <p:nvPr/>
          </p:nvSpPr>
          <p:spPr>
            <a:xfrm>
              <a:off x="30543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 name="Google Shape;141;p49"/>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49"/>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49"/>
            <p:cNvSpPr/>
            <p:nvPr/>
          </p:nvSpPr>
          <p:spPr>
            <a:xfrm>
              <a:off x="2865438"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49"/>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49"/>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49"/>
            <p:cNvSpPr/>
            <p:nvPr/>
          </p:nvSpPr>
          <p:spPr>
            <a:xfrm>
              <a:off x="2674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49"/>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49"/>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49"/>
            <p:cNvSpPr/>
            <p:nvPr/>
          </p:nvSpPr>
          <p:spPr>
            <a:xfrm>
              <a:off x="2486025"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 name="Google Shape;150;p49"/>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49"/>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49"/>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49"/>
            <p:cNvSpPr/>
            <p:nvPr/>
          </p:nvSpPr>
          <p:spPr>
            <a:xfrm>
              <a:off x="236538" y="698500"/>
              <a:ext cx="219075" cy="49053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49"/>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 name="Google Shape;155;p49"/>
            <p:cNvSpPr/>
            <p:nvPr/>
          </p:nvSpPr>
          <p:spPr>
            <a:xfrm>
              <a:off x="4294188" y="966788"/>
              <a:ext cx="44450" cy="1012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49"/>
            <p:cNvSpPr/>
            <p:nvPr/>
          </p:nvSpPr>
          <p:spPr>
            <a:xfrm>
              <a:off x="3952875" y="1938338"/>
              <a:ext cx="736600" cy="241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49"/>
            <p:cNvSpPr/>
            <p:nvPr/>
          </p:nvSpPr>
          <p:spPr>
            <a:xfrm>
              <a:off x="4224338" y="1855788"/>
              <a:ext cx="187325" cy="123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49"/>
            <p:cNvSpPr/>
            <p:nvPr/>
          </p:nvSpPr>
          <p:spPr>
            <a:xfrm>
              <a:off x="3044825" y="752475"/>
              <a:ext cx="771525" cy="365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49"/>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49"/>
            <p:cNvSpPr/>
            <p:nvPr/>
          </p:nvSpPr>
          <p:spPr>
            <a:xfrm>
              <a:off x="3781425"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49"/>
            <p:cNvSpPr/>
            <p:nvPr/>
          </p:nvSpPr>
          <p:spPr>
            <a:xfrm>
              <a:off x="3949700" y="820738"/>
              <a:ext cx="38100" cy="1333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49"/>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49"/>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49"/>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49"/>
            <p:cNvSpPr/>
            <p:nvPr/>
          </p:nvSpPr>
          <p:spPr>
            <a:xfrm>
              <a:off x="3602038"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49"/>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49"/>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49"/>
            <p:cNvSpPr/>
            <p:nvPr/>
          </p:nvSpPr>
          <p:spPr>
            <a:xfrm>
              <a:off x="3427413"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49"/>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49"/>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49"/>
            <p:cNvSpPr/>
            <p:nvPr/>
          </p:nvSpPr>
          <p:spPr>
            <a:xfrm>
              <a:off x="3251200"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49"/>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49"/>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49"/>
            <p:cNvSpPr/>
            <p:nvPr/>
          </p:nvSpPr>
          <p:spPr>
            <a:xfrm>
              <a:off x="3952875" y="2192338"/>
              <a:ext cx="736600" cy="2428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49"/>
            <p:cNvSpPr/>
            <p:nvPr/>
          </p:nvSpPr>
          <p:spPr>
            <a:xfrm>
              <a:off x="3175" y="695325"/>
              <a:ext cx="206375" cy="6762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49"/>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7" name="Google Shape;177;p49"/>
          <p:cNvSpPr/>
          <p:nvPr/>
        </p:nvSpPr>
        <p:spPr>
          <a:xfrm>
            <a:off x="272952" y="287255"/>
            <a:ext cx="368489"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49"/>
          <p:cNvSpPr/>
          <p:nvPr/>
        </p:nvSpPr>
        <p:spPr>
          <a:xfrm>
            <a:off x="-4" y="287254"/>
            <a:ext cx="191071"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79" name="Shape 179"/>
        <p:cNvGrpSpPr/>
        <p:nvPr/>
      </p:nvGrpSpPr>
      <p:grpSpPr>
        <a:xfrm>
          <a:off x="0" y="0"/>
          <a:ext cx="0" cy="0"/>
          <a:chOff x="0" y="0"/>
          <a:chExt cx="0" cy="0"/>
        </a:xfrm>
      </p:grpSpPr>
      <p:sp>
        <p:nvSpPr>
          <p:cNvPr id="180" name="Google Shape;180;p51"/>
          <p:cNvSpPr/>
          <p:nvPr/>
        </p:nvSpPr>
        <p:spPr>
          <a:xfrm>
            <a:off x="5255664" y="3153398"/>
            <a:ext cx="6355221" cy="32461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51"/>
          <p:cNvSpPr/>
          <p:nvPr>
            <p:ph idx="2" type="pic"/>
          </p:nvPr>
        </p:nvSpPr>
        <p:spPr>
          <a:xfrm>
            <a:off x="588679" y="458495"/>
            <a:ext cx="9358626" cy="5369887"/>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 name="Shape 2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chart" Target="../charts/chart1.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
          <p:cNvSpPr/>
          <p:nvPr/>
        </p:nvSpPr>
        <p:spPr>
          <a:xfrm>
            <a:off x="3741675" y="94767"/>
            <a:ext cx="4114337" cy="6256262"/>
          </a:xfrm>
          <a:prstGeom prst="parallelogram">
            <a:avLst>
              <a:gd fmla="val 69883" name="adj"/>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1"/>
          <p:cNvSpPr/>
          <p:nvPr/>
        </p:nvSpPr>
        <p:spPr>
          <a:xfrm>
            <a:off x="0" y="6026150"/>
            <a:ext cx="4715691" cy="324879"/>
          </a:xfrm>
          <a:custGeom>
            <a:rect b="b" l="l" r="r" t="t"/>
            <a:pathLst>
              <a:path extrusionOk="0" h="269971" w="4945433">
                <a:moveTo>
                  <a:pt x="0" y="0"/>
                </a:moveTo>
                <a:lnTo>
                  <a:pt x="4945433" y="0"/>
                </a:lnTo>
                <a:lnTo>
                  <a:pt x="4945433" y="269971"/>
                </a:lnTo>
                <a:lnTo>
                  <a:pt x="0" y="269971"/>
                </a:lnTo>
                <a:close/>
              </a:path>
            </a:pathLst>
          </a:cu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3" name="Google Shape;223;p1"/>
          <p:cNvSpPr/>
          <p:nvPr/>
        </p:nvSpPr>
        <p:spPr>
          <a:xfrm>
            <a:off x="7494096" y="94766"/>
            <a:ext cx="4691100" cy="352620"/>
          </a:xfrm>
          <a:custGeom>
            <a:rect b="b" l="l" r="r" t="t"/>
            <a:pathLst>
              <a:path extrusionOk="0" h="269971" w="2885356">
                <a:moveTo>
                  <a:pt x="0" y="0"/>
                </a:moveTo>
                <a:lnTo>
                  <a:pt x="2885356" y="0"/>
                </a:lnTo>
                <a:lnTo>
                  <a:pt x="2885356" y="269971"/>
                </a:lnTo>
                <a:lnTo>
                  <a:pt x="0" y="269971"/>
                </a:lnTo>
                <a:close/>
              </a:path>
            </a:pathLst>
          </a:cu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24" name="Google Shape;224;p1"/>
          <p:cNvCxnSpPr/>
          <p:nvPr/>
        </p:nvCxnSpPr>
        <p:spPr>
          <a:xfrm>
            <a:off x="7430298" y="2761300"/>
            <a:ext cx="4079455" cy="4897"/>
          </a:xfrm>
          <a:prstGeom prst="straightConnector1">
            <a:avLst/>
          </a:prstGeom>
          <a:noFill/>
          <a:ln cap="flat" cmpd="sng" w="9525">
            <a:solidFill>
              <a:srgbClr val="7F7F7F"/>
            </a:solidFill>
            <a:prstDash val="solid"/>
            <a:miter lim="800000"/>
            <a:headEnd len="sm" w="sm" type="none"/>
            <a:tailEnd len="sm" w="sm" type="none"/>
          </a:ln>
        </p:spPr>
      </p:cxnSp>
      <p:grpSp>
        <p:nvGrpSpPr>
          <p:cNvPr id="225" name="Google Shape;225;p1"/>
          <p:cNvGrpSpPr/>
          <p:nvPr/>
        </p:nvGrpSpPr>
        <p:grpSpPr>
          <a:xfrm>
            <a:off x="0" y="94767"/>
            <a:ext cx="6405381" cy="5710574"/>
            <a:chOff x="0" y="391882"/>
            <a:chExt cx="6405381" cy="5710574"/>
          </a:xfrm>
        </p:grpSpPr>
        <p:sp>
          <p:nvSpPr>
            <p:cNvPr id="226" name="Google Shape;226;p1"/>
            <p:cNvSpPr/>
            <p:nvPr/>
          </p:nvSpPr>
          <p:spPr>
            <a:xfrm>
              <a:off x="0" y="391882"/>
              <a:ext cx="6405381" cy="5710572"/>
            </a:xfrm>
            <a:custGeom>
              <a:rect b="b" l="l" r="r" t="t"/>
              <a:pathLst>
                <a:path extrusionOk="0" h="5458903" w="7693679">
                  <a:moveTo>
                    <a:pt x="7693679" y="0"/>
                  </a:moveTo>
                  <a:lnTo>
                    <a:pt x="4556984" y="5458903"/>
                  </a:lnTo>
                  <a:lnTo>
                    <a:pt x="0" y="5457229"/>
                  </a:lnTo>
                  <a:lnTo>
                    <a:pt x="0" y="3756"/>
                  </a:lnTo>
                  <a:close/>
                </a:path>
              </a:pathLst>
            </a:custGeom>
            <a:solidFill>
              <a:srgbClr val="474D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7" name="Google Shape;227;p1"/>
            <p:cNvSpPr/>
            <p:nvPr/>
          </p:nvSpPr>
          <p:spPr>
            <a:xfrm>
              <a:off x="6804" y="391883"/>
              <a:ext cx="6146700" cy="5710573"/>
            </a:xfrm>
            <a:custGeom>
              <a:rect b="b" l="l" r="r" t="t"/>
              <a:pathLst>
                <a:path extrusionOk="0" h="5710573" w="6146700">
                  <a:moveTo>
                    <a:pt x="0" y="0"/>
                  </a:moveTo>
                  <a:lnTo>
                    <a:pt x="5934523" y="0"/>
                  </a:lnTo>
                  <a:lnTo>
                    <a:pt x="6016950" y="184845"/>
                  </a:lnTo>
                  <a:cubicBezTo>
                    <a:pt x="6049394" y="262178"/>
                    <a:pt x="6080055" y="340684"/>
                    <a:pt x="6108872" y="420292"/>
                  </a:cubicBezTo>
                  <a:lnTo>
                    <a:pt x="6146700" y="533538"/>
                  </a:lnTo>
                  <a:lnTo>
                    <a:pt x="3767464" y="5710573"/>
                  </a:lnTo>
                  <a:lnTo>
                    <a:pt x="0" y="5710573"/>
                  </a:lnTo>
                  <a:close/>
                </a:path>
              </a:pathLst>
            </a:custGeom>
            <a:blipFill rotWithShape="1">
              <a:blip r:embed="rId3">
                <a:alphaModFix/>
              </a:blip>
              <a:stretch>
                <a:fillRect b="0" l="-25998"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28" name="Google Shape;228;p1"/>
          <p:cNvSpPr/>
          <p:nvPr/>
        </p:nvSpPr>
        <p:spPr>
          <a:xfrm>
            <a:off x="7004127" y="2983333"/>
            <a:ext cx="4616101" cy="16312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7F7F7F"/>
              </a:buClr>
              <a:buSzPts val="2000"/>
              <a:buFont typeface="Arial"/>
              <a:buNone/>
            </a:pPr>
            <a:r>
              <a:rPr b="0" i="0" lang="en-US" sz="2000" u="none" cap="none" strike="noStrike">
                <a:solidFill>
                  <a:srgbClr val="7F7F7F"/>
                </a:solidFill>
                <a:latin typeface="Open Sans Light"/>
                <a:ea typeface="Open Sans Light"/>
                <a:cs typeface="Open Sans Light"/>
                <a:sym typeface="Open Sans Light"/>
              </a:rPr>
              <a:t>This is an example text. In this paragraph, resume the ideas. Remember that the slides are a visual support to make your presentation, for that reason they should be brief. </a:t>
            </a:r>
            <a:endParaRPr/>
          </a:p>
        </p:txBody>
      </p:sp>
      <p:sp>
        <p:nvSpPr>
          <p:cNvPr id="229" name="Google Shape;229;p1"/>
          <p:cNvSpPr txBox="1"/>
          <p:nvPr/>
        </p:nvSpPr>
        <p:spPr>
          <a:xfrm>
            <a:off x="6974782" y="1060669"/>
            <a:ext cx="4616101" cy="175432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i="0" sz="3600" u="none" cap="none" strike="noStrike">
              <a:solidFill>
                <a:srgbClr val="24416C"/>
              </a:solidFill>
              <a:latin typeface="Arial"/>
              <a:ea typeface="Arial"/>
              <a:cs typeface="Arial"/>
              <a:sym typeface="Arial"/>
            </a:endParaRPr>
          </a:p>
          <a:p>
            <a:pPr indent="0" lvl="0" marL="0" marR="0" rtl="0" algn="r">
              <a:spcBef>
                <a:spcPts val="0"/>
              </a:spcBef>
              <a:spcAft>
                <a:spcPts val="0"/>
              </a:spcAft>
              <a:buNone/>
            </a:pPr>
            <a:r>
              <a:rPr b="1" i="0" lang="en-US" sz="3600" u="none" cap="none" strike="noStrike">
                <a:solidFill>
                  <a:srgbClr val="24416C"/>
                </a:solidFill>
                <a:latin typeface="Arial"/>
                <a:ea typeface="Arial"/>
                <a:cs typeface="Arial"/>
                <a:sym typeface="Arial"/>
              </a:rPr>
              <a:t>Architecture powerpoint template</a:t>
            </a:r>
            <a:endParaRPr/>
          </a:p>
        </p:txBody>
      </p:sp>
      <p:sp>
        <p:nvSpPr>
          <p:cNvPr id="230" name="Google Shape;230;p1"/>
          <p:cNvSpPr txBox="1"/>
          <p:nvPr/>
        </p:nvSpPr>
        <p:spPr>
          <a:xfrm>
            <a:off x="6799680" y="5137769"/>
            <a:ext cx="2713038"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rgbClr val="7F7F7F"/>
                </a:solidFill>
                <a:latin typeface="Open Sans"/>
                <a:ea typeface="Open Sans"/>
                <a:cs typeface="Open Sans"/>
                <a:sym typeface="Open Sans"/>
              </a:rPr>
              <a:t>Title </a:t>
            </a:r>
            <a:endParaRPr/>
          </a:p>
          <a:p>
            <a:pPr indent="0" lvl="0" marL="0" marR="0" rtl="0" algn="r">
              <a:spcBef>
                <a:spcPts val="0"/>
              </a:spcBef>
              <a:spcAft>
                <a:spcPts val="0"/>
              </a:spcAft>
              <a:buNone/>
            </a:pPr>
            <a:r>
              <a:rPr b="1" i="0" lang="en-US" sz="2800" u="none" cap="none" strike="noStrike">
                <a:solidFill>
                  <a:srgbClr val="7F7F7F"/>
                </a:solidFill>
                <a:latin typeface="Open Sans"/>
                <a:ea typeface="Open Sans"/>
                <a:cs typeface="Open Sans"/>
                <a:sym typeface="Open Sans"/>
              </a:rPr>
              <a:t>Example</a:t>
            </a:r>
            <a:endParaRPr/>
          </a:p>
        </p:txBody>
      </p:sp>
      <p:sp>
        <p:nvSpPr>
          <p:cNvPr id="231" name="Google Shape;231;p1"/>
          <p:cNvSpPr txBox="1"/>
          <p:nvPr/>
        </p:nvSpPr>
        <p:spPr>
          <a:xfrm>
            <a:off x="8907190" y="5137769"/>
            <a:ext cx="2713038"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rgbClr val="7F7F7F"/>
                </a:solidFill>
                <a:latin typeface="Open Sans"/>
                <a:ea typeface="Open Sans"/>
                <a:cs typeface="Open Sans"/>
                <a:sym typeface="Open Sans"/>
              </a:rPr>
              <a:t>Title </a:t>
            </a:r>
            <a:endParaRPr/>
          </a:p>
          <a:p>
            <a:pPr indent="0" lvl="0" marL="0" marR="0" rtl="0" algn="r">
              <a:spcBef>
                <a:spcPts val="0"/>
              </a:spcBef>
              <a:spcAft>
                <a:spcPts val="0"/>
              </a:spcAft>
              <a:buNone/>
            </a:pPr>
            <a:r>
              <a:rPr b="1" i="0" lang="en-US" sz="2800" u="none" cap="none" strike="noStrike">
                <a:solidFill>
                  <a:srgbClr val="7F7F7F"/>
                </a:solidFill>
                <a:latin typeface="Open Sans"/>
                <a:ea typeface="Open Sans"/>
                <a:cs typeface="Open Sans"/>
                <a:sym typeface="Open Sans"/>
              </a:rPr>
              <a:t>Example</a:t>
            </a:r>
            <a:endParaRPr/>
          </a:p>
        </p:txBody>
      </p:sp>
      <p:sp>
        <p:nvSpPr>
          <p:cNvPr id="232" name="Google Shape;232;p1"/>
          <p:cNvSpPr/>
          <p:nvPr/>
        </p:nvSpPr>
        <p:spPr>
          <a:xfrm>
            <a:off x="7916568" y="5137769"/>
            <a:ext cx="45719" cy="954107"/>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F7F7F"/>
              </a:solidFill>
              <a:latin typeface="Arial"/>
              <a:ea typeface="Arial"/>
              <a:cs typeface="Arial"/>
              <a:sym typeface="Arial"/>
            </a:endParaRPr>
          </a:p>
        </p:txBody>
      </p:sp>
      <p:sp>
        <p:nvSpPr>
          <p:cNvPr id="233" name="Google Shape;233;p1"/>
          <p:cNvSpPr/>
          <p:nvPr/>
        </p:nvSpPr>
        <p:spPr>
          <a:xfrm>
            <a:off x="9957105" y="5137769"/>
            <a:ext cx="45719" cy="954107"/>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F7F7F"/>
              </a:solidFill>
              <a:latin typeface="Arial"/>
              <a:ea typeface="Arial"/>
              <a:cs typeface="Arial"/>
              <a:sym typeface="Arial"/>
            </a:endParaRPr>
          </a:p>
        </p:txBody>
      </p:sp>
      <p:sp>
        <p:nvSpPr>
          <p:cNvPr id="234" name="Google Shape;234;p1"/>
          <p:cNvSpPr/>
          <p:nvPr/>
        </p:nvSpPr>
        <p:spPr>
          <a:xfrm>
            <a:off x="-2261" y="6720876"/>
            <a:ext cx="12192000" cy="137124"/>
          </a:xfrm>
          <a:prstGeom prst="rect">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35" name="Google Shape;235;p1"/>
          <p:cNvGrpSpPr/>
          <p:nvPr/>
        </p:nvGrpSpPr>
        <p:grpSpPr>
          <a:xfrm>
            <a:off x="-1" y="4914309"/>
            <a:ext cx="12169007" cy="1786379"/>
            <a:chOff x="-1" y="4914309"/>
            <a:chExt cx="12169007" cy="1786379"/>
          </a:xfrm>
        </p:grpSpPr>
        <p:sp>
          <p:nvSpPr>
            <p:cNvPr id="236" name="Google Shape;236;p1"/>
            <p:cNvSpPr/>
            <p:nvPr/>
          </p:nvSpPr>
          <p:spPr>
            <a:xfrm>
              <a:off x="-1" y="5758777"/>
              <a:ext cx="12169007" cy="941911"/>
            </a:xfrm>
            <a:custGeom>
              <a:rect b="b" l="l" r="r" t="t"/>
              <a:pathLst>
                <a:path extrusionOk="0" h="10000" w="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
            <p:cNvSpPr/>
            <p:nvPr/>
          </p:nvSpPr>
          <p:spPr>
            <a:xfrm>
              <a:off x="11573551" y="5282412"/>
              <a:ext cx="357279" cy="1418276"/>
            </a:xfrm>
            <a:custGeom>
              <a:rect b="b" l="l" r="r" t="t"/>
              <a:pathLst>
                <a:path extrusionOk="0" h="1418276" w="357279">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
            <p:cNvSpPr/>
            <p:nvPr/>
          </p:nvSpPr>
          <p:spPr>
            <a:xfrm>
              <a:off x="11714292" y="4914309"/>
              <a:ext cx="64959" cy="400585"/>
            </a:xfrm>
            <a:custGeom>
              <a:rect b="b" l="l" r="r" t="t"/>
              <a:pathLst>
                <a:path extrusionOk="0" h="123" w="20">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solidFill>
              <a:srgbClr val="2EA9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
            <p:cNvSpPr/>
            <p:nvPr/>
          </p:nvSpPr>
          <p:spPr>
            <a:xfrm>
              <a:off x="11323945" y="6633210"/>
              <a:ext cx="45719" cy="45720"/>
            </a:xfrm>
            <a:prstGeom prst="rect">
              <a:avLst/>
            </a:prstGeom>
            <a:solidFill>
              <a:srgbClr val="2EA9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1"/>
            <p:cNvSpPr/>
            <p:nvPr/>
          </p:nvSpPr>
          <p:spPr>
            <a:xfrm>
              <a:off x="11701052" y="6633210"/>
              <a:ext cx="98518" cy="45720"/>
            </a:xfrm>
            <a:prstGeom prst="rect">
              <a:avLst/>
            </a:prstGeom>
            <a:solidFill>
              <a:srgbClr val="2EA9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1" name="Google Shape;241;p1"/>
          <p:cNvSpPr txBox="1"/>
          <p:nvPr/>
        </p:nvSpPr>
        <p:spPr>
          <a:xfrm>
            <a:off x="4910336" y="5154845"/>
            <a:ext cx="2713038" cy="95410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u="none">
                <a:solidFill>
                  <a:srgbClr val="7F7F7F"/>
                </a:solidFill>
                <a:latin typeface="Open Sans"/>
                <a:ea typeface="Open Sans"/>
                <a:cs typeface="Open Sans"/>
                <a:sym typeface="Open Sans"/>
              </a:rPr>
              <a:t>Title </a:t>
            </a:r>
            <a:endParaRPr/>
          </a:p>
          <a:p>
            <a:pPr indent="0" lvl="0" marL="0" marR="0" rtl="0" algn="r">
              <a:spcBef>
                <a:spcPts val="0"/>
              </a:spcBef>
              <a:spcAft>
                <a:spcPts val="0"/>
              </a:spcAft>
              <a:buNone/>
            </a:pPr>
            <a:r>
              <a:rPr b="1" lang="en-US" sz="2800" u="none">
                <a:solidFill>
                  <a:srgbClr val="7F7F7F"/>
                </a:solidFill>
                <a:latin typeface="Open Sans"/>
                <a:ea typeface="Open Sans"/>
                <a:cs typeface="Open Sans"/>
                <a:sym typeface="Open Sans"/>
              </a:rPr>
              <a:t>Example</a:t>
            </a:r>
            <a:endParaRPr/>
          </a:p>
        </p:txBody>
      </p:sp>
      <p:sp>
        <p:nvSpPr>
          <p:cNvPr id="242" name="Google Shape;242;p1"/>
          <p:cNvSpPr/>
          <p:nvPr/>
        </p:nvSpPr>
        <p:spPr>
          <a:xfrm>
            <a:off x="6040863" y="5141197"/>
            <a:ext cx="45719" cy="954107"/>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0"/>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1198" name="Google Shape;1198;p10"/>
          <p:cNvGrpSpPr/>
          <p:nvPr/>
        </p:nvGrpSpPr>
        <p:grpSpPr>
          <a:xfrm>
            <a:off x="6751357" y="1758509"/>
            <a:ext cx="4394059" cy="4394056"/>
            <a:chOff x="2607879" y="1882469"/>
            <a:chExt cx="3930446" cy="3930446"/>
          </a:xfrm>
        </p:grpSpPr>
        <p:sp>
          <p:nvSpPr>
            <p:cNvPr id="1199" name="Google Shape;1199;p10"/>
            <p:cNvSpPr/>
            <p:nvPr/>
          </p:nvSpPr>
          <p:spPr>
            <a:xfrm rot="2700000">
              <a:off x="3911376" y="2156564"/>
              <a:ext cx="1323450" cy="1323450"/>
            </a:xfrm>
            <a:prstGeom prst="rect">
              <a:avLst/>
            </a:prstGeom>
            <a:noFill/>
            <a:ln cap="flat" cmpd="sng" w="50800">
              <a:solidFill>
                <a:schemeClr val="accen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0" name="Google Shape;1200;p10"/>
            <p:cNvSpPr/>
            <p:nvPr/>
          </p:nvSpPr>
          <p:spPr>
            <a:xfrm rot="2700000">
              <a:off x="4940779" y="3185967"/>
              <a:ext cx="1323450" cy="1323450"/>
            </a:xfrm>
            <a:prstGeom prst="rect">
              <a:avLst/>
            </a:prstGeom>
            <a:noFill/>
            <a:ln cap="flat" cmpd="sng" w="50800">
              <a:solidFill>
                <a:schemeClr val="accent4"/>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1" name="Google Shape;1201;p10"/>
            <p:cNvSpPr/>
            <p:nvPr/>
          </p:nvSpPr>
          <p:spPr>
            <a:xfrm rot="2700000">
              <a:off x="3911376" y="4215369"/>
              <a:ext cx="1323450" cy="1323450"/>
            </a:xfrm>
            <a:prstGeom prst="rect">
              <a:avLst/>
            </a:prstGeom>
            <a:noFill/>
            <a:ln cap="flat" cmpd="sng" w="50800">
              <a:solidFill>
                <a:schemeClr val="accent3"/>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2" name="Google Shape;1202;p10"/>
            <p:cNvSpPr/>
            <p:nvPr/>
          </p:nvSpPr>
          <p:spPr>
            <a:xfrm rot="2700000">
              <a:off x="2881974" y="3185967"/>
              <a:ext cx="1323450" cy="1323450"/>
            </a:xfrm>
            <a:prstGeom prst="rect">
              <a:avLst/>
            </a:prstGeom>
            <a:noFill/>
            <a:ln cap="flat" cmpd="sng" w="50800">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3" name="Google Shape;1203;p10"/>
            <p:cNvSpPr/>
            <p:nvPr/>
          </p:nvSpPr>
          <p:spPr>
            <a:xfrm rot="2700000">
              <a:off x="4242276" y="4017049"/>
              <a:ext cx="661651" cy="661651"/>
            </a:xfrm>
            <a:prstGeom prst="rect">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4" name="Google Shape;1204;p10"/>
            <p:cNvSpPr/>
            <p:nvPr/>
          </p:nvSpPr>
          <p:spPr>
            <a:xfrm rot="2700000">
              <a:off x="4742459" y="3516866"/>
              <a:ext cx="661651" cy="661651"/>
            </a:xfrm>
            <a:prstGeom prst="rect">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5" name="Google Shape;1205;p10"/>
            <p:cNvSpPr/>
            <p:nvPr/>
          </p:nvSpPr>
          <p:spPr>
            <a:xfrm rot="2700000">
              <a:off x="4242276" y="3016683"/>
              <a:ext cx="661651" cy="661651"/>
            </a:xfrm>
            <a:prstGeom prst="rect">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6" name="Google Shape;1206;p10"/>
            <p:cNvSpPr/>
            <p:nvPr/>
          </p:nvSpPr>
          <p:spPr>
            <a:xfrm rot="2700000">
              <a:off x="3742092" y="3516866"/>
              <a:ext cx="661651" cy="661651"/>
            </a:xfrm>
            <a:prstGeom prst="rect">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07" name="Google Shape;1207;p10"/>
            <p:cNvSpPr/>
            <p:nvPr/>
          </p:nvSpPr>
          <p:spPr>
            <a:xfrm>
              <a:off x="4309281" y="2106409"/>
              <a:ext cx="529380" cy="7433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rgbClr val="3F3F3F"/>
                  </a:solidFill>
                  <a:latin typeface="Arial"/>
                  <a:ea typeface="Arial"/>
                  <a:cs typeface="Arial"/>
                  <a:sym typeface="Arial"/>
                </a:rPr>
                <a:t>S</a:t>
              </a:r>
              <a:endParaRPr sz="4800">
                <a:solidFill>
                  <a:srgbClr val="3F3F3F"/>
                </a:solidFill>
                <a:latin typeface="Arial"/>
                <a:ea typeface="Arial"/>
                <a:cs typeface="Arial"/>
                <a:sym typeface="Arial"/>
              </a:endParaRPr>
            </a:p>
          </p:txBody>
        </p:sp>
        <p:sp>
          <p:nvSpPr>
            <p:cNvPr id="1208" name="Google Shape;1208;p10"/>
            <p:cNvSpPr/>
            <p:nvPr/>
          </p:nvSpPr>
          <p:spPr>
            <a:xfrm>
              <a:off x="2943252" y="3482037"/>
              <a:ext cx="529380" cy="7433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rgbClr val="3F3F3F"/>
                  </a:solidFill>
                  <a:latin typeface="Arial"/>
                  <a:ea typeface="Arial"/>
                  <a:cs typeface="Arial"/>
                  <a:sym typeface="Arial"/>
                </a:rPr>
                <a:t>W</a:t>
              </a:r>
              <a:endParaRPr sz="4800">
                <a:solidFill>
                  <a:srgbClr val="3F3F3F"/>
                </a:solidFill>
                <a:latin typeface="Arial"/>
                <a:ea typeface="Arial"/>
                <a:cs typeface="Arial"/>
                <a:sym typeface="Arial"/>
              </a:endParaRPr>
            </a:p>
          </p:txBody>
        </p:sp>
        <p:sp>
          <p:nvSpPr>
            <p:cNvPr id="1209" name="Google Shape;1209;p10"/>
            <p:cNvSpPr/>
            <p:nvPr/>
          </p:nvSpPr>
          <p:spPr>
            <a:xfrm>
              <a:off x="5680729" y="3476028"/>
              <a:ext cx="529380" cy="7433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rgbClr val="3F3F3F"/>
                  </a:solidFill>
                  <a:latin typeface="Arial"/>
                  <a:ea typeface="Arial"/>
                  <a:cs typeface="Arial"/>
                  <a:sym typeface="Arial"/>
                </a:rPr>
                <a:t>T</a:t>
              </a:r>
              <a:endParaRPr sz="4800">
                <a:solidFill>
                  <a:srgbClr val="3F3F3F"/>
                </a:solidFill>
                <a:latin typeface="Arial"/>
                <a:ea typeface="Arial"/>
                <a:cs typeface="Arial"/>
                <a:sym typeface="Arial"/>
              </a:endParaRPr>
            </a:p>
          </p:txBody>
        </p:sp>
        <p:sp>
          <p:nvSpPr>
            <p:cNvPr id="1210" name="Google Shape;1210;p10"/>
            <p:cNvSpPr/>
            <p:nvPr/>
          </p:nvSpPr>
          <p:spPr>
            <a:xfrm>
              <a:off x="4319627" y="4844180"/>
              <a:ext cx="529380" cy="7433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rgbClr val="3F3F3F"/>
                  </a:solidFill>
                  <a:latin typeface="Arial"/>
                  <a:ea typeface="Arial"/>
                  <a:cs typeface="Arial"/>
                  <a:sym typeface="Arial"/>
                </a:rPr>
                <a:t>O</a:t>
              </a:r>
              <a:endParaRPr sz="4800">
                <a:solidFill>
                  <a:srgbClr val="3F3F3F"/>
                </a:solidFill>
                <a:latin typeface="Arial"/>
                <a:ea typeface="Arial"/>
                <a:cs typeface="Arial"/>
                <a:sym typeface="Arial"/>
              </a:endParaRPr>
            </a:p>
          </p:txBody>
        </p:sp>
      </p:grpSp>
      <p:grpSp>
        <p:nvGrpSpPr>
          <p:cNvPr id="1211" name="Google Shape;1211;p10"/>
          <p:cNvGrpSpPr/>
          <p:nvPr/>
        </p:nvGrpSpPr>
        <p:grpSpPr>
          <a:xfrm>
            <a:off x="1926211" y="1738457"/>
            <a:ext cx="5244471" cy="728903"/>
            <a:chOff x="572117" y="2297666"/>
            <a:chExt cx="2436534" cy="728903"/>
          </a:xfrm>
        </p:grpSpPr>
        <p:sp>
          <p:nvSpPr>
            <p:cNvPr id="1212" name="Google Shape;1212;p10"/>
            <p:cNvSpPr txBox="1"/>
            <p:nvPr/>
          </p:nvSpPr>
          <p:spPr>
            <a:xfrm>
              <a:off x="572117" y="2297666"/>
              <a:ext cx="2436533"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F3F3F"/>
                  </a:solidFill>
                  <a:latin typeface="Arial"/>
                  <a:ea typeface="Arial"/>
                  <a:cs typeface="Arial"/>
                  <a:sym typeface="Arial"/>
                </a:rPr>
                <a:t>STRENGTHS</a:t>
              </a:r>
              <a:endParaRPr b="1" sz="1800">
                <a:solidFill>
                  <a:srgbClr val="3F3F3F"/>
                </a:solidFill>
                <a:latin typeface="Arial"/>
                <a:ea typeface="Arial"/>
                <a:cs typeface="Arial"/>
                <a:sym typeface="Arial"/>
              </a:endParaRPr>
            </a:p>
          </p:txBody>
        </p:sp>
        <p:sp>
          <p:nvSpPr>
            <p:cNvPr id="1213" name="Google Shape;1213;p10"/>
            <p:cNvSpPr txBox="1"/>
            <p:nvPr/>
          </p:nvSpPr>
          <p:spPr>
            <a:xfrm>
              <a:off x="572118" y="2564904"/>
              <a:ext cx="2436533"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grpSp>
      <p:grpSp>
        <p:nvGrpSpPr>
          <p:cNvPr id="1214" name="Google Shape;1214;p10"/>
          <p:cNvGrpSpPr/>
          <p:nvPr/>
        </p:nvGrpSpPr>
        <p:grpSpPr>
          <a:xfrm>
            <a:off x="769121" y="2942600"/>
            <a:ext cx="5244472" cy="723520"/>
            <a:chOff x="-867415" y="3168851"/>
            <a:chExt cx="3739457" cy="723520"/>
          </a:xfrm>
        </p:grpSpPr>
        <p:sp>
          <p:nvSpPr>
            <p:cNvPr id="1215" name="Google Shape;1215;p10"/>
            <p:cNvSpPr txBox="1"/>
            <p:nvPr/>
          </p:nvSpPr>
          <p:spPr>
            <a:xfrm>
              <a:off x="-867415" y="3168851"/>
              <a:ext cx="37394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F3F3F"/>
                  </a:solidFill>
                  <a:latin typeface="Arial"/>
                  <a:ea typeface="Arial"/>
                  <a:cs typeface="Arial"/>
                  <a:sym typeface="Arial"/>
                </a:rPr>
                <a:t>WEAKNESS</a:t>
              </a:r>
              <a:endParaRPr b="1" sz="1800">
                <a:solidFill>
                  <a:srgbClr val="3F3F3F"/>
                </a:solidFill>
                <a:latin typeface="Arial"/>
                <a:ea typeface="Arial"/>
                <a:cs typeface="Arial"/>
                <a:sym typeface="Arial"/>
              </a:endParaRPr>
            </a:p>
          </p:txBody>
        </p:sp>
        <p:sp>
          <p:nvSpPr>
            <p:cNvPr id="1216" name="Google Shape;1216;p10"/>
            <p:cNvSpPr txBox="1"/>
            <p:nvPr/>
          </p:nvSpPr>
          <p:spPr>
            <a:xfrm>
              <a:off x="-867415" y="3430706"/>
              <a:ext cx="373945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grpSp>
      <p:grpSp>
        <p:nvGrpSpPr>
          <p:cNvPr id="1217" name="Google Shape;1217;p10"/>
          <p:cNvGrpSpPr/>
          <p:nvPr/>
        </p:nvGrpSpPr>
        <p:grpSpPr>
          <a:xfrm>
            <a:off x="769124" y="4141361"/>
            <a:ext cx="5244468" cy="724416"/>
            <a:chOff x="-264176" y="4096598"/>
            <a:chExt cx="3739454" cy="724416"/>
          </a:xfrm>
        </p:grpSpPr>
        <p:sp>
          <p:nvSpPr>
            <p:cNvPr id="1218" name="Google Shape;1218;p10"/>
            <p:cNvSpPr txBox="1"/>
            <p:nvPr/>
          </p:nvSpPr>
          <p:spPr>
            <a:xfrm>
              <a:off x="-264176" y="4096598"/>
              <a:ext cx="373945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F3F3F"/>
                  </a:solidFill>
                  <a:latin typeface="Arial"/>
                  <a:ea typeface="Arial"/>
                  <a:cs typeface="Arial"/>
                  <a:sym typeface="Arial"/>
                </a:rPr>
                <a:t>OPPORTUNITIES</a:t>
              </a:r>
              <a:endParaRPr b="1" sz="1800">
                <a:solidFill>
                  <a:srgbClr val="3F3F3F"/>
                </a:solidFill>
                <a:latin typeface="Arial"/>
                <a:ea typeface="Arial"/>
                <a:cs typeface="Arial"/>
                <a:sym typeface="Arial"/>
              </a:endParaRPr>
            </a:p>
          </p:txBody>
        </p:sp>
        <p:sp>
          <p:nvSpPr>
            <p:cNvPr id="1219" name="Google Shape;1219;p10"/>
            <p:cNvSpPr txBox="1"/>
            <p:nvPr/>
          </p:nvSpPr>
          <p:spPr>
            <a:xfrm>
              <a:off x="-264176" y="4359349"/>
              <a:ext cx="3739454"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grpSp>
      <p:grpSp>
        <p:nvGrpSpPr>
          <p:cNvPr id="1220" name="Google Shape;1220;p10"/>
          <p:cNvGrpSpPr/>
          <p:nvPr/>
        </p:nvGrpSpPr>
        <p:grpSpPr>
          <a:xfrm>
            <a:off x="1884716" y="5341018"/>
            <a:ext cx="5285965" cy="725312"/>
            <a:chOff x="-264176" y="5080906"/>
            <a:chExt cx="3769043" cy="725312"/>
          </a:xfrm>
        </p:grpSpPr>
        <p:sp>
          <p:nvSpPr>
            <p:cNvPr id="1221" name="Google Shape;1221;p10"/>
            <p:cNvSpPr txBox="1"/>
            <p:nvPr/>
          </p:nvSpPr>
          <p:spPr>
            <a:xfrm>
              <a:off x="-264176" y="5080906"/>
              <a:ext cx="3769043"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F3F3F"/>
                  </a:solidFill>
                  <a:latin typeface="Arial"/>
                  <a:ea typeface="Arial"/>
                  <a:cs typeface="Arial"/>
                  <a:sym typeface="Arial"/>
                </a:rPr>
                <a:t>THREATS</a:t>
              </a:r>
              <a:endParaRPr b="1" sz="1800">
                <a:solidFill>
                  <a:srgbClr val="3F3F3F"/>
                </a:solidFill>
                <a:latin typeface="Arial"/>
                <a:ea typeface="Arial"/>
                <a:cs typeface="Arial"/>
                <a:sym typeface="Arial"/>
              </a:endParaRPr>
            </a:p>
          </p:txBody>
        </p:sp>
        <p:sp>
          <p:nvSpPr>
            <p:cNvPr id="1222" name="Google Shape;1222;p10"/>
            <p:cNvSpPr txBox="1"/>
            <p:nvPr/>
          </p:nvSpPr>
          <p:spPr>
            <a:xfrm>
              <a:off x="-264176" y="5344553"/>
              <a:ext cx="3769043"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grpSp>
      <p:sp>
        <p:nvSpPr>
          <p:cNvPr id="1223" name="Google Shape;1223;p10"/>
          <p:cNvSpPr/>
          <p:nvPr/>
        </p:nvSpPr>
        <p:spPr>
          <a:xfrm flipH="1">
            <a:off x="9328986" y="3774975"/>
            <a:ext cx="351685" cy="352555"/>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4" name="Google Shape;1224;p10"/>
          <p:cNvSpPr/>
          <p:nvPr/>
        </p:nvSpPr>
        <p:spPr>
          <a:xfrm>
            <a:off x="8225718" y="3776056"/>
            <a:ext cx="351990" cy="353588"/>
          </a:xfrm>
          <a:custGeom>
            <a:rect b="b" l="l" r="r" t="t"/>
            <a:pathLst>
              <a:path extrusionOk="0" h="373588" w="37190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225" name="Google Shape;1225;p10"/>
          <p:cNvSpPr/>
          <p:nvPr/>
        </p:nvSpPr>
        <p:spPr>
          <a:xfrm>
            <a:off x="8774218" y="3175576"/>
            <a:ext cx="371782" cy="371178"/>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6" name="Google Shape;1226;p10"/>
          <p:cNvSpPr/>
          <p:nvPr/>
        </p:nvSpPr>
        <p:spPr>
          <a:xfrm>
            <a:off x="8746390" y="4289982"/>
            <a:ext cx="427438" cy="344974"/>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1"/>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1232" name="Google Shape;1232;p11"/>
          <p:cNvSpPr/>
          <p:nvPr/>
        </p:nvSpPr>
        <p:spPr>
          <a:xfrm>
            <a:off x="4777708" y="1837100"/>
            <a:ext cx="928500" cy="891459"/>
          </a:xfrm>
          <a:prstGeom prst="rect">
            <a:avLst/>
          </a:prstGeom>
          <a:solidFill>
            <a:schemeClr val="lt1"/>
          </a:solidFill>
          <a:ln cap="flat" cmpd="sng" w="635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3" name="Google Shape;1233;p11"/>
          <p:cNvSpPr/>
          <p:nvPr/>
        </p:nvSpPr>
        <p:spPr>
          <a:xfrm>
            <a:off x="4777708" y="2938384"/>
            <a:ext cx="928500" cy="891459"/>
          </a:xfrm>
          <a:prstGeom prst="rect">
            <a:avLst/>
          </a:prstGeom>
          <a:solidFill>
            <a:schemeClr val="lt1"/>
          </a:solidFill>
          <a:ln cap="flat" cmpd="sng" w="635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4" name="Google Shape;1234;p11"/>
          <p:cNvSpPr/>
          <p:nvPr/>
        </p:nvSpPr>
        <p:spPr>
          <a:xfrm>
            <a:off x="4777708" y="4039668"/>
            <a:ext cx="928500" cy="891459"/>
          </a:xfrm>
          <a:prstGeom prst="rect">
            <a:avLst/>
          </a:prstGeom>
          <a:solidFill>
            <a:schemeClr val="lt1"/>
          </a:solidFill>
          <a:ln cap="flat" cmpd="sng" w="635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5" name="Google Shape;1235;p11"/>
          <p:cNvSpPr/>
          <p:nvPr/>
        </p:nvSpPr>
        <p:spPr>
          <a:xfrm>
            <a:off x="4777708" y="5140952"/>
            <a:ext cx="928500" cy="891459"/>
          </a:xfrm>
          <a:prstGeom prst="rect">
            <a:avLst/>
          </a:prstGeom>
          <a:solidFill>
            <a:schemeClr val="lt1"/>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6" name="Google Shape;1236;p11"/>
          <p:cNvSpPr/>
          <p:nvPr/>
        </p:nvSpPr>
        <p:spPr>
          <a:xfrm>
            <a:off x="2700682" y="2907813"/>
            <a:ext cx="2056195" cy="1032243"/>
          </a:xfrm>
          <a:custGeom>
            <a:rect b="b" l="l" r="r" t="t"/>
            <a:pathLst>
              <a:path extrusionOk="0" h="999669" w="1596151">
                <a:moveTo>
                  <a:pt x="1593941" y="0"/>
                </a:moveTo>
                <a:lnTo>
                  <a:pt x="0" y="999669"/>
                </a:lnTo>
                <a:lnTo>
                  <a:pt x="1596019" y="922875"/>
                </a:lnTo>
                <a:cubicBezTo>
                  <a:pt x="1596900" y="618075"/>
                  <a:pt x="1593060" y="304800"/>
                  <a:pt x="1593941" y="0"/>
                </a:cubicBezTo>
                <a:close/>
              </a:path>
            </a:pathLst>
          </a:custGeom>
          <a:gradFill>
            <a:gsLst>
              <a:gs pos="0">
                <a:srgbClr val="D17C00"/>
              </a:gs>
              <a:gs pos="100000">
                <a:schemeClr val="accent3"/>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7" name="Google Shape;1237;p11"/>
          <p:cNvSpPr/>
          <p:nvPr/>
        </p:nvSpPr>
        <p:spPr>
          <a:xfrm>
            <a:off x="2698364" y="1806188"/>
            <a:ext cx="2063810" cy="2133869"/>
          </a:xfrm>
          <a:custGeom>
            <a:rect b="b" l="l" r="r" t="t"/>
            <a:pathLst>
              <a:path extrusionOk="0" h="2068370" w="1610327">
                <a:moveTo>
                  <a:pt x="1606584" y="0"/>
                </a:moveTo>
                <a:lnTo>
                  <a:pt x="0" y="2068370"/>
                </a:lnTo>
                <a:lnTo>
                  <a:pt x="1610327" y="915735"/>
                </a:lnTo>
                <a:cubicBezTo>
                  <a:pt x="1608043" y="625618"/>
                  <a:pt x="1608868" y="290117"/>
                  <a:pt x="1606584" y="0"/>
                </a:cubicBezTo>
                <a:close/>
              </a:path>
            </a:pathLst>
          </a:custGeom>
          <a:gradFill>
            <a:gsLst>
              <a:gs pos="0">
                <a:srgbClr val="6F6F6F"/>
              </a:gs>
              <a:gs pos="100000">
                <a:schemeClr val="accent4"/>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8" name="Google Shape;1238;p11"/>
          <p:cNvSpPr/>
          <p:nvPr/>
        </p:nvSpPr>
        <p:spPr>
          <a:xfrm flipH="1" rot="10800000">
            <a:off x="2707979" y="3936415"/>
            <a:ext cx="2047004" cy="1029679"/>
          </a:xfrm>
          <a:custGeom>
            <a:rect b="b" l="l" r="r" t="t"/>
            <a:pathLst>
              <a:path extrusionOk="0" h="956677" w="1597214">
                <a:moveTo>
                  <a:pt x="1593652" y="0"/>
                </a:moveTo>
                <a:lnTo>
                  <a:pt x="0" y="956677"/>
                </a:lnTo>
                <a:lnTo>
                  <a:pt x="1597114" y="890420"/>
                </a:lnTo>
                <a:cubicBezTo>
                  <a:pt x="1597995" y="585620"/>
                  <a:pt x="1592771" y="304800"/>
                  <a:pt x="1593652" y="0"/>
                </a:cubicBezTo>
                <a:close/>
              </a:path>
            </a:pathLst>
          </a:custGeom>
          <a:gradFill>
            <a:gsLst>
              <a:gs pos="0">
                <a:srgbClr val="8D9B21"/>
              </a:gs>
              <a:gs pos="100000">
                <a:schemeClr val="accent2"/>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239" name="Google Shape;1239;p11"/>
          <p:cNvSpPr/>
          <p:nvPr/>
        </p:nvSpPr>
        <p:spPr>
          <a:xfrm flipH="1" rot="10800000">
            <a:off x="2706092" y="3936417"/>
            <a:ext cx="2058102" cy="2132109"/>
          </a:xfrm>
          <a:custGeom>
            <a:rect b="b" l="l" r="r" t="t"/>
            <a:pathLst>
              <a:path extrusionOk="0" h="2018259" w="1614711">
                <a:moveTo>
                  <a:pt x="1605965" y="0"/>
                </a:moveTo>
                <a:lnTo>
                  <a:pt x="0" y="2018259"/>
                </a:lnTo>
                <a:lnTo>
                  <a:pt x="1614711" y="908971"/>
                </a:lnTo>
                <a:cubicBezTo>
                  <a:pt x="1614189" y="614601"/>
                  <a:pt x="1606487" y="294370"/>
                  <a:pt x="1605965" y="0"/>
                </a:cubicBezTo>
                <a:close/>
              </a:path>
            </a:pathLst>
          </a:custGeom>
          <a:gradFill>
            <a:gsLst>
              <a:gs pos="0">
                <a:srgbClr val="377598"/>
              </a:gs>
              <a:gs pos="100000">
                <a:schemeClr val="accent1"/>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1240" name="Google Shape;1240;p11"/>
          <p:cNvGrpSpPr/>
          <p:nvPr/>
        </p:nvGrpSpPr>
        <p:grpSpPr>
          <a:xfrm>
            <a:off x="6048624" y="1880508"/>
            <a:ext cx="5245190" cy="892552"/>
            <a:chOff x="1353016" y="1766707"/>
            <a:chExt cx="4320480" cy="892552"/>
          </a:xfrm>
        </p:grpSpPr>
        <p:sp>
          <p:nvSpPr>
            <p:cNvPr id="1241" name="Google Shape;1241;p11"/>
            <p:cNvSpPr txBox="1"/>
            <p:nvPr/>
          </p:nvSpPr>
          <p:spPr>
            <a:xfrm>
              <a:off x="1364065" y="2012928"/>
              <a:ext cx="4297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C0C0C"/>
                  </a:solidFill>
                  <a:latin typeface="Arial"/>
                  <a:ea typeface="Arial"/>
                  <a:cs typeface="Arial"/>
                  <a:sym typeface="Arial"/>
                </a:rPr>
                <a:t>Get a modern PowerPoint  Presentation that is beautifully designed. I hope and I believe that this Template will your Time, Money and Reputation. </a:t>
              </a:r>
              <a:r>
                <a:rPr lang="en-US" sz="1200">
                  <a:solidFill>
                    <a:srgbClr val="3F3F3F"/>
                  </a:solidFill>
                  <a:latin typeface="Arial"/>
                  <a:ea typeface="Arial"/>
                  <a:cs typeface="Arial"/>
                  <a:sym typeface="Arial"/>
                </a:rPr>
                <a:t>Easy to change colors, photos and Text. </a:t>
              </a:r>
              <a:endParaRPr sz="1200">
                <a:solidFill>
                  <a:srgbClr val="0C0C0C"/>
                </a:solidFill>
                <a:latin typeface="Arial"/>
                <a:ea typeface="Arial"/>
                <a:cs typeface="Arial"/>
                <a:sym typeface="Arial"/>
              </a:endParaRPr>
            </a:p>
          </p:txBody>
        </p:sp>
        <p:sp>
          <p:nvSpPr>
            <p:cNvPr id="1242" name="Google Shape;1242;p11"/>
            <p:cNvSpPr txBox="1"/>
            <p:nvPr/>
          </p:nvSpPr>
          <p:spPr>
            <a:xfrm>
              <a:off x="1353016" y="1766707"/>
              <a:ext cx="4320480" cy="30777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1400">
                  <a:solidFill>
                    <a:srgbClr val="0C0C0C"/>
                  </a:solidFill>
                  <a:latin typeface="Arial"/>
                  <a:ea typeface="Arial"/>
                  <a:cs typeface="Arial"/>
                  <a:sym typeface="Arial"/>
                </a:rPr>
                <a:t>Contents Title</a:t>
              </a:r>
              <a:endParaRPr b="1" sz="1400">
                <a:solidFill>
                  <a:srgbClr val="0C0C0C"/>
                </a:solidFill>
                <a:latin typeface="Arial"/>
                <a:ea typeface="Arial"/>
                <a:cs typeface="Arial"/>
                <a:sym typeface="Arial"/>
              </a:endParaRPr>
            </a:p>
          </p:txBody>
        </p:sp>
      </p:grpSp>
      <p:grpSp>
        <p:nvGrpSpPr>
          <p:cNvPr id="1243" name="Google Shape;1243;p11"/>
          <p:cNvGrpSpPr/>
          <p:nvPr/>
        </p:nvGrpSpPr>
        <p:grpSpPr>
          <a:xfrm>
            <a:off x="6048624" y="2978628"/>
            <a:ext cx="5245190" cy="892552"/>
            <a:chOff x="1353016" y="1766707"/>
            <a:chExt cx="4320480" cy="892552"/>
          </a:xfrm>
        </p:grpSpPr>
        <p:sp>
          <p:nvSpPr>
            <p:cNvPr id="1244" name="Google Shape;1244;p11"/>
            <p:cNvSpPr txBox="1"/>
            <p:nvPr/>
          </p:nvSpPr>
          <p:spPr>
            <a:xfrm>
              <a:off x="1364065" y="2012928"/>
              <a:ext cx="4297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C0C0C"/>
                  </a:solidFill>
                  <a:latin typeface="Arial"/>
                  <a:ea typeface="Arial"/>
                  <a:cs typeface="Arial"/>
                  <a:sym typeface="Arial"/>
                </a:rPr>
                <a:t>Get a modern PowerPoint  Presentation that is beautifully designed. I hope and I believe that this Template will your Time, Money and Reputation.</a:t>
              </a:r>
              <a:r>
                <a:rPr lang="en-US" sz="1200">
                  <a:solidFill>
                    <a:srgbClr val="3F3F3F"/>
                  </a:solidFill>
                  <a:latin typeface="Arial"/>
                  <a:ea typeface="Arial"/>
                  <a:cs typeface="Arial"/>
                  <a:sym typeface="Arial"/>
                </a:rPr>
                <a:t> Easy to change colors, photos and Text. </a:t>
              </a:r>
              <a:endParaRPr sz="1200">
                <a:solidFill>
                  <a:srgbClr val="0C0C0C"/>
                </a:solidFill>
                <a:latin typeface="Arial"/>
                <a:ea typeface="Arial"/>
                <a:cs typeface="Arial"/>
                <a:sym typeface="Arial"/>
              </a:endParaRPr>
            </a:p>
          </p:txBody>
        </p:sp>
        <p:sp>
          <p:nvSpPr>
            <p:cNvPr id="1245" name="Google Shape;1245;p11"/>
            <p:cNvSpPr txBox="1"/>
            <p:nvPr/>
          </p:nvSpPr>
          <p:spPr>
            <a:xfrm>
              <a:off x="1353016" y="1766707"/>
              <a:ext cx="4320480" cy="30777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1400">
                  <a:solidFill>
                    <a:srgbClr val="0C0C0C"/>
                  </a:solidFill>
                  <a:latin typeface="Arial"/>
                  <a:ea typeface="Arial"/>
                  <a:cs typeface="Arial"/>
                  <a:sym typeface="Arial"/>
                </a:rPr>
                <a:t>Contents Title</a:t>
              </a:r>
              <a:endParaRPr b="1" sz="1400">
                <a:solidFill>
                  <a:srgbClr val="0C0C0C"/>
                </a:solidFill>
                <a:latin typeface="Arial"/>
                <a:ea typeface="Arial"/>
                <a:cs typeface="Arial"/>
                <a:sym typeface="Arial"/>
              </a:endParaRPr>
            </a:p>
          </p:txBody>
        </p:sp>
      </p:grpSp>
      <p:grpSp>
        <p:nvGrpSpPr>
          <p:cNvPr id="1246" name="Google Shape;1246;p11"/>
          <p:cNvGrpSpPr/>
          <p:nvPr/>
        </p:nvGrpSpPr>
        <p:grpSpPr>
          <a:xfrm>
            <a:off x="6048624" y="4076746"/>
            <a:ext cx="5245190" cy="892552"/>
            <a:chOff x="1353016" y="1766707"/>
            <a:chExt cx="4320480" cy="892552"/>
          </a:xfrm>
        </p:grpSpPr>
        <p:sp>
          <p:nvSpPr>
            <p:cNvPr id="1247" name="Google Shape;1247;p11"/>
            <p:cNvSpPr txBox="1"/>
            <p:nvPr/>
          </p:nvSpPr>
          <p:spPr>
            <a:xfrm>
              <a:off x="1364065" y="2012928"/>
              <a:ext cx="4297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C0C0C"/>
                  </a:solidFill>
                  <a:latin typeface="Arial"/>
                  <a:ea typeface="Arial"/>
                  <a:cs typeface="Arial"/>
                  <a:sym typeface="Arial"/>
                </a:rPr>
                <a:t>Get a modern PowerPoint  Presentation that is beautifully designed. I hope and I believe that this Template will your Time, Money and Reputation.</a:t>
              </a:r>
              <a:r>
                <a:rPr lang="en-US" sz="1200">
                  <a:solidFill>
                    <a:srgbClr val="3F3F3F"/>
                  </a:solidFill>
                  <a:latin typeface="Arial"/>
                  <a:ea typeface="Arial"/>
                  <a:cs typeface="Arial"/>
                  <a:sym typeface="Arial"/>
                </a:rPr>
                <a:t> Easy to change colors, photos and Text. </a:t>
              </a:r>
              <a:endParaRPr sz="1200">
                <a:solidFill>
                  <a:srgbClr val="0C0C0C"/>
                </a:solidFill>
                <a:latin typeface="Arial"/>
                <a:ea typeface="Arial"/>
                <a:cs typeface="Arial"/>
                <a:sym typeface="Arial"/>
              </a:endParaRPr>
            </a:p>
          </p:txBody>
        </p:sp>
        <p:sp>
          <p:nvSpPr>
            <p:cNvPr id="1248" name="Google Shape;1248;p11"/>
            <p:cNvSpPr txBox="1"/>
            <p:nvPr/>
          </p:nvSpPr>
          <p:spPr>
            <a:xfrm>
              <a:off x="1353016" y="1766707"/>
              <a:ext cx="4320480" cy="30777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1400">
                  <a:solidFill>
                    <a:srgbClr val="0C0C0C"/>
                  </a:solidFill>
                  <a:latin typeface="Arial"/>
                  <a:ea typeface="Arial"/>
                  <a:cs typeface="Arial"/>
                  <a:sym typeface="Arial"/>
                </a:rPr>
                <a:t>Contents Title</a:t>
              </a:r>
              <a:endParaRPr b="1" sz="1400">
                <a:solidFill>
                  <a:srgbClr val="0C0C0C"/>
                </a:solidFill>
                <a:latin typeface="Arial"/>
                <a:ea typeface="Arial"/>
                <a:cs typeface="Arial"/>
                <a:sym typeface="Arial"/>
              </a:endParaRPr>
            </a:p>
          </p:txBody>
        </p:sp>
      </p:grpSp>
      <p:grpSp>
        <p:nvGrpSpPr>
          <p:cNvPr id="1249" name="Google Shape;1249;p11"/>
          <p:cNvGrpSpPr/>
          <p:nvPr/>
        </p:nvGrpSpPr>
        <p:grpSpPr>
          <a:xfrm>
            <a:off x="6048624" y="5174866"/>
            <a:ext cx="5245190" cy="892552"/>
            <a:chOff x="1353016" y="1766707"/>
            <a:chExt cx="4320480" cy="892552"/>
          </a:xfrm>
        </p:grpSpPr>
        <p:sp>
          <p:nvSpPr>
            <p:cNvPr id="1250" name="Google Shape;1250;p11"/>
            <p:cNvSpPr txBox="1"/>
            <p:nvPr/>
          </p:nvSpPr>
          <p:spPr>
            <a:xfrm>
              <a:off x="1364065" y="2012928"/>
              <a:ext cx="4297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C0C0C"/>
                  </a:solidFill>
                  <a:latin typeface="Arial"/>
                  <a:ea typeface="Arial"/>
                  <a:cs typeface="Arial"/>
                  <a:sym typeface="Arial"/>
                </a:rPr>
                <a:t>Get a modern PowerPoint  Presentation that is beautifully designed. I hope and I believe that this Template will your Time, Money and Reputation.</a:t>
              </a:r>
              <a:r>
                <a:rPr lang="en-US" sz="1200">
                  <a:solidFill>
                    <a:srgbClr val="3F3F3F"/>
                  </a:solidFill>
                  <a:latin typeface="Arial"/>
                  <a:ea typeface="Arial"/>
                  <a:cs typeface="Arial"/>
                  <a:sym typeface="Arial"/>
                </a:rPr>
                <a:t> Easy to change colors, photos and Text. </a:t>
              </a:r>
              <a:endParaRPr sz="1200">
                <a:solidFill>
                  <a:srgbClr val="0C0C0C"/>
                </a:solidFill>
                <a:latin typeface="Arial"/>
                <a:ea typeface="Arial"/>
                <a:cs typeface="Arial"/>
                <a:sym typeface="Arial"/>
              </a:endParaRPr>
            </a:p>
          </p:txBody>
        </p:sp>
        <p:sp>
          <p:nvSpPr>
            <p:cNvPr id="1251" name="Google Shape;1251;p11"/>
            <p:cNvSpPr txBox="1"/>
            <p:nvPr/>
          </p:nvSpPr>
          <p:spPr>
            <a:xfrm>
              <a:off x="1353016" y="1766707"/>
              <a:ext cx="4320480" cy="30777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1400">
                  <a:solidFill>
                    <a:srgbClr val="0C0C0C"/>
                  </a:solidFill>
                  <a:latin typeface="Arial"/>
                  <a:ea typeface="Arial"/>
                  <a:cs typeface="Arial"/>
                  <a:sym typeface="Arial"/>
                </a:rPr>
                <a:t>Contents Title</a:t>
              </a:r>
              <a:endParaRPr b="1" sz="1400">
                <a:solidFill>
                  <a:srgbClr val="0C0C0C"/>
                </a:solidFill>
                <a:latin typeface="Arial"/>
                <a:ea typeface="Arial"/>
                <a:cs typeface="Arial"/>
                <a:sym typeface="Arial"/>
              </a:endParaRPr>
            </a:p>
          </p:txBody>
        </p:sp>
      </p:grpSp>
      <p:sp>
        <p:nvSpPr>
          <p:cNvPr id="1252" name="Google Shape;1252;p11"/>
          <p:cNvSpPr/>
          <p:nvPr/>
        </p:nvSpPr>
        <p:spPr>
          <a:xfrm>
            <a:off x="5097399" y="5421088"/>
            <a:ext cx="322637" cy="322637"/>
          </a:xfrm>
          <a:custGeom>
            <a:rect b="b" l="l" r="r" t="t"/>
            <a:pathLst>
              <a:path extrusionOk="0" h="3240000" w="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p11"/>
          <p:cNvSpPr/>
          <p:nvPr/>
        </p:nvSpPr>
        <p:spPr>
          <a:xfrm rot="2700000">
            <a:off x="5158477" y="4232499"/>
            <a:ext cx="265920" cy="476745"/>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4" name="Google Shape;1254;p11"/>
          <p:cNvSpPr/>
          <p:nvPr/>
        </p:nvSpPr>
        <p:spPr>
          <a:xfrm flipH="1">
            <a:off x="5062876" y="3262377"/>
            <a:ext cx="391682" cy="323114"/>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5" name="Google Shape;1255;p11"/>
          <p:cNvSpPr/>
          <p:nvPr/>
        </p:nvSpPr>
        <p:spPr>
          <a:xfrm>
            <a:off x="5146391" y="2109181"/>
            <a:ext cx="407618" cy="407618"/>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1256" name="Google Shape;1256;p11"/>
          <p:cNvGrpSpPr/>
          <p:nvPr/>
        </p:nvGrpSpPr>
        <p:grpSpPr>
          <a:xfrm>
            <a:off x="938002" y="2312990"/>
            <a:ext cx="2018726" cy="3721541"/>
            <a:chOff x="433001" y="1399349"/>
            <a:chExt cx="2505075" cy="4618131"/>
          </a:xfrm>
        </p:grpSpPr>
        <p:sp>
          <p:nvSpPr>
            <p:cNvPr id="1257" name="Google Shape;1257;p11"/>
            <p:cNvSpPr/>
            <p:nvPr/>
          </p:nvSpPr>
          <p:spPr>
            <a:xfrm flipH="1">
              <a:off x="433001" y="1407380"/>
              <a:ext cx="2505075" cy="4610100"/>
            </a:xfrm>
            <a:custGeom>
              <a:rect b="b" l="l" r="r" t="t"/>
              <a:pathLst>
                <a:path extrusionOk="0" h="4610100" w="2505075">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8" name="Google Shape;1258;p11"/>
            <p:cNvSpPr/>
            <p:nvPr/>
          </p:nvSpPr>
          <p:spPr>
            <a:xfrm flipH="1">
              <a:off x="700577" y="1399349"/>
              <a:ext cx="647458" cy="566880"/>
            </a:xfrm>
            <a:custGeom>
              <a:rect b="b" l="l" r="r" t="t"/>
              <a:pathLst>
                <a:path extrusionOk="0" h="566880" w="647458">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2"/>
          <p:cNvSpPr txBox="1"/>
          <p:nvPr/>
        </p:nvSpPr>
        <p:spPr>
          <a:xfrm>
            <a:off x="5315170" y="377947"/>
            <a:ext cx="6191673"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5400">
                <a:solidFill>
                  <a:schemeClr val="accent1"/>
                </a:solidFill>
                <a:latin typeface="Arial"/>
                <a:ea typeface="Arial"/>
                <a:cs typeface="Arial"/>
                <a:sym typeface="Arial"/>
              </a:rPr>
              <a:t>Infographic</a:t>
            </a:r>
            <a:r>
              <a:rPr lang="en-US" sz="5400">
                <a:solidFill>
                  <a:srgbClr val="262626"/>
                </a:solidFill>
                <a:latin typeface="Arial"/>
                <a:ea typeface="Arial"/>
                <a:cs typeface="Arial"/>
                <a:sym typeface="Arial"/>
              </a:rPr>
              <a:t> Style</a:t>
            </a:r>
            <a:endParaRPr sz="5400">
              <a:solidFill>
                <a:srgbClr val="262626"/>
              </a:solidFill>
              <a:latin typeface="Arial"/>
              <a:ea typeface="Arial"/>
              <a:cs typeface="Arial"/>
              <a:sym typeface="Arial"/>
            </a:endParaRPr>
          </a:p>
        </p:txBody>
      </p:sp>
      <p:sp>
        <p:nvSpPr>
          <p:cNvPr id="1264" name="Google Shape;1264;p12"/>
          <p:cNvSpPr txBox="1"/>
          <p:nvPr/>
        </p:nvSpPr>
        <p:spPr>
          <a:xfrm>
            <a:off x="5309374" y="1257991"/>
            <a:ext cx="6163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a:t>
            </a:r>
            <a:endParaRPr sz="1200">
              <a:solidFill>
                <a:schemeClr val="dk1"/>
              </a:solidFill>
              <a:latin typeface="Arial"/>
              <a:ea typeface="Arial"/>
              <a:cs typeface="Arial"/>
              <a:sym typeface="Arial"/>
            </a:endParaRPr>
          </a:p>
        </p:txBody>
      </p:sp>
      <p:sp>
        <p:nvSpPr>
          <p:cNvPr id="1265" name="Google Shape;1265;p12"/>
          <p:cNvSpPr/>
          <p:nvPr/>
        </p:nvSpPr>
        <p:spPr>
          <a:xfrm>
            <a:off x="0" y="3934587"/>
            <a:ext cx="12192000" cy="2923413"/>
          </a:xfrm>
          <a:prstGeom prst="rect">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6" name="Google Shape;1266;p12"/>
          <p:cNvSpPr/>
          <p:nvPr/>
        </p:nvSpPr>
        <p:spPr>
          <a:xfrm flipH="1">
            <a:off x="5447870" y="2063061"/>
            <a:ext cx="6744130" cy="2124063"/>
          </a:xfrm>
          <a:custGeom>
            <a:rect b="b" l="l" r="r" t="t"/>
            <a:pathLst>
              <a:path extrusionOk="0" h="2124063" w="6744130">
                <a:moveTo>
                  <a:pt x="6354656" y="0"/>
                </a:moveTo>
                <a:cubicBezTo>
                  <a:pt x="5798246" y="0"/>
                  <a:pt x="5798246" y="0"/>
                  <a:pt x="5798246" y="0"/>
                </a:cubicBezTo>
                <a:cubicBezTo>
                  <a:pt x="5798246" y="843434"/>
                  <a:pt x="5798246" y="843434"/>
                  <a:pt x="5798246" y="843434"/>
                </a:cubicBezTo>
                <a:cubicBezTo>
                  <a:pt x="5522910" y="837657"/>
                  <a:pt x="5522910" y="837657"/>
                  <a:pt x="5522910" y="837657"/>
                </a:cubicBezTo>
                <a:cubicBezTo>
                  <a:pt x="5522910" y="1005188"/>
                  <a:pt x="5522910" y="1005188"/>
                  <a:pt x="5522910" y="1005188"/>
                </a:cubicBezTo>
                <a:cubicBezTo>
                  <a:pt x="5241836" y="1005188"/>
                  <a:pt x="5241836" y="1005188"/>
                  <a:pt x="5241836" y="1005188"/>
                </a:cubicBezTo>
                <a:cubicBezTo>
                  <a:pt x="5241836" y="854987"/>
                  <a:pt x="5241836" y="854987"/>
                  <a:pt x="5241836" y="854987"/>
                </a:cubicBezTo>
                <a:cubicBezTo>
                  <a:pt x="4949291" y="854987"/>
                  <a:pt x="4949291" y="854987"/>
                  <a:pt x="4949291" y="854987"/>
                </a:cubicBezTo>
                <a:cubicBezTo>
                  <a:pt x="4949291" y="1016741"/>
                  <a:pt x="4949291" y="1016741"/>
                  <a:pt x="4949291" y="1016741"/>
                </a:cubicBezTo>
                <a:cubicBezTo>
                  <a:pt x="4662481" y="1010965"/>
                  <a:pt x="4662481" y="1010965"/>
                  <a:pt x="4662481" y="1010965"/>
                </a:cubicBezTo>
                <a:cubicBezTo>
                  <a:pt x="4662481" y="1195827"/>
                  <a:pt x="4662481" y="1195827"/>
                  <a:pt x="4662481" y="1195827"/>
                </a:cubicBezTo>
                <a:cubicBezTo>
                  <a:pt x="4238002" y="1195827"/>
                  <a:pt x="4238002" y="1195827"/>
                  <a:pt x="4238002" y="1195827"/>
                </a:cubicBezTo>
                <a:cubicBezTo>
                  <a:pt x="4238002" y="808772"/>
                  <a:pt x="4238002" y="808772"/>
                  <a:pt x="4238002" y="808772"/>
                </a:cubicBezTo>
                <a:cubicBezTo>
                  <a:pt x="3675855" y="808772"/>
                  <a:pt x="3675855" y="808772"/>
                  <a:pt x="3675855" y="808772"/>
                </a:cubicBezTo>
                <a:cubicBezTo>
                  <a:pt x="3675855" y="1207381"/>
                  <a:pt x="3675855" y="1207381"/>
                  <a:pt x="3675855" y="1207381"/>
                </a:cubicBezTo>
                <a:cubicBezTo>
                  <a:pt x="3165335" y="1207381"/>
                  <a:pt x="3165335" y="1207381"/>
                  <a:pt x="3165335" y="1207381"/>
                </a:cubicBezTo>
                <a:cubicBezTo>
                  <a:pt x="3165335" y="566140"/>
                  <a:pt x="3165335" y="566140"/>
                  <a:pt x="3165335" y="566140"/>
                </a:cubicBezTo>
                <a:cubicBezTo>
                  <a:pt x="2666287" y="566140"/>
                  <a:pt x="2666287" y="566140"/>
                  <a:pt x="2666287" y="566140"/>
                </a:cubicBezTo>
                <a:cubicBezTo>
                  <a:pt x="2666287" y="1195827"/>
                  <a:pt x="2666287" y="1195827"/>
                  <a:pt x="2666287" y="1195827"/>
                </a:cubicBezTo>
                <a:cubicBezTo>
                  <a:pt x="2293434" y="1195827"/>
                  <a:pt x="2293434" y="1195827"/>
                  <a:pt x="2293434" y="1195827"/>
                </a:cubicBezTo>
                <a:cubicBezTo>
                  <a:pt x="2293434" y="1415351"/>
                  <a:pt x="2293434" y="1415351"/>
                  <a:pt x="2293434" y="1415351"/>
                </a:cubicBezTo>
                <a:cubicBezTo>
                  <a:pt x="2121348" y="1415351"/>
                  <a:pt x="2121348" y="1415351"/>
                  <a:pt x="2121348" y="1415351"/>
                </a:cubicBezTo>
                <a:cubicBezTo>
                  <a:pt x="2121348" y="1582881"/>
                  <a:pt x="2121348" y="1582881"/>
                  <a:pt x="2121348" y="1582881"/>
                </a:cubicBezTo>
                <a:cubicBezTo>
                  <a:pt x="1983680" y="1582881"/>
                  <a:pt x="1983680" y="1582881"/>
                  <a:pt x="1983680" y="1582881"/>
                </a:cubicBezTo>
                <a:cubicBezTo>
                  <a:pt x="1983680" y="1421127"/>
                  <a:pt x="1983680" y="1421127"/>
                  <a:pt x="1983680" y="1421127"/>
                </a:cubicBezTo>
                <a:cubicBezTo>
                  <a:pt x="2098404" y="1398021"/>
                  <a:pt x="2184446" y="1299812"/>
                  <a:pt x="2184446" y="1172719"/>
                </a:cubicBezTo>
                <a:cubicBezTo>
                  <a:pt x="2184446" y="1051403"/>
                  <a:pt x="2098404" y="947419"/>
                  <a:pt x="1983680" y="924311"/>
                </a:cubicBezTo>
                <a:cubicBezTo>
                  <a:pt x="1983680" y="641241"/>
                  <a:pt x="1983680" y="641241"/>
                  <a:pt x="1983680" y="641241"/>
                </a:cubicBezTo>
                <a:cubicBezTo>
                  <a:pt x="1880428" y="641241"/>
                  <a:pt x="1880428" y="641241"/>
                  <a:pt x="1880428" y="641241"/>
                </a:cubicBezTo>
                <a:cubicBezTo>
                  <a:pt x="1880428" y="924311"/>
                  <a:pt x="1880428" y="924311"/>
                  <a:pt x="1880428" y="924311"/>
                </a:cubicBezTo>
                <a:cubicBezTo>
                  <a:pt x="1765705" y="947419"/>
                  <a:pt x="1679662" y="1051403"/>
                  <a:pt x="1679662" y="1172719"/>
                </a:cubicBezTo>
                <a:cubicBezTo>
                  <a:pt x="1679662" y="1294035"/>
                  <a:pt x="1765705" y="1398021"/>
                  <a:pt x="1880428" y="1421127"/>
                </a:cubicBezTo>
                <a:cubicBezTo>
                  <a:pt x="1880428" y="1582881"/>
                  <a:pt x="1880428" y="1582881"/>
                  <a:pt x="1880428" y="1582881"/>
                </a:cubicBezTo>
                <a:cubicBezTo>
                  <a:pt x="1719815" y="1582881"/>
                  <a:pt x="1719815" y="1582881"/>
                  <a:pt x="1719815" y="1582881"/>
                </a:cubicBezTo>
                <a:cubicBezTo>
                  <a:pt x="1719815" y="1530890"/>
                  <a:pt x="1719815" y="1530890"/>
                  <a:pt x="1719815" y="1530890"/>
                </a:cubicBezTo>
                <a:cubicBezTo>
                  <a:pt x="1719815" y="1530890"/>
                  <a:pt x="1628036" y="1299812"/>
                  <a:pt x="1541992" y="1299812"/>
                </a:cubicBezTo>
                <a:cubicBezTo>
                  <a:pt x="1455951" y="1299812"/>
                  <a:pt x="1381380" y="1530890"/>
                  <a:pt x="1381380" y="1530890"/>
                </a:cubicBezTo>
                <a:cubicBezTo>
                  <a:pt x="1381380" y="1530890"/>
                  <a:pt x="1289601" y="1299812"/>
                  <a:pt x="1203558" y="1299812"/>
                </a:cubicBezTo>
                <a:cubicBezTo>
                  <a:pt x="1117515" y="1299812"/>
                  <a:pt x="1042946" y="1530890"/>
                  <a:pt x="1042946" y="1530890"/>
                </a:cubicBezTo>
                <a:cubicBezTo>
                  <a:pt x="1042946" y="1530890"/>
                  <a:pt x="956903" y="1299812"/>
                  <a:pt x="865124" y="1299812"/>
                </a:cubicBezTo>
                <a:cubicBezTo>
                  <a:pt x="802024" y="1299812"/>
                  <a:pt x="738927" y="1438459"/>
                  <a:pt x="715981" y="1502004"/>
                </a:cubicBezTo>
                <a:cubicBezTo>
                  <a:pt x="715981" y="1436292"/>
                  <a:pt x="715981" y="1374686"/>
                  <a:pt x="715981" y="1316931"/>
                </a:cubicBezTo>
                <a:lnTo>
                  <a:pt x="715981" y="1292037"/>
                </a:lnTo>
                <a:lnTo>
                  <a:pt x="320186" y="1292037"/>
                </a:lnTo>
                <a:lnTo>
                  <a:pt x="320186" y="1308539"/>
                </a:lnTo>
                <a:cubicBezTo>
                  <a:pt x="320186" y="1721529"/>
                  <a:pt x="320186" y="1721529"/>
                  <a:pt x="320186" y="1721529"/>
                </a:cubicBezTo>
                <a:cubicBezTo>
                  <a:pt x="245614" y="1721529"/>
                  <a:pt x="180365" y="1721529"/>
                  <a:pt x="123273" y="1721529"/>
                </a:cubicBezTo>
                <a:lnTo>
                  <a:pt x="0" y="1721529"/>
                </a:lnTo>
                <a:lnTo>
                  <a:pt x="0" y="2074733"/>
                </a:lnTo>
                <a:lnTo>
                  <a:pt x="0" y="2124063"/>
                </a:lnTo>
                <a:lnTo>
                  <a:pt x="6744130" y="2124063"/>
                </a:lnTo>
                <a:lnTo>
                  <a:pt x="6744130" y="762557"/>
                </a:lnTo>
                <a:lnTo>
                  <a:pt x="6627494" y="762557"/>
                </a:lnTo>
                <a:cubicBezTo>
                  <a:pt x="6354656" y="762557"/>
                  <a:pt x="6354656" y="762557"/>
                  <a:pt x="6354656" y="762557"/>
                </a:cubicBezTo>
                <a:cubicBezTo>
                  <a:pt x="6354656" y="0"/>
                  <a:pt x="6354656" y="0"/>
                  <a:pt x="6354656"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267" name="Google Shape;1267;p12"/>
          <p:cNvGrpSpPr/>
          <p:nvPr/>
        </p:nvGrpSpPr>
        <p:grpSpPr>
          <a:xfrm>
            <a:off x="385246" y="333581"/>
            <a:ext cx="3661467" cy="3623016"/>
            <a:chOff x="3175" y="1588"/>
            <a:chExt cx="4686300" cy="4637087"/>
          </a:xfrm>
        </p:grpSpPr>
        <p:sp>
          <p:nvSpPr>
            <p:cNvPr id="1268" name="Google Shape;1268;p12"/>
            <p:cNvSpPr/>
            <p:nvPr/>
          </p:nvSpPr>
          <p:spPr>
            <a:xfrm>
              <a:off x="1106488" y="3094038"/>
              <a:ext cx="984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9" name="Google Shape;1269;p12"/>
            <p:cNvSpPr/>
            <p:nvPr/>
          </p:nvSpPr>
          <p:spPr>
            <a:xfrm>
              <a:off x="1450975" y="3094038"/>
              <a:ext cx="857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0" name="Google Shape;1270;p12"/>
            <p:cNvSpPr/>
            <p:nvPr/>
          </p:nvSpPr>
          <p:spPr>
            <a:xfrm>
              <a:off x="1147763" y="314801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1" name="Google Shape;1271;p12"/>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2" name="Google Shape;1272;p12"/>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3" name="Google Shape;1273;p12"/>
            <p:cNvSpPr/>
            <p:nvPr/>
          </p:nvSpPr>
          <p:spPr>
            <a:xfrm>
              <a:off x="1147763" y="34417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4" name="Google Shape;1274;p12"/>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5" name="Google Shape;1275;p12"/>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6" name="Google Shape;1276;p12"/>
            <p:cNvSpPr/>
            <p:nvPr/>
          </p:nvSpPr>
          <p:spPr>
            <a:xfrm>
              <a:off x="1147763" y="37338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7" name="Google Shape;1277;p12"/>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8" name="Google Shape;1278;p12"/>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9" name="Google Shape;1279;p12"/>
            <p:cNvSpPr/>
            <p:nvPr/>
          </p:nvSpPr>
          <p:spPr>
            <a:xfrm>
              <a:off x="1147763" y="4027488"/>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0" name="Google Shape;1280;p12"/>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1" name="Google Shape;1281;p12"/>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2" name="Google Shape;1282;p12"/>
            <p:cNvSpPr/>
            <p:nvPr/>
          </p:nvSpPr>
          <p:spPr>
            <a:xfrm>
              <a:off x="1106488" y="1897063"/>
              <a:ext cx="984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3" name="Google Shape;1283;p12"/>
            <p:cNvSpPr/>
            <p:nvPr/>
          </p:nvSpPr>
          <p:spPr>
            <a:xfrm>
              <a:off x="1450975" y="1897063"/>
              <a:ext cx="857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4" name="Google Shape;1284;p12"/>
            <p:cNvSpPr/>
            <p:nvPr/>
          </p:nvSpPr>
          <p:spPr>
            <a:xfrm>
              <a:off x="1147763" y="18970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5" name="Google Shape;1285;p12"/>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6" name="Google Shape;1286;p12"/>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7" name="Google Shape;1287;p12"/>
            <p:cNvSpPr/>
            <p:nvPr/>
          </p:nvSpPr>
          <p:spPr>
            <a:xfrm>
              <a:off x="1147763" y="21891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8" name="Google Shape;1288;p12"/>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9" name="Google Shape;1289;p12"/>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0" name="Google Shape;1290;p12"/>
            <p:cNvSpPr/>
            <p:nvPr/>
          </p:nvSpPr>
          <p:spPr>
            <a:xfrm>
              <a:off x="1147763" y="24828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1" name="Google Shape;1291;p12"/>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2" name="Google Shape;1292;p12"/>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3" name="Google Shape;1293;p12"/>
            <p:cNvSpPr/>
            <p:nvPr/>
          </p:nvSpPr>
          <p:spPr>
            <a:xfrm>
              <a:off x="1147763" y="27749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4" name="Google Shape;1294;p12"/>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5" name="Google Shape;1295;p12"/>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6" name="Google Shape;1296;p12"/>
            <p:cNvSpPr/>
            <p:nvPr/>
          </p:nvSpPr>
          <p:spPr>
            <a:xfrm>
              <a:off x="1179513" y="919163"/>
              <a:ext cx="44450"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7" name="Google Shape;1297;p12"/>
            <p:cNvSpPr/>
            <p:nvPr/>
          </p:nvSpPr>
          <p:spPr>
            <a:xfrm>
              <a:off x="1412875" y="919163"/>
              <a:ext cx="53975"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8" name="Google Shape;1298;p12"/>
            <p:cNvSpPr/>
            <p:nvPr/>
          </p:nvSpPr>
          <p:spPr>
            <a:xfrm>
              <a:off x="1179513" y="915988"/>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9" name="Google Shape;1299;p12"/>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0" name="Google Shape;1300;p12"/>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1" name="Google Shape;1301;p12"/>
            <p:cNvSpPr/>
            <p:nvPr/>
          </p:nvSpPr>
          <p:spPr>
            <a:xfrm>
              <a:off x="1179513" y="1141413"/>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2" name="Google Shape;1302;p12"/>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3" name="Google Shape;1303;p12"/>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4" name="Google Shape;1304;p12"/>
            <p:cNvSpPr/>
            <p:nvPr/>
          </p:nvSpPr>
          <p:spPr>
            <a:xfrm>
              <a:off x="1179513" y="13652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5" name="Google Shape;1305;p12"/>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6" name="Google Shape;1306;p12"/>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7" name="Google Shape;1307;p12"/>
            <p:cNvSpPr/>
            <p:nvPr/>
          </p:nvSpPr>
          <p:spPr>
            <a:xfrm>
              <a:off x="1179513" y="1590675"/>
              <a:ext cx="274638"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8" name="Google Shape;1308;p12"/>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9" name="Google Shape;1309;p12"/>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0" name="Google Shape;1310;p12"/>
            <p:cNvSpPr/>
            <p:nvPr/>
          </p:nvSpPr>
          <p:spPr>
            <a:xfrm>
              <a:off x="1182688" y="217488"/>
              <a:ext cx="44450"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1" name="Google Shape;1311;p12"/>
            <p:cNvSpPr/>
            <p:nvPr/>
          </p:nvSpPr>
          <p:spPr>
            <a:xfrm>
              <a:off x="1416050" y="217488"/>
              <a:ext cx="53975"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2" name="Google Shape;1312;p12"/>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3" name="Google Shape;1313;p12"/>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4" name="Google Shape;1314;p12"/>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5" name="Google Shape;1315;p12"/>
            <p:cNvSpPr/>
            <p:nvPr/>
          </p:nvSpPr>
          <p:spPr>
            <a:xfrm>
              <a:off x="1182688" y="43180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6" name="Google Shape;1316;p12"/>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7" name="Google Shape;1317;p12"/>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8" name="Google Shape;1318;p12"/>
            <p:cNvSpPr/>
            <p:nvPr/>
          </p:nvSpPr>
          <p:spPr>
            <a:xfrm>
              <a:off x="1182688" y="6540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9" name="Google Shape;1319;p12"/>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0" name="Google Shape;1320;p12"/>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1" name="Google Shape;1321;p12"/>
            <p:cNvSpPr/>
            <p:nvPr/>
          </p:nvSpPr>
          <p:spPr>
            <a:xfrm>
              <a:off x="398463"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2" name="Google Shape;1322;p12"/>
            <p:cNvSpPr/>
            <p:nvPr/>
          </p:nvSpPr>
          <p:spPr>
            <a:xfrm>
              <a:off x="398463" y="950913"/>
              <a:ext cx="825500"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3" name="Google Shape;1323;p12"/>
            <p:cNvSpPr/>
            <p:nvPr/>
          </p:nvSpPr>
          <p:spPr>
            <a:xfrm>
              <a:off x="1185863"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4" name="Google Shape;1324;p12"/>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5" name="Google Shape;1325;p12"/>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6" name="Google Shape;1326;p12"/>
            <p:cNvSpPr/>
            <p:nvPr/>
          </p:nvSpPr>
          <p:spPr>
            <a:xfrm>
              <a:off x="996950" y="755650"/>
              <a:ext cx="39688"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7" name="Google Shape;1327;p12"/>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8" name="Google Shape;1328;p12"/>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9" name="Google Shape;1329;p12"/>
            <p:cNvSpPr/>
            <p:nvPr/>
          </p:nvSpPr>
          <p:spPr>
            <a:xfrm>
              <a:off x="8064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0" name="Google Shape;1330;p12"/>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1" name="Google Shape;1331;p12"/>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2" name="Google Shape;1332;p12"/>
            <p:cNvSpPr/>
            <p:nvPr/>
          </p:nvSpPr>
          <p:spPr>
            <a:xfrm>
              <a:off x="617538" y="755650"/>
              <a:ext cx="42863"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3" name="Google Shape;1333;p12"/>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4" name="Google Shape;1334;p12"/>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5" name="Google Shape;1335;p12"/>
            <p:cNvSpPr/>
            <p:nvPr/>
          </p:nvSpPr>
          <p:spPr>
            <a:xfrm>
              <a:off x="1504950" y="755650"/>
              <a:ext cx="822325"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6" name="Google Shape;1336;p12"/>
            <p:cNvSpPr/>
            <p:nvPr/>
          </p:nvSpPr>
          <p:spPr>
            <a:xfrm>
              <a:off x="1504950" y="950913"/>
              <a:ext cx="822325"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7" name="Google Shape;1337;p12"/>
            <p:cNvSpPr/>
            <p:nvPr/>
          </p:nvSpPr>
          <p:spPr>
            <a:xfrm>
              <a:off x="2292350"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8" name="Google Shape;1338;p12"/>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9" name="Google Shape;1339;p12"/>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0" name="Google Shape;1340;p12"/>
            <p:cNvSpPr/>
            <p:nvPr/>
          </p:nvSpPr>
          <p:spPr>
            <a:xfrm>
              <a:off x="2100263"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1" name="Google Shape;1341;p12"/>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2" name="Google Shape;1342;p12"/>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3" name="Google Shape;1343;p12"/>
            <p:cNvSpPr/>
            <p:nvPr/>
          </p:nvSpPr>
          <p:spPr>
            <a:xfrm>
              <a:off x="1912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4" name="Google Shape;1344;p12"/>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5" name="Google Shape;1345;p12"/>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6" name="Google Shape;1346;p12"/>
            <p:cNvSpPr/>
            <p:nvPr/>
          </p:nvSpPr>
          <p:spPr>
            <a:xfrm>
              <a:off x="1724025"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7" name="Google Shape;1347;p12"/>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8" name="Google Shape;1348;p12"/>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9" name="Google Shape;1349;p12"/>
            <p:cNvSpPr/>
            <p:nvPr/>
          </p:nvSpPr>
          <p:spPr>
            <a:xfrm>
              <a:off x="2266950"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0" name="Google Shape;1350;p12"/>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1" name="Google Shape;1351;p12"/>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2" name="Google Shape;1352;p12"/>
            <p:cNvSpPr/>
            <p:nvPr/>
          </p:nvSpPr>
          <p:spPr>
            <a:xfrm>
              <a:off x="30543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3" name="Google Shape;1353;p12"/>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4" name="Google Shape;1354;p12"/>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5" name="Google Shape;1355;p12"/>
            <p:cNvSpPr/>
            <p:nvPr/>
          </p:nvSpPr>
          <p:spPr>
            <a:xfrm>
              <a:off x="2865438"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6" name="Google Shape;1356;p12"/>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7" name="Google Shape;1357;p12"/>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8" name="Google Shape;1358;p12"/>
            <p:cNvSpPr/>
            <p:nvPr/>
          </p:nvSpPr>
          <p:spPr>
            <a:xfrm>
              <a:off x="2674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9" name="Google Shape;1359;p12"/>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0" name="Google Shape;1360;p12"/>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1" name="Google Shape;1361;p12"/>
            <p:cNvSpPr/>
            <p:nvPr/>
          </p:nvSpPr>
          <p:spPr>
            <a:xfrm>
              <a:off x="2486025"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2" name="Google Shape;1362;p12"/>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3" name="Google Shape;1363;p12"/>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4" name="Google Shape;1364;p12"/>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5" name="Google Shape;1365;p12"/>
            <p:cNvSpPr/>
            <p:nvPr/>
          </p:nvSpPr>
          <p:spPr>
            <a:xfrm>
              <a:off x="236538" y="698500"/>
              <a:ext cx="219075" cy="49053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6" name="Google Shape;1366;p12"/>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7" name="Google Shape;1367;p12"/>
            <p:cNvSpPr/>
            <p:nvPr/>
          </p:nvSpPr>
          <p:spPr>
            <a:xfrm>
              <a:off x="4294188" y="966788"/>
              <a:ext cx="44450" cy="10128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8" name="Google Shape;1368;p12"/>
            <p:cNvSpPr/>
            <p:nvPr/>
          </p:nvSpPr>
          <p:spPr>
            <a:xfrm>
              <a:off x="3952875" y="1938338"/>
              <a:ext cx="736600" cy="2413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9" name="Google Shape;1369;p12"/>
            <p:cNvSpPr/>
            <p:nvPr/>
          </p:nvSpPr>
          <p:spPr>
            <a:xfrm>
              <a:off x="4224338" y="1855788"/>
              <a:ext cx="187325" cy="1238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0" name="Google Shape;1370;p12"/>
            <p:cNvSpPr/>
            <p:nvPr/>
          </p:nvSpPr>
          <p:spPr>
            <a:xfrm>
              <a:off x="3044825" y="752475"/>
              <a:ext cx="771525" cy="365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1" name="Google Shape;1371;p12"/>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2" name="Google Shape;1372;p12"/>
            <p:cNvSpPr/>
            <p:nvPr/>
          </p:nvSpPr>
          <p:spPr>
            <a:xfrm>
              <a:off x="3781425"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3" name="Google Shape;1373;p12"/>
            <p:cNvSpPr/>
            <p:nvPr/>
          </p:nvSpPr>
          <p:spPr>
            <a:xfrm>
              <a:off x="3949700" y="820738"/>
              <a:ext cx="38100" cy="1333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4" name="Google Shape;1374;p12"/>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5" name="Google Shape;1375;p12"/>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6" name="Google Shape;1376;p12"/>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7" name="Google Shape;1377;p12"/>
            <p:cNvSpPr/>
            <p:nvPr/>
          </p:nvSpPr>
          <p:spPr>
            <a:xfrm>
              <a:off x="3602038"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8" name="Google Shape;1378;p12"/>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9" name="Google Shape;1379;p12"/>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0" name="Google Shape;1380;p12"/>
            <p:cNvSpPr/>
            <p:nvPr/>
          </p:nvSpPr>
          <p:spPr>
            <a:xfrm>
              <a:off x="3427413"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1" name="Google Shape;1381;p12"/>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2" name="Google Shape;1382;p12"/>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3" name="Google Shape;1383;p12"/>
            <p:cNvSpPr/>
            <p:nvPr/>
          </p:nvSpPr>
          <p:spPr>
            <a:xfrm>
              <a:off x="3251200"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4" name="Google Shape;1384;p12"/>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5" name="Google Shape;1385;p12"/>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6" name="Google Shape;1386;p12"/>
            <p:cNvSpPr/>
            <p:nvPr/>
          </p:nvSpPr>
          <p:spPr>
            <a:xfrm>
              <a:off x="3952875" y="2192338"/>
              <a:ext cx="736600" cy="2428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7" name="Google Shape;1387;p12"/>
            <p:cNvSpPr/>
            <p:nvPr/>
          </p:nvSpPr>
          <p:spPr>
            <a:xfrm>
              <a:off x="3175" y="695325"/>
              <a:ext cx="206375" cy="6762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8" name="Google Shape;1388;p12"/>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89" name="Google Shape;1389;p12"/>
          <p:cNvGrpSpPr/>
          <p:nvPr/>
        </p:nvGrpSpPr>
        <p:grpSpPr>
          <a:xfrm flipH="1">
            <a:off x="3853434" y="2105783"/>
            <a:ext cx="1930038" cy="1915149"/>
            <a:chOff x="-2007474" y="-652843"/>
            <a:chExt cx="7361223" cy="7304435"/>
          </a:xfrm>
        </p:grpSpPr>
        <p:grpSp>
          <p:nvGrpSpPr>
            <p:cNvPr id="1390" name="Google Shape;1390;p12"/>
            <p:cNvGrpSpPr/>
            <p:nvPr/>
          </p:nvGrpSpPr>
          <p:grpSpPr>
            <a:xfrm>
              <a:off x="-2007474" y="-652843"/>
              <a:ext cx="6869322" cy="7304435"/>
              <a:chOff x="3175" y="1588"/>
              <a:chExt cx="4360863" cy="4637087"/>
            </a:xfrm>
          </p:grpSpPr>
          <p:sp>
            <p:nvSpPr>
              <p:cNvPr id="1391" name="Google Shape;1391;p12"/>
              <p:cNvSpPr/>
              <p:nvPr/>
            </p:nvSpPr>
            <p:spPr>
              <a:xfrm>
                <a:off x="1106488" y="3094038"/>
                <a:ext cx="984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2" name="Google Shape;1392;p12"/>
              <p:cNvSpPr/>
              <p:nvPr/>
            </p:nvSpPr>
            <p:spPr>
              <a:xfrm>
                <a:off x="1450975" y="3094038"/>
                <a:ext cx="857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3" name="Google Shape;1393;p12"/>
              <p:cNvSpPr/>
              <p:nvPr/>
            </p:nvSpPr>
            <p:spPr>
              <a:xfrm>
                <a:off x="1147763" y="314801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4" name="Google Shape;1394;p12"/>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5" name="Google Shape;1395;p12"/>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6" name="Google Shape;1396;p12"/>
              <p:cNvSpPr/>
              <p:nvPr/>
            </p:nvSpPr>
            <p:spPr>
              <a:xfrm>
                <a:off x="1147763" y="34417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7" name="Google Shape;1397;p12"/>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8" name="Google Shape;1398;p12"/>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9" name="Google Shape;1399;p12"/>
              <p:cNvSpPr/>
              <p:nvPr/>
            </p:nvSpPr>
            <p:spPr>
              <a:xfrm>
                <a:off x="1147763" y="37338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0" name="Google Shape;1400;p12"/>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1" name="Google Shape;1401;p12"/>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2" name="Google Shape;1402;p12"/>
              <p:cNvSpPr/>
              <p:nvPr/>
            </p:nvSpPr>
            <p:spPr>
              <a:xfrm>
                <a:off x="1147763" y="4027488"/>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3" name="Google Shape;1403;p12"/>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4" name="Google Shape;1404;p12"/>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5" name="Google Shape;1405;p12"/>
              <p:cNvSpPr/>
              <p:nvPr/>
            </p:nvSpPr>
            <p:spPr>
              <a:xfrm>
                <a:off x="1106488" y="1897063"/>
                <a:ext cx="984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6" name="Google Shape;1406;p12"/>
              <p:cNvSpPr/>
              <p:nvPr/>
            </p:nvSpPr>
            <p:spPr>
              <a:xfrm>
                <a:off x="1450975" y="1897063"/>
                <a:ext cx="857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7" name="Google Shape;1407;p12"/>
              <p:cNvSpPr/>
              <p:nvPr/>
            </p:nvSpPr>
            <p:spPr>
              <a:xfrm>
                <a:off x="1147763" y="18970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8" name="Google Shape;1408;p12"/>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9" name="Google Shape;1409;p12"/>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0" name="Google Shape;1410;p12"/>
              <p:cNvSpPr/>
              <p:nvPr/>
            </p:nvSpPr>
            <p:spPr>
              <a:xfrm>
                <a:off x="1147763" y="21891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1" name="Google Shape;1411;p12"/>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2" name="Google Shape;1412;p12"/>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3" name="Google Shape;1413;p12"/>
              <p:cNvSpPr/>
              <p:nvPr/>
            </p:nvSpPr>
            <p:spPr>
              <a:xfrm>
                <a:off x="1147763" y="24828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4" name="Google Shape;1414;p12"/>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5" name="Google Shape;1415;p12"/>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6" name="Google Shape;1416;p12"/>
              <p:cNvSpPr/>
              <p:nvPr/>
            </p:nvSpPr>
            <p:spPr>
              <a:xfrm>
                <a:off x="1147763" y="27749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7" name="Google Shape;1417;p12"/>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8" name="Google Shape;1418;p12"/>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9" name="Google Shape;1419;p12"/>
              <p:cNvSpPr/>
              <p:nvPr/>
            </p:nvSpPr>
            <p:spPr>
              <a:xfrm>
                <a:off x="1179513" y="919163"/>
                <a:ext cx="44450"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0" name="Google Shape;1420;p12"/>
              <p:cNvSpPr/>
              <p:nvPr/>
            </p:nvSpPr>
            <p:spPr>
              <a:xfrm>
                <a:off x="1412875" y="919163"/>
                <a:ext cx="53975"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1" name="Google Shape;1421;p12"/>
              <p:cNvSpPr/>
              <p:nvPr/>
            </p:nvSpPr>
            <p:spPr>
              <a:xfrm>
                <a:off x="1179513" y="915988"/>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2" name="Google Shape;1422;p12"/>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3" name="Google Shape;1423;p12"/>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4" name="Google Shape;1424;p12"/>
              <p:cNvSpPr/>
              <p:nvPr/>
            </p:nvSpPr>
            <p:spPr>
              <a:xfrm>
                <a:off x="1179513" y="1141413"/>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5" name="Google Shape;1425;p12"/>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6" name="Google Shape;1426;p12"/>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7" name="Google Shape;1427;p12"/>
              <p:cNvSpPr/>
              <p:nvPr/>
            </p:nvSpPr>
            <p:spPr>
              <a:xfrm>
                <a:off x="1179513" y="13652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8" name="Google Shape;1428;p12"/>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9" name="Google Shape;1429;p12"/>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0" name="Google Shape;1430;p12"/>
              <p:cNvSpPr/>
              <p:nvPr/>
            </p:nvSpPr>
            <p:spPr>
              <a:xfrm>
                <a:off x="1179513" y="1590675"/>
                <a:ext cx="274638"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1" name="Google Shape;1431;p12"/>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2" name="Google Shape;1432;p12"/>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3" name="Google Shape;1433;p12"/>
              <p:cNvSpPr/>
              <p:nvPr/>
            </p:nvSpPr>
            <p:spPr>
              <a:xfrm>
                <a:off x="1182688" y="217488"/>
                <a:ext cx="44450"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4" name="Google Shape;1434;p12"/>
              <p:cNvSpPr/>
              <p:nvPr/>
            </p:nvSpPr>
            <p:spPr>
              <a:xfrm>
                <a:off x="1416050" y="217488"/>
                <a:ext cx="53975"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5" name="Google Shape;1435;p12"/>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6" name="Google Shape;1436;p12"/>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7" name="Google Shape;1437;p12"/>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8" name="Google Shape;1438;p12"/>
              <p:cNvSpPr/>
              <p:nvPr/>
            </p:nvSpPr>
            <p:spPr>
              <a:xfrm>
                <a:off x="1182688" y="43180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9" name="Google Shape;1439;p12"/>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0" name="Google Shape;1440;p12"/>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1" name="Google Shape;1441;p12"/>
              <p:cNvSpPr/>
              <p:nvPr/>
            </p:nvSpPr>
            <p:spPr>
              <a:xfrm>
                <a:off x="1182688" y="6540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2" name="Google Shape;1442;p12"/>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3" name="Google Shape;1443;p12"/>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4" name="Google Shape;1444;p12"/>
              <p:cNvSpPr/>
              <p:nvPr/>
            </p:nvSpPr>
            <p:spPr>
              <a:xfrm>
                <a:off x="398463"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5" name="Google Shape;1445;p12"/>
              <p:cNvSpPr/>
              <p:nvPr/>
            </p:nvSpPr>
            <p:spPr>
              <a:xfrm>
                <a:off x="398463" y="950913"/>
                <a:ext cx="825500"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6" name="Google Shape;1446;p12"/>
              <p:cNvSpPr/>
              <p:nvPr/>
            </p:nvSpPr>
            <p:spPr>
              <a:xfrm>
                <a:off x="1185863"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7" name="Google Shape;1447;p12"/>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8" name="Google Shape;1448;p12"/>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9" name="Google Shape;1449;p12"/>
              <p:cNvSpPr/>
              <p:nvPr/>
            </p:nvSpPr>
            <p:spPr>
              <a:xfrm>
                <a:off x="996950" y="755650"/>
                <a:ext cx="39688"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0" name="Google Shape;1450;p12"/>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1" name="Google Shape;1451;p12"/>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2" name="Google Shape;1452;p12"/>
              <p:cNvSpPr/>
              <p:nvPr/>
            </p:nvSpPr>
            <p:spPr>
              <a:xfrm>
                <a:off x="8064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3" name="Google Shape;1453;p12"/>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4" name="Google Shape;1454;p12"/>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5" name="Google Shape;1455;p12"/>
              <p:cNvSpPr/>
              <p:nvPr/>
            </p:nvSpPr>
            <p:spPr>
              <a:xfrm>
                <a:off x="617538" y="755650"/>
                <a:ext cx="42863"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6" name="Google Shape;1456;p12"/>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7" name="Google Shape;1457;p12"/>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8" name="Google Shape;1458;p12"/>
              <p:cNvSpPr/>
              <p:nvPr/>
            </p:nvSpPr>
            <p:spPr>
              <a:xfrm>
                <a:off x="1504950" y="755650"/>
                <a:ext cx="822325"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9" name="Google Shape;1459;p12"/>
              <p:cNvSpPr/>
              <p:nvPr/>
            </p:nvSpPr>
            <p:spPr>
              <a:xfrm>
                <a:off x="1504950" y="950913"/>
                <a:ext cx="822325"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0" name="Google Shape;1460;p12"/>
              <p:cNvSpPr/>
              <p:nvPr/>
            </p:nvSpPr>
            <p:spPr>
              <a:xfrm>
                <a:off x="2292350"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1" name="Google Shape;1461;p12"/>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2" name="Google Shape;1462;p12"/>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3" name="Google Shape;1463;p12"/>
              <p:cNvSpPr/>
              <p:nvPr/>
            </p:nvSpPr>
            <p:spPr>
              <a:xfrm>
                <a:off x="2100263"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4" name="Google Shape;1464;p12"/>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5" name="Google Shape;1465;p12"/>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6" name="Google Shape;1466;p12"/>
              <p:cNvSpPr/>
              <p:nvPr/>
            </p:nvSpPr>
            <p:spPr>
              <a:xfrm>
                <a:off x="1912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7" name="Google Shape;1467;p12"/>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8" name="Google Shape;1468;p12"/>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9" name="Google Shape;1469;p12"/>
              <p:cNvSpPr/>
              <p:nvPr/>
            </p:nvSpPr>
            <p:spPr>
              <a:xfrm>
                <a:off x="1724025"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0" name="Google Shape;1470;p12"/>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1" name="Google Shape;1471;p12"/>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2" name="Google Shape;1472;p12"/>
              <p:cNvSpPr/>
              <p:nvPr/>
            </p:nvSpPr>
            <p:spPr>
              <a:xfrm>
                <a:off x="2266950"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3" name="Google Shape;1473;p12"/>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4" name="Google Shape;1474;p12"/>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5" name="Google Shape;1475;p12"/>
              <p:cNvSpPr/>
              <p:nvPr/>
            </p:nvSpPr>
            <p:spPr>
              <a:xfrm>
                <a:off x="30543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6" name="Google Shape;1476;p12"/>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7" name="Google Shape;1477;p12"/>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8" name="Google Shape;1478;p12"/>
              <p:cNvSpPr/>
              <p:nvPr/>
            </p:nvSpPr>
            <p:spPr>
              <a:xfrm>
                <a:off x="2865438"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9" name="Google Shape;1479;p12"/>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0" name="Google Shape;1480;p12"/>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1" name="Google Shape;1481;p12"/>
              <p:cNvSpPr/>
              <p:nvPr/>
            </p:nvSpPr>
            <p:spPr>
              <a:xfrm>
                <a:off x="2674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2" name="Google Shape;1482;p12"/>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3" name="Google Shape;1483;p12"/>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4" name="Google Shape;1484;p12"/>
              <p:cNvSpPr/>
              <p:nvPr/>
            </p:nvSpPr>
            <p:spPr>
              <a:xfrm>
                <a:off x="2486025"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5" name="Google Shape;1485;p12"/>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6" name="Google Shape;1486;p12"/>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7" name="Google Shape;1487;p12"/>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8" name="Google Shape;1488;p12"/>
              <p:cNvSpPr/>
              <p:nvPr/>
            </p:nvSpPr>
            <p:spPr>
              <a:xfrm>
                <a:off x="236538" y="698500"/>
                <a:ext cx="219075" cy="49053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9" name="Google Shape;1489;p12"/>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0" name="Google Shape;1490;p12"/>
              <p:cNvSpPr/>
              <p:nvPr/>
            </p:nvSpPr>
            <p:spPr>
              <a:xfrm>
                <a:off x="3044825" y="752475"/>
                <a:ext cx="771525" cy="365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1" name="Google Shape;1491;p12"/>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2" name="Google Shape;1492;p12"/>
              <p:cNvSpPr/>
              <p:nvPr/>
            </p:nvSpPr>
            <p:spPr>
              <a:xfrm>
                <a:off x="3781425"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3" name="Google Shape;1493;p12"/>
              <p:cNvSpPr/>
              <p:nvPr/>
            </p:nvSpPr>
            <p:spPr>
              <a:xfrm>
                <a:off x="3949700" y="820738"/>
                <a:ext cx="38100" cy="1333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4" name="Google Shape;1494;p12"/>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5" name="Google Shape;1495;p12"/>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6" name="Google Shape;1496;p12"/>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7" name="Google Shape;1497;p12"/>
              <p:cNvSpPr/>
              <p:nvPr/>
            </p:nvSpPr>
            <p:spPr>
              <a:xfrm>
                <a:off x="3602038"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8" name="Google Shape;1498;p12"/>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9" name="Google Shape;1499;p12"/>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0" name="Google Shape;1500;p12"/>
              <p:cNvSpPr/>
              <p:nvPr/>
            </p:nvSpPr>
            <p:spPr>
              <a:xfrm>
                <a:off x="3427413"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1" name="Google Shape;1501;p12"/>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2" name="Google Shape;1502;p12"/>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3" name="Google Shape;1503;p12"/>
              <p:cNvSpPr/>
              <p:nvPr/>
            </p:nvSpPr>
            <p:spPr>
              <a:xfrm>
                <a:off x="3251200"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4" name="Google Shape;1504;p12"/>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5" name="Google Shape;1505;p12"/>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6" name="Google Shape;1506;p12"/>
              <p:cNvSpPr/>
              <p:nvPr/>
            </p:nvSpPr>
            <p:spPr>
              <a:xfrm>
                <a:off x="3175" y="695325"/>
                <a:ext cx="206375" cy="6762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7" name="Google Shape;1507;p12"/>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508" name="Google Shape;1508;p12"/>
            <p:cNvGrpSpPr/>
            <p:nvPr/>
          </p:nvGrpSpPr>
          <p:grpSpPr>
            <a:xfrm>
              <a:off x="4250690" y="757181"/>
              <a:ext cx="1103059" cy="4067578"/>
              <a:chOff x="9604664" y="-3280047"/>
              <a:chExt cx="1600229" cy="5900911"/>
            </a:xfrm>
          </p:grpSpPr>
          <p:grpSp>
            <p:nvGrpSpPr>
              <p:cNvPr id="1509" name="Google Shape;1509;p12"/>
              <p:cNvGrpSpPr/>
              <p:nvPr/>
            </p:nvGrpSpPr>
            <p:grpSpPr>
              <a:xfrm>
                <a:off x="10090815" y="-3280047"/>
                <a:ext cx="455613" cy="4540251"/>
                <a:chOff x="2149974" y="-3713177"/>
                <a:chExt cx="455613" cy="4540251"/>
              </a:xfrm>
            </p:grpSpPr>
            <p:sp>
              <p:nvSpPr>
                <p:cNvPr id="1510" name="Google Shape;1510;p12"/>
                <p:cNvSpPr/>
                <p:nvPr/>
              </p:nvSpPr>
              <p:spPr>
                <a:xfrm>
                  <a:off x="2149974" y="-3713177"/>
                  <a:ext cx="377825" cy="3998913"/>
                </a:xfrm>
                <a:custGeom>
                  <a:rect b="b" l="l" r="r" t="t"/>
                  <a:pathLst>
                    <a:path extrusionOk="0" h="2519" w="238">
                      <a:moveTo>
                        <a:pt x="203" y="38"/>
                      </a:moveTo>
                      <a:lnTo>
                        <a:pt x="193" y="2487"/>
                      </a:lnTo>
                      <a:lnTo>
                        <a:pt x="111" y="2487"/>
                      </a:lnTo>
                      <a:lnTo>
                        <a:pt x="35" y="6"/>
                      </a:lnTo>
                      <a:lnTo>
                        <a:pt x="0" y="0"/>
                      </a:lnTo>
                      <a:lnTo>
                        <a:pt x="76" y="2503"/>
                      </a:lnTo>
                      <a:lnTo>
                        <a:pt x="76" y="2519"/>
                      </a:lnTo>
                      <a:lnTo>
                        <a:pt x="225" y="2519"/>
                      </a:lnTo>
                      <a:lnTo>
                        <a:pt x="238" y="38"/>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1" name="Google Shape;1511;p12"/>
                <p:cNvSpPr/>
                <p:nvPr/>
              </p:nvSpPr>
              <p:spPr>
                <a:xfrm>
                  <a:off x="2299199" y="488936"/>
                  <a:ext cx="303213" cy="338138"/>
                </a:xfrm>
                <a:custGeom>
                  <a:rect b="b" l="l" r="r" t="t"/>
                  <a:pathLst>
                    <a:path extrusionOk="0" h="106" w="93">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2" name="Google Shape;1512;p12"/>
                <p:cNvSpPr/>
                <p:nvPr/>
              </p:nvSpPr>
              <p:spPr>
                <a:xfrm>
                  <a:off x="2181724" y="101586"/>
                  <a:ext cx="423863" cy="490538"/>
                </a:xfrm>
                <a:custGeom>
                  <a:rect b="b" l="l" r="r" t="t"/>
                  <a:pathLst>
                    <a:path extrusionOk="0" h="154" w="130">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513" name="Google Shape;1513;p12"/>
              <p:cNvGrpSpPr/>
              <p:nvPr/>
            </p:nvGrpSpPr>
            <p:grpSpPr>
              <a:xfrm>
                <a:off x="9610110" y="1366348"/>
                <a:ext cx="1594783" cy="1254516"/>
                <a:chOff x="4501217" y="2328648"/>
                <a:chExt cx="736600" cy="579437"/>
              </a:xfrm>
            </p:grpSpPr>
            <p:sp>
              <p:nvSpPr>
                <p:cNvPr id="1514" name="Google Shape;1514;p12"/>
                <p:cNvSpPr/>
                <p:nvPr/>
              </p:nvSpPr>
              <p:spPr>
                <a:xfrm>
                  <a:off x="4501217" y="2411198"/>
                  <a:ext cx="736600" cy="2413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5" name="Google Shape;1515;p12"/>
                <p:cNvSpPr/>
                <p:nvPr/>
              </p:nvSpPr>
              <p:spPr>
                <a:xfrm>
                  <a:off x="4772680" y="2328648"/>
                  <a:ext cx="187325" cy="1238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6" name="Google Shape;1516;p12"/>
                <p:cNvSpPr/>
                <p:nvPr/>
              </p:nvSpPr>
              <p:spPr>
                <a:xfrm>
                  <a:off x="4501217" y="2665198"/>
                  <a:ext cx="736600" cy="2428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517" name="Google Shape;1517;p12"/>
              <p:cNvGrpSpPr/>
              <p:nvPr/>
            </p:nvGrpSpPr>
            <p:grpSpPr>
              <a:xfrm>
                <a:off x="9604664" y="1187749"/>
                <a:ext cx="1584300" cy="352500"/>
                <a:chOff x="9590919" y="872582"/>
                <a:chExt cx="1584300" cy="352500"/>
              </a:xfrm>
            </p:grpSpPr>
            <p:cxnSp>
              <p:nvCxnSpPr>
                <p:cNvPr id="1518" name="Google Shape;1518;p12"/>
                <p:cNvCxnSpPr>
                  <a:stCxn id="1511" idx="3"/>
                </p:cNvCxnSpPr>
                <p:nvPr/>
              </p:nvCxnSpPr>
              <p:spPr>
                <a:xfrm flipH="1">
                  <a:off x="9590919" y="872582"/>
                  <a:ext cx="767100" cy="352500"/>
                </a:xfrm>
                <a:prstGeom prst="straightConnector1">
                  <a:avLst/>
                </a:prstGeom>
                <a:noFill/>
                <a:ln cap="flat" cmpd="sng" w="22225">
                  <a:solidFill>
                    <a:srgbClr val="262626"/>
                  </a:solidFill>
                  <a:prstDash val="solid"/>
                  <a:miter lim="800000"/>
                  <a:headEnd len="sm" w="sm" type="none"/>
                  <a:tailEnd len="sm" w="sm" type="none"/>
                </a:ln>
              </p:spPr>
            </p:cxnSp>
            <p:cxnSp>
              <p:nvCxnSpPr>
                <p:cNvPr id="1519" name="Google Shape;1519;p12"/>
                <p:cNvCxnSpPr>
                  <a:stCxn id="1511" idx="3"/>
                </p:cNvCxnSpPr>
                <p:nvPr/>
              </p:nvCxnSpPr>
              <p:spPr>
                <a:xfrm>
                  <a:off x="10358019" y="872582"/>
                  <a:ext cx="817200" cy="352500"/>
                </a:xfrm>
                <a:prstGeom prst="straightConnector1">
                  <a:avLst/>
                </a:prstGeom>
                <a:noFill/>
                <a:ln cap="flat" cmpd="sng" w="22225">
                  <a:solidFill>
                    <a:srgbClr val="262626"/>
                  </a:solidFill>
                  <a:prstDash val="solid"/>
                  <a:miter lim="800000"/>
                  <a:headEnd len="sm" w="sm" type="none"/>
                  <a:tailEnd len="sm" w="sm" type="none"/>
                </a:ln>
              </p:spPr>
            </p:cxnSp>
          </p:grpSp>
        </p:grpSp>
      </p:grpSp>
      <p:grpSp>
        <p:nvGrpSpPr>
          <p:cNvPr id="1520" name="Google Shape;1520;p12"/>
          <p:cNvGrpSpPr/>
          <p:nvPr/>
        </p:nvGrpSpPr>
        <p:grpSpPr>
          <a:xfrm flipH="1">
            <a:off x="1882954" y="3078705"/>
            <a:ext cx="1497075" cy="909119"/>
            <a:chOff x="3172436" y="1508641"/>
            <a:chExt cx="6382903" cy="3876105"/>
          </a:xfrm>
        </p:grpSpPr>
        <p:sp>
          <p:nvSpPr>
            <p:cNvPr id="1521" name="Google Shape;1521;p12"/>
            <p:cNvSpPr/>
            <p:nvPr/>
          </p:nvSpPr>
          <p:spPr>
            <a:xfrm>
              <a:off x="3776568" y="1677320"/>
              <a:ext cx="1038032" cy="330283"/>
            </a:xfrm>
            <a:custGeom>
              <a:rect b="b" l="l" r="r" t="t"/>
              <a:pathLst>
                <a:path extrusionOk="0" h="133350" w="419100">
                  <a:moveTo>
                    <a:pt x="418624" y="112871"/>
                  </a:moveTo>
                  <a:lnTo>
                    <a:pt x="412909" y="132874"/>
                  </a:lnTo>
                  <a:lnTo>
                    <a:pt x="7144" y="26194"/>
                  </a:lnTo>
                  <a:lnTo>
                    <a:pt x="11906" y="7144"/>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2" name="Google Shape;1522;p12"/>
            <p:cNvSpPr/>
            <p:nvPr/>
          </p:nvSpPr>
          <p:spPr>
            <a:xfrm>
              <a:off x="4702640" y="1879641"/>
              <a:ext cx="589791" cy="283100"/>
            </a:xfrm>
            <a:custGeom>
              <a:rect b="b" l="l" r="r" t="t"/>
              <a:pathLst>
                <a:path extrusionOk="0" h="114300" w="238125">
                  <a:moveTo>
                    <a:pt x="8735" y="58457"/>
                  </a:moveTo>
                  <a:lnTo>
                    <a:pt x="21902" y="8735"/>
                  </a:lnTo>
                  <a:lnTo>
                    <a:pt x="233682" y="64818"/>
                  </a:lnTo>
                  <a:lnTo>
                    <a:pt x="220514" y="114540"/>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3" name="Google Shape;1523;p12"/>
            <p:cNvSpPr/>
            <p:nvPr/>
          </p:nvSpPr>
          <p:spPr>
            <a:xfrm>
              <a:off x="3557164" y="3463208"/>
              <a:ext cx="212325" cy="1061624"/>
            </a:xfrm>
            <a:custGeom>
              <a:rect b="b" l="l" r="r" t="t"/>
              <a:pathLst>
                <a:path extrusionOk="0" h="428625" w="85725">
                  <a:moveTo>
                    <a:pt x="7144" y="9049"/>
                  </a:moveTo>
                  <a:lnTo>
                    <a:pt x="27146" y="7144"/>
                  </a:lnTo>
                  <a:lnTo>
                    <a:pt x="79534" y="423386"/>
                  </a:lnTo>
                  <a:lnTo>
                    <a:pt x="59531" y="426244"/>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4" name="Google Shape;1524;p12"/>
            <p:cNvSpPr/>
            <p:nvPr/>
          </p:nvSpPr>
          <p:spPr>
            <a:xfrm>
              <a:off x="3459365" y="2983799"/>
              <a:ext cx="212325" cy="589791"/>
            </a:xfrm>
            <a:custGeom>
              <a:rect b="b" l="l" r="r" t="t"/>
              <a:pathLst>
                <a:path extrusionOk="0" h="238125" w="85725">
                  <a:moveTo>
                    <a:pt x="7950" y="14122"/>
                  </a:moveTo>
                  <a:lnTo>
                    <a:pt x="59014" y="7950"/>
                  </a:lnTo>
                  <a:lnTo>
                    <a:pt x="85303" y="225447"/>
                  </a:lnTo>
                  <a:lnTo>
                    <a:pt x="34239" y="231619"/>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5" name="Google Shape;1525;p12"/>
            <p:cNvSpPr/>
            <p:nvPr/>
          </p:nvSpPr>
          <p:spPr>
            <a:xfrm>
              <a:off x="3817854" y="1947446"/>
              <a:ext cx="2838073" cy="1903844"/>
            </a:xfrm>
            <a:custGeom>
              <a:rect b="b" l="l" r="r" t="t"/>
              <a:pathLst>
                <a:path extrusionOk="0" h="1903844" w="2838073">
                  <a:moveTo>
                    <a:pt x="2098335" y="397944"/>
                  </a:moveTo>
                  <a:cubicBezTo>
                    <a:pt x="2034639" y="397944"/>
                    <a:pt x="1982738" y="449846"/>
                    <a:pt x="1982738" y="513542"/>
                  </a:cubicBezTo>
                  <a:cubicBezTo>
                    <a:pt x="1982738" y="577241"/>
                    <a:pt x="2034639" y="629143"/>
                    <a:pt x="2098335" y="629143"/>
                  </a:cubicBezTo>
                  <a:cubicBezTo>
                    <a:pt x="2162034" y="629143"/>
                    <a:pt x="2213936" y="577241"/>
                    <a:pt x="2213936" y="513542"/>
                  </a:cubicBezTo>
                  <a:cubicBezTo>
                    <a:pt x="2213936" y="449846"/>
                    <a:pt x="2162034" y="400302"/>
                    <a:pt x="2098335" y="397944"/>
                  </a:cubicBezTo>
                  <a:close/>
                  <a:moveTo>
                    <a:pt x="0" y="0"/>
                  </a:moveTo>
                  <a:lnTo>
                    <a:pt x="2087859" y="143908"/>
                  </a:lnTo>
                  <a:cubicBezTo>
                    <a:pt x="2229409" y="153345"/>
                    <a:pt x="2392192" y="268945"/>
                    <a:pt x="2448812" y="398698"/>
                  </a:cubicBezTo>
                  <a:lnTo>
                    <a:pt x="2838073" y="1285743"/>
                  </a:lnTo>
                  <a:lnTo>
                    <a:pt x="2566771" y="1903844"/>
                  </a:lnTo>
                  <a:lnTo>
                    <a:pt x="2005290" y="884686"/>
                  </a:lnTo>
                  <a:cubicBezTo>
                    <a:pt x="1958106" y="797398"/>
                    <a:pt x="1840148" y="705389"/>
                    <a:pt x="1745782" y="677079"/>
                  </a:cubicBezTo>
                  <a:lnTo>
                    <a:pt x="0" y="174579"/>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6" name="Google Shape;1526;p12"/>
            <p:cNvSpPr/>
            <p:nvPr/>
          </p:nvSpPr>
          <p:spPr>
            <a:xfrm>
              <a:off x="6324465" y="2859263"/>
              <a:ext cx="3066913" cy="1439090"/>
            </a:xfrm>
            <a:custGeom>
              <a:rect b="b" l="l" r="r" t="t"/>
              <a:pathLst>
                <a:path extrusionOk="0" h="581025" w="1238250">
                  <a:moveTo>
                    <a:pt x="134779" y="7144"/>
                  </a:moveTo>
                  <a:cubicBezTo>
                    <a:pt x="114776" y="7144"/>
                    <a:pt x="94774" y="22384"/>
                    <a:pt x="89059" y="41434"/>
                  </a:cubicBezTo>
                  <a:lnTo>
                    <a:pt x="7144" y="305276"/>
                  </a:lnTo>
                  <a:lnTo>
                    <a:pt x="7144" y="568166"/>
                  </a:lnTo>
                  <a:cubicBezTo>
                    <a:pt x="7144" y="568166"/>
                    <a:pt x="7144" y="570071"/>
                    <a:pt x="7144" y="571976"/>
                  </a:cubicBezTo>
                  <a:cubicBezTo>
                    <a:pt x="7144" y="573881"/>
                    <a:pt x="23336" y="575786"/>
                    <a:pt x="42386" y="575786"/>
                  </a:cubicBezTo>
                  <a:lnTo>
                    <a:pt x="1202531" y="575786"/>
                  </a:lnTo>
                  <a:cubicBezTo>
                    <a:pt x="1222534" y="575786"/>
                    <a:pt x="1237774" y="559594"/>
                    <a:pt x="1237774" y="540544"/>
                  </a:cubicBezTo>
                  <a:lnTo>
                    <a:pt x="1237774" y="340519"/>
                  </a:lnTo>
                  <a:cubicBezTo>
                    <a:pt x="1237774" y="320516"/>
                    <a:pt x="1221581" y="305276"/>
                    <a:pt x="1202531" y="305276"/>
                  </a:cubicBezTo>
                  <a:lnTo>
                    <a:pt x="585311" y="305276"/>
                  </a:lnTo>
                  <a:lnTo>
                    <a:pt x="464344" y="39529"/>
                  </a:lnTo>
                  <a:cubicBezTo>
                    <a:pt x="455771" y="21431"/>
                    <a:pt x="433864" y="7144"/>
                    <a:pt x="413861" y="7144"/>
                  </a:cubicBezTo>
                  <a:lnTo>
                    <a:pt x="134779" y="7144"/>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7" name="Google Shape;1527;p12"/>
            <p:cNvSpPr/>
            <p:nvPr/>
          </p:nvSpPr>
          <p:spPr>
            <a:xfrm>
              <a:off x="3172436" y="1508641"/>
              <a:ext cx="803481" cy="3258005"/>
            </a:xfrm>
            <a:custGeom>
              <a:rect b="b" l="l" r="r" t="t"/>
              <a:pathLst>
                <a:path extrusionOk="0" h="3258005" w="803481">
                  <a:moveTo>
                    <a:pt x="470301" y="472174"/>
                  </a:moveTo>
                  <a:cubicBezTo>
                    <a:pt x="427836" y="472174"/>
                    <a:pt x="392449" y="505203"/>
                    <a:pt x="392449" y="550026"/>
                  </a:cubicBezTo>
                  <a:cubicBezTo>
                    <a:pt x="392449" y="592491"/>
                    <a:pt x="427836" y="627879"/>
                    <a:pt x="470301" y="627879"/>
                  </a:cubicBezTo>
                  <a:cubicBezTo>
                    <a:pt x="512766" y="627879"/>
                    <a:pt x="548154" y="592491"/>
                    <a:pt x="548154" y="550026"/>
                  </a:cubicBezTo>
                  <a:cubicBezTo>
                    <a:pt x="548154" y="507561"/>
                    <a:pt x="512766" y="472174"/>
                    <a:pt x="470301" y="472174"/>
                  </a:cubicBezTo>
                  <a:close/>
                  <a:moveTo>
                    <a:pt x="628902" y="0"/>
                  </a:moveTo>
                  <a:lnTo>
                    <a:pt x="716192" y="894123"/>
                  </a:lnTo>
                  <a:lnTo>
                    <a:pt x="230204" y="2507791"/>
                  </a:lnTo>
                  <a:lnTo>
                    <a:pt x="211186" y="2523639"/>
                  </a:lnTo>
                  <a:lnTo>
                    <a:pt x="619466" y="2446452"/>
                  </a:lnTo>
                  <a:lnTo>
                    <a:pt x="803481" y="3258005"/>
                  </a:lnTo>
                  <a:lnTo>
                    <a:pt x="225484" y="3203743"/>
                  </a:lnTo>
                  <a:cubicBezTo>
                    <a:pt x="133478" y="3194306"/>
                    <a:pt x="48548" y="3111736"/>
                    <a:pt x="36751" y="3019728"/>
                  </a:cubicBezTo>
                  <a:lnTo>
                    <a:pt x="1365" y="2734270"/>
                  </a:lnTo>
                  <a:cubicBezTo>
                    <a:pt x="-10432" y="2642262"/>
                    <a:pt x="55624" y="2554974"/>
                    <a:pt x="145273" y="2536101"/>
                  </a:cubicBezTo>
                  <a:lnTo>
                    <a:pt x="173584" y="2530748"/>
                  </a:lnTo>
                  <a:lnTo>
                    <a:pt x="173584" y="587431"/>
                  </a:lnTo>
                  <a:lnTo>
                    <a:pt x="308055" y="502501"/>
                  </a:lnTo>
                  <a:lnTo>
                    <a:pt x="284464" y="240635"/>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8" name="Google Shape;1528;p12"/>
            <p:cNvSpPr/>
            <p:nvPr/>
          </p:nvSpPr>
          <p:spPr>
            <a:xfrm>
              <a:off x="3288219" y="3904259"/>
              <a:ext cx="188733" cy="188733"/>
            </a:xfrm>
            <a:custGeom>
              <a:rect b="b" l="l" r="r" t="t"/>
              <a:pathLst>
                <a:path extrusionOk="0" h="76200" w="76200">
                  <a:moveTo>
                    <a:pt x="70009" y="38621"/>
                  </a:moveTo>
                  <a:cubicBezTo>
                    <a:pt x="70009" y="55766"/>
                    <a:pt x="55721" y="70054"/>
                    <a:pt x="38576" y="70054"/>
                  </a:cubicBezTo>
                  <a:cubicBezTo>
                    <a:pt x="21431" y="70054"/>
                    <a:pt x="7144" y="55766"/>
                    <a:pt x="7144" y="38621"/>
                  </a:cubicBezTo>
                  <a:cubicBezTo>
                    <a:pt x="7144" y="21476"/>
                    <a:pt x="21431" y="7189"/>
                    <a:pt x="38576" y="7189"/>
                  </a:cubicBezTo>
                  <a:cubicBezTo>
                    <a:pt x="55721" y="6236"/>
                    <a:pt x="70009" y="20524"/>
                    <a:pt x="70009" y="38621"/>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9" name="Google Shape;1529;p12"/>
            <p:cNvSpPr/>
            <p:nvPr/>
          </p:nvSpPr>
          <p:spPr>
            <a:xfrm>
              <a:off x="5842015" y="4386820"/>
              <a:ext cx="3713324" cy="997926"/>
            </a:xfrm>
            <a:custGeom>
              <a:rect b="b" l="l" r="r" t="t"/>
              <a:pathLst>
                <a:path extrusionOk="0" h="997926" w="3713324">
                  <a:moveTo>
                    <a:pt x="1856661" y="0"/>
                  </a:moveTo>
                  <a:cubicBezTo>
                    <a:pt x="2203460" y="0"/>
                    <a:pt x="3243850" y="73133"/>
                    <a:pt x="3253286" y="73133"/>
                  </a:cubicBezTo>
                  <a:cubicBezTo>
                    <a:pt x="3505718" y="73133"/>
                    <a:pt x="3713324" y="280740"/>
                    <a:pt x="3713324" y="535530"/>
                  </a:cubicBezTo>
                  <a:cubicBezTo>
                    <a:pt x="3713324" y="790320"/>
                    <a:pt x="3505718" y="997926"/>
                    <a:pt x="3250928" y="997926"/>
                  </a:cubicBezTo>
                  <a:lnTo>
                    <a:pt x="462397" y="997926"/>
                  </a:lnTo>
                  <a:cubicBezTo>
                    <a:pt x="207607" y="997926"/>
                    <a:pt x="0" y="790320"/>
                    <a:pt x="0" y="535530"/>
                  </a:cubicBezTo>
                  <a:cubicBezTo>
                    <a:pt x="0" y="280740"/>
                    <a:pt x="207607" y="73133"/>
                    <a:pt x="462397" y="73133"/>
                  </a:cubicBezTo>
                  <a:cubicBezTo>
                    <a:pt x="469473" y="73133"/>
                    <a:pt x="1509865" y="0"/>
                    <a:pt x="1856661" y="0"/>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0" name="Google Shape;1530;p12"/>
            <p:cNvSpPr/>
            <p:nvPr/>
          </p:nvSpPr>
          <p:spPr>
            <a:xfrm>
              <a:off x="6060238" y="4680537"/>
              <a:ext cx="471833" cy="471833"/>
            </a:xfrm>
            <a:custGeom>
              <a:rect b="b" l="l" r="r" t="t"/>
              <a:pathLst>
                <a:path extrusionOk="0" h="190500" w="190500">
                  <a:moveTo>
                    <a:pt x="98584" y="190024"/>
                  </a:moveTo>
                  <a:cubicBezTo>
                    <a:pt x="48101" y="190024"/>
                    <a:pt x="7144" y="149066"/>
                    <a:pt x="7144" y="98584"/>
                  </a:cubicBezTo>
                  <a:cubicBezTo>
                    <a:pt x="7144" y="48101"/>
                    <a:pt x="48101" y="7144"/>
                    <a:pt x="98584" y="7144"/>
                  </a:cubicBezTo>
                  <a:cubicBezTo>
                    <a:pt x="149066" y="7144"/>
                    <a:pt x="190024" y="48101"/>
                    <a:pt x="190024" y="98584"/>
                  </a:cubicBezTo>
                  <a:cubicBezTo>
                    <a:pt x="190024" y="148114"/>
                    <a:pt x="149066" y="190024"/>
                    <a:pt x="98584" y="190024"/>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1" name="Google Shape;1531;p12"/>
            <p:cNvSpPr/>
            <p:nvPr/>
          </p:nvSpPr>
          <p:spPr>
            <a:xfrm>
              <a:off x="8812770" y="4643063"/>
              <a:ext cx="542608" cy="542608"/>
            </a:xfrm>
            <a:custGeom>
              <a:rect b="b" l="l" r="r" t="t"/>
              <a:pathLst>
                <a:path extrusionOk="0" h="219075" w="219075">
                  <a:moveTo>
                    <a:pt x="127593" y="22757"/>
                  </a:moveTo>
                  <a:cubicBezTo>
                    <a:pt x="177447" y="30802"/>
                    <a:pt x="211341" y="77738"/>
                    <a:pt x="203296" y="127593"/>
                  </a:cubicBezTo>
                  <a:cubicBezTo>
                    <a:pt x="195251" y="177447"/>
                    <a:pt x="148314" y="211341"/>
                    <a:pt x="98460" y="203296"/>
                  </a:cubicBezTo>
                  <a:cubicBezTo>
                    <a:pt x="48605" y="195251"/>
                    <a:pt x="14712" y="148315"/>
                    <a:pt x="22757" y="98460"/>
                  </a:cubicBezTo>
                  <a:cubicBezTo>
                    <a:pt x="30801" y="48605"/>
                    <a:pt x="77738" y="14712"/>
                    <a:pt x="127593" y="22757"/>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2" name="Google Shape;1532;p12"/>
            <p:cNvSpPr/>
            <p:nvPr/>
          </p:nvSpPr>
          <p:spPr>
            <a:xfrm>
              <a:off x="6465106" y="3021096"/>
              <a:ext cx="1171361" cy="607456"/>
            </a:xfrm>
            <a:custGeom>
              <a:rect b="b" l="l" r="r" t="t"/>
              <a:pathLst>
                <a:path extrusionOk="0" h="607456" w="1171361">
                  <a:moveTo>
                    <a:pt x="180233" y="0"/>
                  </a:moveTo>
                  <a:lnTo>
                    <a:pt x="903051" y="0"/>
                  </a:lnTo>
                  <a:lnTo>
                    <a:pt x="1171361" y="607456"/>
                  </a:lnTo>
                  <a:lnTo>
                    <a:pt x="0" y="607456"/>
                  </a:ln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3" name="Google Shape;1533;p12"/>
            <p:cNvSpPr/>
            <p:nvPr/>
          </p:nvSpPr>
          <p:spPr>
            <a:xfrm>
              <a:off x="8103056" y="3422743"/>
              <a:ext cx="1103442" cy="411617"/>
            </a:xfrm>
            <a:prstGeom prst="roundRect">
              <a:avLst>
                <a:gd fmla="val 50000" name="adj"/>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4" name="Google Shape;1534;p12"/>
            <p:cNvSpPr/>
            <p:nvPr/>
          </p:nvSpPr>
          <p:spPr>
            <a:xfrm>
              <a:off x="7050786" y="4254347"/>
              <a:ext cx="1544908" cy="231086"/>
            </a:xfrm>
            <a:prstGeom prst="rect">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35" name="Google Shape;1535;p12"/>
          <p:cNvSpPr/>
          <p:nvPr/>
        </p:nvSpPr>
        <p:spPr>
          <a:xfrm>
            <a:off x="4751572" y="3204074"/>
            <a:ext cx="946666" cy="980245"/>
          </a:xfrm>
          <a:prstGeom prst="rect">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6" name="Google Shape;1536;p12"/>
          <p:cNvSpPr/>
          <p:nvPr/>
        </p:nvSpPr>
        <p:spPr>
          <a:xfrm>
            <a:off x="3968203" y="3724627"/>
            <a:ext cx="946666" cy="461665"/>
          </a:xfrm>
          <a:prstGeom prst="rect">
            <a:avLst/>
          </a:prstGeom>
          <a:solidFill>
            <a:srgbClr val="418A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37" name="Google Shape;1537;p12"/>
          <p:cNvGrpSpPr/>
          <p:nvPr/>
        </p:nvGrpSpPr>
        <p:grpSpPr>
          <a:xfrm>
            <a:off x="-10230" y="1408773"/>
            <a:ext cx="2546558" cy="2659733"/>
            <a:chOff x="-1639876" y="-652843"/>
            <a:chExt cx="6993625" cy="7304435"/>
          </a:xfrm>
        </p:grpSpPr>
        <p:grpSp>
          <p:nvGrpSpPr>
            <p:cNvPr id="1538" name="Google Shape;1538;p12"/>
            <p:cNvGrpSpPr/>
            <p:nvPr/>
          </p:nvGrpSpPr>
          <p:grpSpPr>
            <a:xfrm>
              <a:off x="-1639876" y="-652843"/>
              <a:ext cx="6501724" cy="7304435"/>
              <a:chOff x="236538" y="1588"/>
              <a:chExt cx="4127500" cy="4637087"/>
            </a:xfrm>
          </p:grpSpPr>
          <p:sp>
            <p:nvSpPr>
              <p:cNvPr id="1539" name="Google Shape;1539;p12"/>
              <p:cNvSpPr/>
              <p:nvPr/>
            </p:nvSpPr>
            <p:spPr>
              <a:xfrm>
                <a:off x="1106488" y="3094038"/>
                <a:ext cx="984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0" name="Google Shape;1540;p12"/>
              <p:cNvSpPr/>
              <p:nvPr/>
            </p:nvSpPr>
            <p:spPr>
              <a:xfrm>
                <a:off x="1450976" y="3094039"/>
                <a:ext cx="857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1" name="Google Shape;1541;p12"/>
              <p:cNvSpPr/>
              <p:nvPr/>
            </p:nvSpPr>
            <p:spPr>
              <a:xfrm>
                <a:off x="1147763" y="314801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2" name="Google Shape;1542;p12"/>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3" name="Google Shape;1543;p12"/>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4" name="Google Shape;1544;p12"/>
              <p:cNvSpPr/>
              <p:nvPr/>
            </p:nvSpPr>
            <p:spPr>
              <a:xfrm>
                <a:off x="1147763" y="34417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5" name="Google Shape;1545;p12"/>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6" name="Google Shape;1546;p12"/>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7" name="Google Shape;1547;p12"/>
              <p:cNvSpPr/>
              <p:nvPr/>
            </p:nvSpPr>
            <p:spPr>
              <a:xfrm>
                <a:off x="1147763" y="37338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8" name="Google Shape;1548;p12"/>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9" name="Google Shape;1549;p12"/>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0" name="Google Shape;1550;p12"/>
              <p:cNvSpPr/>
              <p:nvPr/>
            </p:nvSpPr>
            <p:spPr>
              <a:xfrm>
                <a:off x="1147763" y="4027488"/>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1" name="Google Shape;1551;p12"/>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2" name="Google Shape;1552;p12"/>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3" name="Google Shape;1553;p12"/>
              <p:cNvSpPr/>
              <p:nvPr/>
            </p:nvSpPr>
            <p:spPr>
              <a:xfrm>
                <a:off x="1106488" y="1897063"/>
                <a:ext cx="984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4" name="Google Shape;1554;p12"/>
              <p:cNvSpPr/>
              <p:nvPr/>
            </p:nvSpPr>
            <p:spPr>
              <a:xfrm>
                <a:off x="1450975" y="1897063"/>
                <a:ext cx="857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5" name="Google Shape;1555;p12"/>
              <p:cNvSpPr/>
              <p:nvPr/>
            </p:nvSpPr>
            <p:spPr>
              <a:xfrm>
                <a:off x="1147763" y="18970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6" name="Google Shape;1556;p12"/>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7" name="Google Shape;1557;p12"/>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8" name="Google Shape;1558;p12"/>
              <p:cNvSpPr/>
              <p:nvPr/>
            </p:nvSpPr>
            <p:spPr>
              <a:xfrm>
                <a:off x="1147763" y="21891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9" name="Google Shape;1559;p12"/>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0" name="Google Shape;1560;p12"/>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1" name="Google Shape;1561;p12"/>
              <p:cNvSpPr/>
              <p:nvPr/>
            </p:nvSpPr>
            <p:spPr>
              <a:xfrm>
                <a:off x="1147763" y="24828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2" name="Google Shape;1562;p12"/>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3" name="Google Shape;1563;p12"/>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4" name="Google Shape;1564;p12"/>
              <p:cNvSpPr/>
              <p:nvPr/>
            </p:nvSpPr>
            <p:spPr>
              <a:xfrm>
                <a:off x="1147763" y="27749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5" name="Google Shape;1565;p12"/>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6" name="Google Shape;1566;p12"/>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7" name="Google Shape;1567;p12"/>
              <p:cNvSpPr/>
              <p:nvPr/>
            </p:nvSpPr>
            <p:spPr>
              <a:xfrm>
                <a:off x="1179513" y="919163"/>
                <a:ext cx="44450"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8" name="Google Shape;1568;p12"/>
              <p:cNvSpPr/>
              <p:nvPr/>
            </p:nvSpPr>
            <p:spPr>
              <a:xfrm>
                <a:off x="1412875" y="919163"/>
                <a:ext cx="53975"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9" name="Google Shape;1569;p12"/>
              <p:cNvSpPr/>
              <p:nvPr/>
            </p:nvSpPr>
            <p:spPr>
              <a:xfrm>
                <a:off x="1179513" y="915988"/>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0" name="Google Shape;1570;p12"/>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1" name="Google Shape;1571;p12"/>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2" name="Google Shape;1572;p12"/>
              <p:cNvSpPr/>
              <p:nvPr/>
            </p:nvSpPr>
            <p:spPr>
              <a:xfrm>
                <a:off x="1179513" y="1141413"/>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3" name="Google Shape;1573;p12"/>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4" name="Google Shape;1574;p12"/>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5" name="Google Shape;1575;p12"/>
              <p:cNvSpPr/>
              <p:nvPr/>
            </p:nvSpPr>
            <p:spPr>
              <a:xfrm>
                <a:off x="1179513" y="13652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6" name="Google Shape;1576;p12"/>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7" name="Google Shape;1577;p12"/>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8" name="Google Shape;1578;p12"/>
              <p:cNvSpPr/>
              <p:nvPr/>
            </p:nvSpPr>
            <p:spPr>
              <a:xfrm>
                <a:off x="1179513" y="1590675"/>
                <a:ext cx="274638"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9" name="Google Shape;1579;p12"/>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0" name="Google Shape;1580;p12"/>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1" name="Google Shape;1581;p12"/>
              <p:cNvSpPr/>
              <p:nvPr/>
            </p:nvSpPr>
            <p:spPr>
              <a:xfrm>
                <a:off x="1182688" y="217488"/>
                <a:ext cx="44450"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2" name="Google Shape;1582;p12"/>
              <p:cNvSpPr/>
              <p:nvPr/>
            </p:nvSpPr>
            <p:spPr>
              <a:xfrm>
                <a:off x="1416050" y="217488"/>
                <a:ext cx="53975"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3" name="Google Shape;1583;p12"/>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4" name="Google Shape;1584;p12"/>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5" name="Google Shape;1585;p12"/>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6" name="Google Shape;1586;p12"/>
              <p:cNvSpPr/>
              <p:nvPr/>
            </p:nvSpPr>
            <p:spPr>
              <a:xfrm>
                <a:off x="1182688" y="43180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7" name="Google Shape;1587;p12"/>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8" name="Google Shape;1588;p12"/>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9" name="Google Shape;1589;p12"/>
              <p:cNvSpPr/>
              <p:nvPr/>
            </p:nvSpPr>
            <p:spPr>
              <a:xfrm>
                <a:off x="1182688" y="6540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0" name="Google Shape;1590;p12"/>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1" name="Google Shape;1591;p12"/>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2" name="Google Shape;1592;p12"/>
              <p:cNvSpPr/>
              <p:nvPr/>
            </p:nvSpPr>
            <p:spPr>
              <a:xfrm>
                <a:off x="398463"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3" name="Google Shape;1593;p12"/>
              <p:cNvSpPr/>
              <p:nvPr/>
            </p:nvSpPr>
            <p:spPr>
              <a:xfrm>
                <a:off x="398463" y="950913"/>
                <a:ext cx="825500"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4" name="Google Shape;1594;p12"/>
              <p:cNvSpPr/>
              <p:nvPr/>
            </p:nvSpPr>
            <p:spPr>
              <a:xfrm>
                <a:off x="1185863"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5" name="Google Shape;1595;p12"/>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6" name="Google Shape;1596;p12"/>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7" name="Google Shape;1597;p12"/>
              <p:cNvSpPr/>
              <p:nvPr/>
            </p:nvSpPr>
            <p:spPr>
              <a:xfrm>
                <a:off x="996950" y="755650"/>
                <a:ext cx="39688"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8" name="Google Shape;1598;p12"/>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9" name="Google Shape;1599;p12"/>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0" name="Google Shape;1600;p12"/>
              <p:cNvSpPr/>
              <p:nvPr/>
            </p:nvSpPr>
            <p:spPr>
              <a:xfrm>
                <a:off x="8064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1" name="Google Shape;1601;p12"/>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2" name="Google Shape;1602;p12"/>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3" name="Google Shape;1603;p12"/>
              <p:cNvSpPr/>
              <p:nvPr/>
            </p:nvSpPr>
            <p:spPr>
              <a:xfrm>
                <a:off x="617538" y="755650"/>
                <a:ext cx="42863"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4" name="Google Shape;1604;p12"/>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5" name="Google Shape;1605;p12"/>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6" name="Google Shape;1606;p12"/>
              <p:cNvSpPr/>
              <p:nvPr/>
            </p:nvSpPr>
            <p:spPr>
              <a:xfrm>
                <a:off x="1504950" y="755650"/>
                <a:ext cx="822325"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7" name="Google Shape;1607;p12"/>
              <p:cNvSpPr/>
              <p:nvPr/>
            </p:nvSpPr>
            <p:spPr>
              <a:xfrm>
                <a:off x="1504950" y="950913"/>
                <a:ext cx="822325"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8" name="Google Shape;1608;p12"/>
              <p:cNvSpPr/>
              <p:nvPr/>
            </p:nvSpPr>
            <p:spPr>
              <a:xfrm>
                <a:off x="2292350"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9" name="Google Shape;1609;p12"/>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0" name="Google Shape;1610;p12"/>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1" name="Google Shape;1611;p12"/>
              <p:cNvSpPr/>
              <p:nvPr/>
            </p:nvSpPr>
            <p:spPr>
              <a:xfrm>
                <a:off x="2100263"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2" name="Google Shape;1612;p12"/>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3" name="Google Shape;1613;p12"/>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4" name="Google Shape;1614;p12"/>
              <p:cNvSpPr/>
              <p:nvPr/>
            </p:nvSpPr>
            <p:spPr>
              <a:xfrm>
                <a:off x="1912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5" name="Google Shape;1615;p12"/>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6" name="Google Shape;1616;p12"/>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7" name="Google Shape;1617;p12"/>
              <p:cNvSpPr/>
              <p:nvPr/>
            </p:nvSpPr>
            <p:spPr>
              <a:xfrm>
                <a:off x="1724025"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8" name="Google Shape;1618;p12"/>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9" name="Google Shape;1619;p12"/>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0" name="Google Shape;1620;p12"/>
              <p:cNvSpPr/>
              <p:nvPr/>
            </p:nvSpPr>
            <p:spPr>
              <a:xfrm>
                <a:off x="2266950"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1" name="Google Shape;1621;p12"/>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2" name="Google Shape;1622;p12"/>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3" name="Google Shape;1623;p12"/>
              <p:cNvSpPr/>
              <p:nvPr/>
            </p:nvSpPr>
            <p:spPr>
              <a:xfrm>
                <a:off x="30543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4" name="Google Shape;1624;p12"/>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5" name="Google Shape;1625;p12"/>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6" name="Google Shape;1626;p12"/>
              <p:cNvSpPr/>
              <p:nvPr/>
            </p:nvSpPr>
            <p:spPr>
              <a:xfrm>
                <a:off x="2865438"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7" name="Google Shape;1627;p12"/>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8" name="Google Shape;1628;p12"/>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9" name="Google Shape;1629;p12"/>
              <p:cNvSpPr/>
              <p:nvPr/>
            </p:nvSpPr>
            <p:spPr>
              <a:xfrm>
                <a:off x="2674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0" name="Google Shape;1630;p12"/>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1" name="Google Shape;1631;p12"/>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2" name="Google Shape;1632;p12"/>
              <p:cNvSpPr/>
              <p:nvPr/>
            </p:nvSpPr>
            <p:spPr>
              <a:xfrm>
                <a:off x="2486025"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3" name="Google Shape;1633;p12"/>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4" name="Google Shape;1634;p12"/>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5" name="Google Shape;1635;p12"/>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6" name="Google Shape;1636;p12"/>
              <p:cNvSpPr/>
              <p:nvPr/>
            </p:nvSpPr>
            <p:spPr>
              <a:xfrm>
                <a:off x="236538" y="698500"/>
                <a:ext cx="219075" cy="49053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7" name="Google Shape;1637;p12"/>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8" name="Google Shape;1638;p12"/>
              <p:cNvSpPr/>
              <p:nvPr/>
            </p:nvSpPr>
            <p:spPr>
              <a:xfrm>
                <a:off x="3044825" y="752475"/>
                <a:ext cx="771525" cy="365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9" name="Google Shape;1639;p12"/>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0" name="Google Shape;1640;p12"/>
              <p:cNvSpPr/>
              <p:nvPr/>
            </p:nvSpPr>
            <p:spPr>
              <a:xfrm>
                <a:off x="3781425"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1" name="Google Shape;1641;p12"/>
              <p:cNvSpPr/>
              <p:nvPr/>
            </p:nvSpPr>
            <p:spPr>
              <a:xfrm>
                <a:off x="3949700" y="820738"/>
                <a:ext cx="38100" cy="1333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2" name="Google Shape;1642;p12"/>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3" name="Google Shape;1643;p12"/>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4" name="Google Shape;1644;p12"/>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5" name="Google Shape;1645;p12"/>
              <p:cNvSpPr/>
              <p:nvPr/>
            </p:nvSpPr>
            <p:spPr>
              <a:xfrm>
                <a:off x="3602038"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6" name="Google Shape;1646;p12"/>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7" name="Google Shape;1647;p12"/>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8" name="Google Shape;1648;p12"/>
              <p:cNvSpPr/>
              <p:nvPr/>
            </p:nvSpPr>
            <p:spPr>
              <a:xfrm>
                <a:off x="3427413"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9" name="Google Shape;1649;p12"/>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0" name="Google Shape;1650;p12"/>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1" name="Google Shape;1651;p12"/>
              <p:cNvSpPr/>
              <p:nvPr/>
            </p:nvSpPr>
            <p:spPr>
              <a:xfrm>
                <a:off x="3251200"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2" name="Google Shape;1652;p12"/>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3" name="Google Shape;1653;p12"/>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4" name="Google Shape;1654;p12"/>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55" name="Google Shape;1655;p12"/>
            <p:cNvGrpSpPr/>
            <p:nvPr/>
          </p:nvGrpSpPr>
          <p:grpSpPr>
            <a:xfrm>
              <a:off x="4250690" y="757181"/>
              <a:ext cx="1103059" cy="4067578"/>
              <a:chOff x="9604664" y="-3280047"/>
              <a:chExt cx="1600229" cy="5900911"/>
            </a:xfrm>
          </p:grpSpPr>
          <p:grpSp>
            <p:nvGrpSpPr>
              <p:cNvPr id="1656" name="Google Shape;1656;p12"/>
              <p:cNvGrpSpPr/>
              <p:nvPr/>
            </p:nvGrpSpPr>
            <p:grpSpPr>
              <a:xfrm>
                <a:off x="10090815" y="-3280047"/>
                <a:ext cx="455613" cy="4540251"/>
                <a:chOff x="2149974" y="-3713177"/>
                <a:chExt cx="455613" cy="4540251"/>
              </a:xfrm>
            </p:grpSpPr>
            <p:sp>
              <p:nvSpPr>
                <p:cNvPr id="1657" name="Google Shape;1657;p12"/>
                <p:cNvSpPr/>
                <p:nvPr/>
              </p:nvSpPr>
              <p:spPr>
                <a:xfrm>
                  <a:off x="2149974" y="-3713177"/>
                  <a:ext cx="377825" cy="3998913"/>
                </a:xfrm>
                <a:custGeom>
                  <a:rect b="b" l="l" r="r" t="t"/>
                  <a:pathLst>
                    <a:path extrusionOk="0" h="2519" w="238">
                      <a:moveTo>
                        <a:pt x="203" y="38"/>
                      </a:moveTo>
                      <a:lnTo>
                        <a:pt x="193" y="2487"/>
                      </a:lnTo>
                      <a:lnTo>
                        <a:pt x="111" y="2487"/>
                      </a:lnTo>
                      <a:lnTo>
                        <a:pt x="35" y="6"/>
                      </a:lnTo>
                      <a:lnTo>
                        <a:pt x="0" y="0"/>
                      </a:lnTo>
                      <a:lnTo>
                        <a:pt x="76" y="2503"/>
                      </a:lnTo>
                      <a:lnTo>
                        <a:pt x="76" y="2519"/>
                      </a:lnTo>
                      <a:lnTo>
                        <a:pt x="225" y="2519"/>
                      </a:lnTo>
                      <a:lnTo>
                        <a:pt x="238" y="38"/>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8" name="Google Shape;1658;p12"/>
                <p:cNvSpPr/>
                <p:nvPr/>
              </p:nvSpPr>
              <p:spPr>
                <a:xfrm>
                  <a:off x="2299199" y="488936"/>
                  <a:ext cx="303213" cy="338138"/>
                </a:xfrm>
                <a:custGeom>
                  <a:rect b="b" l="l" r="r" t="t"/>
                  <a:pathLst>
                    <a:path extrusionOk="0" h="106" w="93">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9" name="Google Shape;1659;p12"/>
                <p:cNvSpPr/>
                <p:nvPr/>
              </p:nvSpPr>
              <p:spPr>
                <a:xfrm>
                  <a:off x="2181724" y="101586"/>
                  <a:ext cx="423863" cy="490538"/>
                </a:xfrm>
                <a:custGeom>
                  <a:rect b="b" l="l" r="r" t="t"/>
                  <a:pathLst>
                    <a:path extrusionOk="0" h="154" w="130">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60" name="Google Shape;1660;p12"/>
              <p:cNvGrpSpPr/>
              <p:nvPr/>
            </p:nvGrpSpPr>
            <p:grpSpPr>
              <a:xfrm>
                <a:off x="9610110" y="1366348"/>
                <a:ext cx="1594783" cy="1254516"/>
                <a:chOff x="4501217" y="2328648"/>
                <a:chExt cx="736600" cy="579437"/>
              </a:xfrm>
            </p:grpSpPr>
            <p:sp>
              <p:nvSpPr>
                <p:cNvPr id="1661" name="Google Shape;1661;p12"/>
                <p:cNvSpPr/>
                <p:nvPr/>
              </p:nvSpPr>
              <p:spPr>
                <a:xfrm>
                  <a:off x="4501217" y="2411198"/>
                  <a:ext cx="736600" cy="2413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2" name="Google Shape;1662;p12"/>
                <p:cNvSpPr/>
                <p:nvPr/>
              </p:nvSpPr>
              <p:spPr>
                <a:xfrm>
                  <a:off x="4772680" y="2328648"/>
                  <a:ext cx="187325" cy="1238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3" name="Google Shape;1663;p12"/>
                <p:cNvSpPr/>
                <p:nvPr/>
              </p:nvSpPr>
              <p:spPr>
                <a:xfrm>
                  <a:off x="4501217" y="2665198"/>
                  <a:ext cx="736600" cy="2428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64" name="Google Shape;1664;p12"/>
              <p:cNvGrpSpPr/>
              <p:nvPr/>
            </p:nvGrpSpPr>
            <p:grpSpPr>
              <a:xfrm>
                <a:off x="9604664" y="1187749"/>
                <a:ext cx="1584300" cy="352500"/>
                <a:chOff x="9590919" y="872582"/>
                <a:chExt cx="1584300" cy="352500"/>
              </a:xfrm>
            </p:grpSpPr>
            <p:cxnSp>
              <p:nvCxnSpPr>
                <p:cNvPr id="1665" name="Google Shape;1665;p12"/>
                <p:cNvCxnSpPr>
                  <a:stCxn id="1658" idx="3"/>
                </p:cNvCxnSpPr>
                <p:nvPr/>
              </p:nvCxnSpPr>
              <p:spPr>
                <a:xfrm flipH="1">
                  <a:off x="9590919" y="872582"/>
                  <a:ext cx="767100" cy="352500"/>
                </a:xfrm>
                <a:prstGeom prst="straightConnector1">
                  <a:avLst/>
                </a:prstGeom>
                <a:noFill/>
                <a:ln cap="flat" cmpd="sng" w="22225">
                  <a:solidFill>
                    <a:srgbClr val="262626"/>
                  </a:solidFill>
                  <a:prstDash val="solid"/>
                  <a:miter lim="800000"/>
                  <a:headEnd len="sm" w="sm" type="none"/>
                  <a:tailEnd len="sm" w="sm" type="none"/>
                </a:ln>
              </p:spPr>
            </p:cxnSp>
            <p:cxnSp>
              <p:nvCxnSpPr>
                <p:cNvPr id="1666" name="Google Shape;1666;p12"/>
                <p:cNvCxnSpPr>
                  <a:stCxn id="1658" idx="3"/>
                </p:cNvCxnSpPr>
                <p:nvPr/>
              </p:nvCxnSpPr>
              <p:spPr>
                <a:xfrm>
                  <a:off x="10358019" y="872582"/>
                  <a:ext cx="817200" cy="352500"/>
                </a:xfrm>
                <a:prstGeom prst="straightConnector1">
                  <a:avLst/>
                </a:prstGeom>
                <a:noFill/>
                <a:ln cap="flat" cmpd="sng" w="22225">
                  <a:solidFill>
                    <a:srgbClr val="262626"/>
                  </a:solidFill>
                  <a:prstDash val="solid"/>
                  <a:miter lim="800000"/>
                  <a:headEnd len="sm" w="sm" type="none"/>
                  <a:tailEnd len="sm" w="sm" type="none"/>
                </a:ln>
              </p:spPr>
            </p:cxnSp>
          </p:grpSp>
        </p:grpSp>
      </p:grpSp>
      <p:grpSp>
        <p:nvGrpSpPr>
          <p:cNvPr id="1667" name="Google Shape;1667;p12"/>
          <p:cNvGrpSpPr/>
          <p:nvPr/>
        </p:nvGrpSpPr>
        <p:grpSpPr>
          <a:xfrm flipH="1">
            <a:off x="10364347" y="1886576"/>
            <a:ext cx="1801067" cy="1915149"/>
            <a:chOff x="3175" y="1588"/>
            <a:chExt cx="4360863" cy="4637087"/>
          </a:xfrm>
        </p:grpSpPr>
        <p:sp>
          <p:nvSpPr>
            <p:cNvPr id="1668" name="Google Shape;1668;p12"/>
            <p:cNvSpPr/>
            <p:nvPr/>
          </p:nvSpPr>
          <p:spPr>
            <a:xfrm>
              <a:off x="1106488" y="3094038"/>
              <a:ext cx="984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9" name="Google Shape;1669;p12"/>
            <p:cNvSpPr/>
            <p:nvPr/>
          </p:nvSpPr>
          <p:spPr>
            <a:xfrm>
              <a:off x="1450975" y="3094038"/>
              <a:ext cx="85725" cy="13366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0" name="Google Shape;1670;p12"/>
            <p:cNvSpPr/>
            <p:nvPr/>
          </p:nvSpPr>
          <p:spPr>
            <a:xfrm>
              <a:off x="1147763" y="314801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1" name="Google Shape;1671;p12"/>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2" name="Google Shape;1672;p12"/>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3" name="Google Shape;1673;p12"/>
            <p:cNvSpPr/>
            <p:nvPr/>
          </p:nvSpPr>
          <p:spPr>
            <a:xfrm>
              <a:off x="1147763" y="34417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4" name="Google Shape;1674;p12"/>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5" name="Google Shape;1675;p12"/>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6" name="Google Shape;1676;p12"/>
            <p:cNvSpPr/>
            <p:nvPr/>
          </p:nvSpPr>
          <p:spPr>
            <a:xfrm>
              <a:off x="1147763" y="373380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7" name="Google Shape;1677;p12"/>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8" name="Google Shape;1678;p12"/>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9" name="Google Shape;1679;p12"/>
            <p:cNvSpPr/>
            <p:nvPr/>
          </p:nvSpPr>
          <p:spPr>
            <a:xfrm>
              <a:off x="1147763" y="4027488"/>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0" name="Google Shape;1680;p12"/>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1" name="Google Shape;1681;p12"/>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2" name="Google Shape;1682;p12"/>
            <p:cNvSpPr/>
            <p:nvPr/>
          </p:nvSpPr>
          <p:spPr>
            <a:xfrm>
              <a:off x="1106488" y="1897063"/>
              <a:ext cx="984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3" name="Google Shape;1683;p12"/>
            <p:cNvSpPr/>
            <p:nvPr/>
          </p:nvSpPr>
          <p:spPr>
            <a:xfrm>
              <a:off x="1450975" y="1897063"/>
              <a:ext cx="85725" cy="12827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4" name="Google Shape;1684;p12"/>
            <p:cNvSpPr/>
            <p:nvPr/>
          </p:nvSpPr>
          <p:spPr>
            <a:xfrm>
              <a:off x="1147763" y="18970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5" name="Google Shape;1685;p12"/>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6" name="Google Shape;1686;p12"/>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7" name="Google Shape;1687;p12"/>
            <p:cNvSpPr/>
            <p:nvPr/>
          </p:nvSpPr>
          <p:spPr>
            <a:xfrm>
              <a:off x="1147763" y="2189163"/>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8" name="Google Shape;1688;p12"/>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9" name="Google Shape;1689;p12"/>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0" name="Google Shape;1690;p12"/>
            <p:cNvSpPr/>
            <p:nvPr/>
          </p:nvSpPr>
          <p:spPr>
            <a:xfrm>
              <a:off x="1147763" y="24828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1" name="Google Shape;1691;p12"/>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2" name="Google Shape;1692;p12"/>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3" name="Google Shape;1693;p12"/>
            <p:cNvSpPr/>
            <p:nvPr/>
          </p:nvSpPr>
          <p:spPr>
            <a:xfrm>
              <a:off x="1147763" y="2774950"/>
              <a:ext cx="357188" cy="6350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4" name="Google Shape;1694;p12"/>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5" name="Google Shape;1695;p12"/>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6" name="Google Shape;1696;p12"/>
            <p:cNvSpPr/>
            <p:nvPr/>
          </p:nvSpPr>
          <p:spPr>
            <a:xfrm>
              <a:off x="1179513" y="919163"/>
              <a:ext cx="44450"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7" name="Google Shape;1697;p12"/>
            <p:cNvSpPr/>
            <p:nvPr/>
          </p:nvSpPr>
          <p:spPr>
            <a:xfrm>
              <a:off x="1412875" y="919163"/>
              <a:ext cx="53975" cy="9810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8" name="Google Shape;1698;p12"/>
            <p:cNvSpPr/>
            <p:nvPr/>
          </p:nvSpPr>
          <p:spPr>
            <a:xfrm>
              <a:off x="1179513" y="915988"/>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9" name="Google Shape;1699;p12"/>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0" name="Google Shape;1700;p12"/>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1" name="Google Shape;1701;p12"/>
            <p:cNvSpPr/>
            <p:nvPr/>
          </p:nvSpPr>
          <p:spPr>
            <a:xfrm>
              <a:off x="1179513" y="1141413"/>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2" name="Google Shape;1702;p12"/>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3" name="Google Shape;1703;p12"/>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4" name="Google Shape;1704;p12"/>
            <p:cNvSpPr/>
            <p:nvPr/>
          </p:nvSpPr>
          <p:spPr>
            <a:xfrm>
              <a:off x="1179513" y="13652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5" name="Google Shape;1705;p12"/>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6" name="Google Shape;1706;p12"/>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7" name="Google Shape;1707;p12"/>
            <p:cNvSpPr/>
            <p:nvPr/>
          </p:nvSpPr>
          <p:spPr>
            <a:xfrm>
              <a:off x="1179513" y="1590675"/>
              <a:ext cx="274638"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8" name="Google Shape;1708;p12"/>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9" name="Google Shape;1709;p12"/>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0" name="Google Shape;1710;p12"/>
            <p:cNvSpPr/>
            <p:nvPr/>
          </p:nvSpPr>
          <p:spPr>
            <a:xfrm>
              <a:off x="1182688" y="217488"/>
              <a:ext cx="44450"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1" name="Google Shape;1711;p12"/>
            <p:cNvSpPr/>
            <p:nvPr/>
          </p:nvSpPr>
          <p:spPr>
            <a:xfrm>
              <a:off x="1416050" y="217488"/>
              <a:ext cx="53975" cy="7461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2" name="Google Shape;1712;p12"/>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3" name="Google Shape;1713;p12"/>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4" name="Google Shape;1714;p12"/>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5" name="Google Shape;1715;p12"/>
            <p:cNvSpPr/>
            <p:nvPr/>
          </p:nvSpPr>
          <p:spPr>
            <a:xfrm>
              <a:off x="1182688" y="43180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6" name="Google Shape;1716;p12"/>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7" name="Google Shape;1717;p12"/>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8" name="Google Shape;1718;p12"/>
            <p:cNvSpPr/>
            <p:nvPr/>
          </p:nvSpPr>
          <p:spPr>
            <a:xfrm>
              <a:off x="1182688" y="654050"/>
              <a:ext cx="274638" cy="4762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9" name="Google Shape;1719;p12"/>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0" name="Google Shape;1720;p12"/>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1" name="Google Shape;1721;p12"/>
            <p:cNvSpPr/>
            <p:nvPr/>
          </p:nvSpPr>
          <p:spPr>
            <a:xfrm>
              <a:off x="398463"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2" name="Google Shape;1722;p12"/>
            <p:cNvSpPr/>
            <p:nvPr/>
          </p:nvSpPr>
          <p:spPr>
            <a:xfrm>
              <a:off x="398463" y="950913"/>
              <a:ext cx="825500"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3" name="Google Shape;1723;p12"/>
            <p:cNvSpPr/>
            <p:nvPr/>
          </p:nvSpPr>
          <p:spPr>
            <a:xfrm>
              <a:off x="1185863"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4" name="Google Shape;1724;p12"/>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5" name="Google Shape;1725;p12"/>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6" name="Google Shape;1726;p12"/>
            <p:cNvSpPr/>
            <p:nvPr/>
          </p:nvSpPr>
          <p:spPr>
            <a:xfrm>
              <a:off x="996950" y="755650"/>
              <a:ext cx="39688"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7" name="Google Shape;1727;p12"/>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8" name="Google Shape;1728;p12"/>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9" name="Google Shape;1729;p12"/>
            <p:cNvSpPr/>
            <p:nvPr/>
          </p:nvSpPr>
          <p:spPr>
            <a:xfrm>
              <a:off x="8064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0" name="Google Shape;1730;p12"/>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1" name="Google Shape;1731;p12"/>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2" name="Google Shape;1732;p12"/>
            <p:cNvSpPr/>
            <p:nvPr/>
          </p:nvSpPr>
          <p:spPr>
            <a:xfrm>
              <a:off x="617538" y="755650"/>
              <a:ext cx="42863"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3" name="Google Shape;1733;p12"/>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4" name="Google Shape;1734;p12"/>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5" name="Google Shape;1735;p12"/>
            <p:cNvSpPr/>
            <p:nvPr/>
          </p:nvSpPr>
          <p:spPr>
            <a:xfrm>
              <a:off x="1504950" y="755650"/>
              <a:ext cx="822325"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6" name="Google Shape;1736;p12"/>
            <p:cNvSpPr/>
            <p:nvPr/>
          </p:nvSpPr>
          <p:spPr>
            <a:xfrm>
              <a:off x="1504950" y="950913"/>
              <a:ext cx="822325" cy="444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7" name="Google Shape;1737;p12"/>
            <p:cNvSpPr/>
            <p:nvPr/>
          </p:nvSpPr>
          <p:spPr>
            <a:xfrm>
              <a:off x="2292350"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8" name="Google Shape;1738;p12"/>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9" name="Google Shape;1739;p12"/>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0" name="Google Shape;1740;p12"/>
            <p:cNvSpPr/>
            <p:nvPr/>
          </p:nvSpPr>
          <p:spPr>
            <a:xfrm>
              <a:off x="2100263"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1" name="Google Shape;1741;p12"/>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2" name="Google Shape;1742;p12"/>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3" name="Google Shape;1743;p12"/>
            <p:cNvSpPr/>
            <p:nvPr/>
          </p:nvSpPr>
          <p:spPr>
            <a:xfrm>
              <a:off x="1912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4" name="Google Shape;1744;p12"/>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5" name="Google Shape;1745;p12"/>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6" name="Google Shape;1746;p12"/>
            <p:cNvSpPr/>
            <p:nvPr/>
          </p:nvSpPr>
          <p:spPr>
            <a:xfrm>
              <a:off x="1724025"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7" name="Google Shape;1747;p12"/>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8" name="Google Shape;1748;p12"/>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9" name="Google Shape;1749;p12"/>
            <p:cNvSpPr/>
            <p:nvPr/>
          </p:nvSpPr>
          <p:spPr>
            <a:xfrm>
              <a:off x="2266950" y="755650"/>
              <a:ext cx="825500" cy="396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0" name="Google Shape;1750;p12"/>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1" name="Google Shape;1751;p12"/>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2" name="Google Shape;1752;p12"/>
            <p:cNvSpPr/>
            <p:nvPr/>
          </p:nvSpPr>
          <p:spPr>
            <a:xfrm>
              <a:off x="3054350"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3" name="Google Shape;1753;p12"/>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4" name="Google Shape;1754;p12"/>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5" name="Google Shape;1755;p12"/>
            <p:cNvSpPr/>
            <p:nvPr/>
          </p:nvSpPr>
          <p:spPr>
            <a:xfrm>
              <a:off x="2865438" y="755650"/>
              <a:ext cx="38100"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6" name="Google Shape;1756;p12"/>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7" name="Google Shape;1757;p12"/>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8" name="Google Shape;1758;p12"/>
            <p:cNvSpPr/>
            <p:nvPr/>
          </p:nvSpPr>
          <p:spPr>
            <a:xfrm>
              <a:off x="2674938"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9" name="Google Shape;1759;p12"/>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0" name="Google Shape;1760;p12"/>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1" name="Google Shape;1761;p12"/>
            <p:cNvSpPr/>
            <p:nvPr/>
          </p:nvSpPr>
          <p:spPr>
            <a:xfrm>
              <a:off x="2486025" y="755650"/>
              <a:ext cx="41275" cy="23018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2" name="Google Shape;1762;p12"/>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3" name="Google Shape;1763;p12"/>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4" name="Google Shape;1764;p12"/>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5" name="Google Shape;1765;p12"/>
            <p:cNvSpPr/>
            <p:nvPr/>
          </p:nvSpPr>
          <p:spPr>
            <a:xfrm>
              <a:off x="236538" y="698500"/>
              <a:ext cx="219075" cy="490537"/>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6" name="Google Shape;1766;p12"/>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7" name="Google Shape;1767;p12"/>
            <p:cNvSpPr/>
            <p:nvPr/>
          </p:nvSpPr>
          <p:spPr>
            <a:xfrm>
              <a:off x="3044825" y="752475"/>
              <a:ext cx="771525" cy="365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8" name="Google Shape;1768;p12"/>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9" name="Google Shape;1769;p12"/>
            <p:cNvSpPr/>
            <p:nvPr/>
          </p:nvSpPr>
          <p:spPr>
            <a:xfrm>
              <a:off x="3781425"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0" name="Google Shape;1770;p12"/>
            <p:cNvSpPr/>
            <p:nvPr/>
          </p:nvSpPr>
          <p:spPr>
            <a:xfrm>
              <a:off x="3949700" y="820738"/>
              <a:ext cx="38100" cy="133350"/>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1" name="Google Shape;1771;p12"/>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2" name="Google Shape;1772;p12"/>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3" name="Google Shape;1773;p12"/>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4" name="Google Shape;1774;p12"/>
            <p:cNvSpPr/>
            <p:nvPr/>
          </p:nvSpPr>
          <p:spPr>
            <a:xfrm>
              <a:off x="3602038"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5" name="Google Shape;1775;p12"/>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6" name="Google Shape;1776;p12"/>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7" name="Google Shape;1777;p12"/>
            <p:cNvSpPr/>
            <p:nvPr/>
          </p:nvSpPr>
          <p:spPr>
            <a:xfrm>
              <a:off x="3427413" y="752475"/>
              <a:ext cx="38100"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8" name="Google Shape;1778;p12"/>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9" name="Google Shape;1779;p12"/>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0" name="Google Shape;1780;p12"/>
            <p:cNvSpPr/>
            <p:nvPr/>
          </p:nvSpPr>
          <p:spPr>
            <a:xfrm>
              <a:off x="3251200" y="752475"/>
              <a:ext cx="34925" cy="214312"/>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1" name="Google Shape;1781;p12"/>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2" name="Google Shape;1782;p12"/>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3" name="Google Shape;1783;p12"/>
            <p:cNvSpPr/>
            <p:nvPr/>
          </p:nvSpPr>
          <p:spPr>
            <a:xfrm>
              <a:off x="3175" y="695325"/>
              <a:ext cx="206375" cy="676275"/>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4" name="Google Shape;1784;p12"/>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85" name="Google Shape;1785;p12"/>
          <p:cNvSpPr/>
          <p:nvPr/>
        </p:nvSpPr>
        <p:spPr>
          <a:xfrm flipH="1">
            <a:off x="3253112" y="2886893"/>
            <a:ext cx="3271081" cy="1192866"/>
          </a:xfrm>
          <a:custGeom>
            <a:rect b="b" l="l" r="r" t="t"/>
            <a:pathLst>
              <a:path extrusionOk="0" h="1086" w="2980">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6" name="Google Shape;1786;p12"/>
          <p:cNvSpPr txBox="1"/>
          <p:nvPr/>
        </p:nvSpPr>
        <p:spPr>
          <a:xfrm>
            <a:off x="539424" y="4437828"/>
            <a:ext cx="3683604" cy="206210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3200">
                <a:solidFill>
                  <a:schemeClr val="lt1"/>
                </a:solidFill>
                <a:latin typeface="Arial"/>
                <a:ea typeface="Arial"/>
                <a:cs typeface="Arial"/>
                <a:sym typeface="Arial"/>
              </a:rPr>
              <a:t>ALLPPT Layout</a:t>
            </a:r>
            <a:endParaRPr/>
          </a:p>
          <a:p>
            <a:pPr indent="0" lvl="0" marL="0" marR="0" rtl="0" algn="r">
              <a:spcBef>
                <a:spcPts val="0"/>
              </a:spcBef>
              <a:spcAft>
                <a:spcPts val="0"/>
              </a:spcAft>
              <a:buNone/>
            </a:pPr>
            <a:r>
              <a:rPr lang="en-US" sz="3200">
                <a:solidFill>
                  <a:schemeClr val="lt1"/>
                </a:solidFill>
                <a:latin typeface="Arial"/>
                <a:ea typeface="Arial"/>
                <a:cs typeface="Arial"/>
                <a:sym typeface="Arial"/>
              </a:rPr>
              <a:t>Clean Text Slide for your Presentation</a:t>
            </a:r>
            <a:endParaRPr sz="3200">
              <a:solidFill>
                <a:schemeClr val="lt1"/>
              </a:solidFill>
              <a:latin typeface="Arial"/>
              <a:ea typeface="Arial"/>
              <a:cs typeface="Arial"/>
              <a:sym typeface="Arial"/>
            </a:endParaRPr>
          </a:p>
        </p:txBody>
      </p:sp>
      <p:sp>
        <p:nvSpPr>
          <p:cNvPr id="1787" name="Google Shape;1787;p12"/>
          <p:cNvSpPr/>
          <p:nvPr/>
        </p:nvSpPr>
        <p:spPr>
          <a:xfrm>
            <a:off x="4906870" y="4437828"/>
            <a:ext cx="45719" cy="21031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8" name="Google Shape;1788;p12"/>
          <p:cNvSpPr txBox="1"/>
          <p:nvPr/>
        </p:nvSpPr>
        <p:spPr>
          <a:xfrm>
            <a:off x="5648123" y="4604245"/>
            <a:ext cx="594917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endParaRPr/>
          </a:p>
        </p:txBody>
      </p:sp>
      <p:sp>
        <p:nvSpPr>
          <p:cNvPr id="1789" name="Google Shape;1789;p12"/>
          <p:cNvSpPr txBox="1"/>
          <p:nvPr/>
        </p:nvSpPr>
        <p:spPr>
          <a:xfrm>
            <a:off x="5768699" y="5887937"/>
            <a:ext cx="2597428" cy="432048"/>
          </a:xfrm>
          <a:prstGeom prst="rect">
            <a:avLst/>
          </a:prstGeom>
          <a:noFill/>
          <a:ln cap="flat" cmpd="sng" w="28575">
            <a:solidFill>
              <a:schemeClr val="lt1"/>
            </a:solidFill>
            <a:prstDash val="solid"/>
            <a:round/>
            <a:headEnd len="sm" w="sm" type="none"/>
            <a:tailEnd len="sm" w="sm" type="none"/>
          </a:ln>
        </p:spPr>
        <p:txBody>
          <a:bodyPr anchorCtr="0" anchor="ctr" bIns="45700"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lang="en-US" sz="2400">
                <a:solidFill>
                  <a:schemeClr val="lt1"/>
                </a:solidFill>
                <a:latin typeface="Arial"/>
                <a:ea typeface="Arial"/>
                <a:cs typeface="Arial"/>
                <a:sym typeface="Arial"/>
              </a:rPr>
              <a:t>INFOGRAPHIC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p13"/>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1795" name="Google Shape;1795;p13"/>
          <p:cNvGrpSpPr/>
          <p:nvPr/>
        </p:nvGrpSpPr>
        <p:grpSpPr>
          <a:xfrm>
            <a:off x="8253374" y="2849063"/>
            <a:ext cx="3282278" cy="923330"/>
            <a:chOff x="2551706" y="4283314"/>
            <a:chExt cx="1403938" cy="923330"/>
          </a:xfrm>
        </p:grpSpPr>
        <p:sp>
          <p:nvSpPr>
            <p:cNvPr id="1796" name="Google Shape;1796;p13"/>
            <p:cNvSpPr txBox="1"/>
            <p:nvPr/>
          </p:nvSpPr>
          <p:spPr>
            <a:xfrm>
              <a:off x="2551706" y="4560313"/>
              <a:ext cx="14039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797" name="Google Shape;1797;p13"/>
            <p:cNvSpPr txBox="1"/>
            <p:nvPr/>
          </p:nvSpPr>
          <p:spPr>
            <a:xfrm>
              <a:off x="2551706" y="4283314"/>
              <a:ext cx="14039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798" name="Google Shape;1798;p13"/>
          <p:cNvGrpSpPr/>
          <p:nvPr/>
        </p:nvGrpSpPr>
        <p:grpSpPr>
          <a:xfrm>
            <a:off x="1235148" y="1673073"/>
            <a:ext cx="3109397" cy="923330"/>
            <a:chOff x="2551706" y="4283314"/>
            <a:chExt cx="1403938" cy="923330"/>
          </a:xfrm>
        </p:grpSpPr>
        <p:sp>
          <p:nvSpPr>
            <p:cNvPr id="1799" name="Google Shape;1799;p13"/>
            <p:cNvSpPr txBox="1"/>
            <p:nvPr/>
          </p:nvSpPr>
          <p:spPr>
            <a:xfrm>
              <a:off x="2551706" y="4560313"/>
              <a:ext cx="1403938"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800" name="Google Shape;1800;p13"/>
            <p:cNvSpPr txBox="1"/>
            <p:nvPr/>
          </p:nvSpPr>
          <p:spPr>
            <a:xfrm>
              <a:off x="2551706" y="4283314"/>
              <a:ext cx="1403938"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801" name="Google Shape;1801;p13"/>
          <p:cNvGrpSpPr/>
          <p:nvPr/>
        </p:nvGrpSpPr>
        <p:grpSpPr>
          <a:xfrm>
            <a:off x="826478" y="3382762"/>
            <a:ext cx="3109397" cy="923330"/>
            <a:chOff x="2551706" y="4283314"/>
            <a:chExt cx="1403938" cy="923330"/>
          </a:xfrm>
        </p:grpSpPr>
        <p:sp>
          <p:nvSpPr>
            <p:cNvPr id="1802" name="Google Shape;1802;p13"/>
            <p:cNvSpPr txBox="1"/>
            <p:nvPr/>
          </p:nvSpPr>
          <p:spPr>
            <a:xfrm>
              <a:off x="2551706" y="4560313"/>
              <a:ext cx="1403938"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803" name="Google Shape;1803;p13"/>
            <p:cNvSpPr txBox="1"/>
            <p:nvPr/>
          </p:nvSpPr>
          <p:spPr>
            <a:xfrm>
              <a:off x="2551706" y="4283314"/>
              <a:ext cx="1403938"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804" name="Google Shape;1804;p13"/>
          <p:cNvGrpSpPr/>
          <p:nvPr/>
        </p:nvGrpSpPr>
        <p:grpSpPr>
          <a:xfrm>
            <a:off x="1235148" y="5092451"/>
            <a:ext cx="3109397" cy="923330"/>
            <a:chOff x="2551706" y="4283314"/>
            <a:chExt cx="1403938" cy="923330"/>
          </a:xfrm>
        </p:grpSpPr>
        <p:sp>
          <p:nvSpPr>
            <p:cNvPr id="1805" name="Google Shape;1805;p13"/>
            <p:cNvSpPr txBox="1"/>
            <p:nvPr/>
          </p:nvSpPr>
          <p:spPr>
            <a:xfrm>
              <a:off x="2551706" y="4560313"/>
              <a:ext cx="1403938"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806" name="Google Shape;1806;p13"/>
            <p:cNvSpPr txBox="1"/>
            <p:nvPr/>
          </p:nvSpPr>
          <p:spPr>
            <a:xfrm>
              <a:off x="2551706" y="4283314"/>
              <a:ext cx="1403938"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807" name="Google Shape;1807;p13"/>
          <p:cNvGrpSpPr/>
          <p:nvPr/>
        </p:nvGrpSpPr>
        <p:grpSpPr>
          <a:xfrm>
            <a:off x="7910326" y="4679221"/>
            <a:ext cx="3109398" cy="738664"/>
            <a:chOff x="2551706" y="4283314"/>
            <a:chExt cx="1403938" cy="738664"/>
          </a:xfrm>
        </p:grpSpPr>
        <p:sp>
          <p:nvSpPr>
            <p:cNvPr id="1808" name="Google Shape;1808;p13"/>
            <p:cNvSpPr txBox="1"/>
            <p:nvPr/>
          </p:nvSpPr>
          <p:spPr>
            <a:xfrm>
              <a:off x="2551706" y="4560313"/>
              <a:ext cx="14039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809" name="Google Shape;1809;p13"/>
            <p:cNvSpPr txBox="1"/>
            <p:nvPr/>
          </p:nvSpPr>
          <p:spPr>
            <a:xfrm>
              <a:off x="2551706" y="4283314"/>
              <a:ext cx="14039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Arial"/>
                  <a:ea typeface="Arial"/>
                  <a:cs typeface="Arial"/>
                  <a:sym typeface="Arial"/>
                </a:rPr>
                <a:t>Your Text  Here</a:t>
              </a:r>
              <a:endParaRPr b="1" sz="1200">
                <a:solidFill>
                  <a:schemeClr val="accent1"/>
                </a:solidFill>
                <a:latin typeface="Arial"/>
                <a:ea typeface="Arial"/>
                <a:cs typeface="Arial"/>
                <a:sym typeface="Arial"/>
              </a:endParaRPr>
            </a:p>
          </p:txBody>
        </p:sp>
      </p:grpSp>
      <p:grpSp>
        <p:nvGrpSpPr>
          <p:cNvPr id="1810" name="Google Shape;1810;p13"/>
          <p:cNvGrpSpPr/>
          <p:nvPr/>
        </p:nvGrpSpPr>
        <p:grpSpPr>
          <a:xfrm>
            <a:off x="4128365" y="1922590"/>
            <a:ext cx="3896436" cy="3864083"/>
            <a:chOff x="2339753" y="1700808"/>
            <a:chExt cx="4362641" cy="4326417"/>
          </a:xfrm>
        </p:grpSpPr>
        <p:sp>
          <p:nvSpPr>
            <p:cNvPr id="1811" name="Google Shape;1811;p13"/>
            <p:cNvSpPr/>
            <p:nvPr/>
          </p:nvSpPr>
          <p:spPr>
            <a:xfrm rot="10800000">
              <a:off x="3203849" y="1700808"/>
              <a:ext cx="2530760" cy="1999855"/>
            </a:xfrm>
            <a:custGeom>
              <a:rect b="b" l="l" r="r" t="t"/>
              <a:pathLst>
                <a:path extrusionOk="0" h="1999855" w="2530760">
                  <a:moveTo>
                    <a:pt x="1226329" y="1999855"/>
                  </a:moveTo>
                  <a:cubicBezTo>
                    <a:pt x="796260" y="1999691"/>
                    <a:pt x="366241" y="1869309"/>
                    <a:pt x="0" y="1607179"/>
                  </a:cubicBezTo>
                  <a:lnTo>
                    <a:pt x="536565" y="0"/>
                  </a:lnTo>
                  <a:lnTo>
                    <a:pt x="2530760" y="1552743"/>
                  </a:lnTo>
                  <a:cubicBezTo>
                    <a:pt x="2147098" y="1851003"/>
                    <a:pt x="1686685" y="2000031"/>
                    <a:pt x="1226329" y="1999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12" name="Google Shape;1812;p13"/>
            <p:cNvSpPr/>
            <p:nvPr/>
          </p:nvSpPr>
          <p:spPr>
            <a:xfrm rot="10800000">
              <a:off x="5006530" y="2112589"/>
              <a:ext cx="1695864" cy="2407247"/>
            </a:xfrm>
            <a:custGeom>
              <a:rect b="b" l="l" r="r" t="t"/>
              <a:pathLst>
                <a:path extrusionOk="0" h="2407247" w="1695864">
                  <a:moveTo>
                    <a:pt x="892192" y="2407247"/>
                  </a:moveTo>
                  <a:cubicBezTo>
                    <a:pt x="132631" y="1866468"/>
                    <a:pt x="-185286" y="893701"/>
                    <a:pt x="108040" y="9038"/>
                  </a:cubicBezTo>
                  <a:lnTo>
                    <a:pt x="1695864"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13" name="Google Shape;1813;p13"/>
            <p:cNvSpPr/>
            <p:nvPr/>
          </p:nvSpPr>
          <p:spPr>
            <a:xfrm rot="10800000">
              <a:off x="4139953" y="4560161"/>
              <a:ext cx="2444403" cy="1461126"/>
            </a:xfrm>
            <a:custGeom>
              <a:rect b="b" l="l" r="r" t="t"/>
              <a:pathLst>
                <a:path extrusionOk="0" h="1461126" w="2444403">
                  <a:moveTo>
                    <a:pt x="2068990" y="2155"/>
                  </a:moveTo>
                  <a:lnTo>
                    <a:pt x="1994731" y="506"/>
                  </a:lnTo>
                  <a:cubicBezTo>
                    <a:pt x="1998428" y="52"/>
                    <a:pt x="2002131" y="21"/>
                    <a:pt x="2005836" y="0"/>
                  </a:cubicBezTo>
                  <a:close/>
                  <a:moveTo>
                    <a:pt x="0" y="1461126"/>
                  </a:moveTo>
                  <a:cubicBezTo>
                    <a:pt x="282660" y="600607"/>
                    <a:pt x="1079495" y="14820"/>
                    <a:pt x="1983511" y="1017"/>
                  </a:cubicBezTo>
                  <a:lnTo>
                    <a:pt x="2444403" y="14472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14" name="Google Shape;1814;p13"/>
            <p:cNvSpPr/>
            <p:nvPr/>
          </p:nvSpPr>
          <p:spPr>
            <a:xfrm rot="10800000">
              <a:off x="2537809" y="3750306"/>
              <a:ext cx="2004501" cy="2276919"/>
            </a:xfrm>
            <a:custGeom>
              <a:rect b="b" l="l" r="r" t="t"/>
              <a:pathLst>
                <a:path extrusionOk="0" h="2276919" w="2004501">
                  <a:moveTo>
                    <a:pt x="725547" y="2276919"/>
                  </a:moveTo>
                  <a:lnTo>
                    <a:pt x="0" y="285"/>
                  </a:lnTo>
                  <a:cubicBezTo>
                    <a:pt x="884460" y="-14148"/>
                    <a:pt x="1679159" y="520164"/>
                    <a:pt x="2004501" y="13311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15" name="Google Shape;1815;p13"/>
            <p:cNvSpPr/>
            <p:nvPr/>
          </p:nvSpPr>
          <p:spPr>
            <a:xfrm rot="10800000">
              <a:off x="2339753" y="2185673"/>
              <a:ext cx="2130764" cy="2479338"/>
            </a:xfrm>
            <a:custGeom>
              <a:rect b="b" l="l" r="r" t="t"/>
              <a:pathLst>
                <a:path extrusionOk="0" h="2479338" w="2130764">
                  <a:moveTo>
                    <a:pt x="1289309" y="2479338"/>
                  </a:moveTo>
                  <a:lnTo>
                    <a:pt x="0" y="1457006"/>
                  </a:lnTo>
                  <a:lnTo>
                    <a:pt x="1979148" y="0"/>
                  </a:lnTo>
                  <a:cubicBezTo>
                    <a:pt x="2334036" y="888690"/>
                    <a:pt x="2050571" y="1903595"/>
                    <a:pt x="1289309" y="247933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1816" name="Google Shape;1816;p13"/>
          <p:cNvGrpSpPr/>
          <p:nvPr/>
        </p:nvGrpSpPr>
        <p:grpSpPr>
          <a:xfrm>
            <a:off x="5617518" y="2081185"/>
            <a:ext cx="1341218" cy="712886"/>
            <a:chOff x="4139952" y="2308678"/>
            <a:chExt cx="1209821" cy="643046"/>
          </a:xfrm>
        </p:grpSpPr>
        <p:sp>
          <p:nvSpPr>
            <p:cNvPr id="1817" name="Google Shape;1817;p13"/>
            <p:cNvSpPr txBox="1"/>
            <p:nvPr/>
          </p:nvSpPr>
          <p:spPr>
            <a:xfrm>
              <a:off x="4139952" y="2308678"/>
              <a:ext cx="1209821" cy="2498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Option A</a:t>
              </a:r>
              <a:endParaRPr b="1" sz="1200">
                <a:solidFill>
                  <a:schemeClr val="lt1"/>
                </a:solidFill>
                <a:latin typeface="Arial"/>
                <a:ea typeface="Arial"/>
                <a:cs typeface="Arial"/>
                <a:sym typeface="Arial"/>
              </a:endParaRPr>
            </a:p>
          </p:txBody>
        </p:sp>
        <p:sp>
          <p:nvSpPr>
            <p:cNvPr id="1818" name="Google Shape;1818;p13"/>
            <p:cNvSpPr txBox="1"/>
            <p:nvPr/>
          </p:nvSpPr>
          <p:spPr>
            <a:xfrm>
              <a:off x="4139952" y="2535287"/>
              <a:ext cx="1209821" cy="416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Get a modern PowerPoint</a:t>
              </a:r>
              <a:endParaRPr/>
            </a:p>
          </p:txBody>
        </p:sp>
      </p:grpSp>
      <p:grpSp>
        <p:nvGrpSpPr>
          <p:cNvPr id="1819" name="Google Shape;1819;p13"/>
          <p:cNvGrpSpPr/>
          <p:nvPr/>
        </p:nvGrpSpPr>
        <p:grpSpPr>
          <a:xfrm>
            <a:off x="6750990" y="3112163"/>
            <a:ext cx="1341218" cy="712886"/>
            <a:chOff x="4139952" y="2308678"/>
            <a:chExt cx="1209821" cy="643046"/>
          </a:xfrm>
        </p:grpSpPr>
        <p:sp>
          <p:nvSpPr>
            <p:cNvPr id="1820" name="Google Shape;1820;p13"/>
            <p:cNvSpPr txBox="1"/>
            <p:nvPr/>
          </p:nvSpPr>
          <p:spPr>
            <a:xfrm>
              <a:off x="4139952" y="2308678"/>
              <a:ext cx="1209821" cy="2498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Option A</a:t>
              </a:r>
              <a:endParaRPr b="1" sz="1200">
                <a:solidFill>
                  <a:schemeClr val="lt1"/>
                </a:solidFill>
                <a:latin typeface="Arial"/>
                <a:ea typeface="Arial"/>
                <a:cs typeface="Arial"/>
                <a:sym typeface="Arial"/>
              </a:endParaRPr>
            </a:p>
          </p:txBody>
        </p:sp>
        <p:sp>
          <p:nvSpPr>
            <p:cNvPr id="1821" name="Google Shape;1821;p13"/>
            <p:cNvSpPr txBox="1"/>
            <p:nvPr/>
          </p:nvSpPr>
          <p:spPr>
            <a:xfrm>
              <a:off x="4139952" y="2535287"/>
              <a:ext cx="1209821" cy="416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Get a modern PowerPoint</a:t>
              </a:r>
              <a:endParaRPr/>
            </a:p>
          </p:txBody>
        </p:sp>
      </p:grpSp>
      <p:grpSp>
        <p:nvGrpSpPr>
          <p:cNvPr id="1822" name="Google Shape;1822;p13"/>
          <p:cNvGrpSpPr/>
          <p:nvPr/>
        </p:nvGrpSpPr>
        <p:grpSpPr>
          <a:xfrm>
            <a:off x="6415456" y="4651886"/>
            <a:ext cx="1341218" cy="712886"/>
            <a:chOff x="4139952" y="2308678"/>
            <a:chExt cx="1209821" cy="643046"/>
          </a:xfrm>
        </p:grpSpPr>
        <p:sp>
          <p:nvSpPr>
            <p:cNvPr id="1823" name="Google Shape;1823;p13"/>
            <p:cNvSpPr txBox="1"/>
            <p:nvPr/>
          </p:nvSpPr>
          <p:spPr>
            <a:xfrm>
              <a:off x="4139952" y="2308678"/>
              <a:ext cx="1209821" cy="2498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Option A</a:t>
              </a:r>
              <a:endParaRPr b="1" sz="1200">
                <a:solidFill>
                  <a:schemeClr val="lt1"/>
                </a:solidFill>
                <a:latin typeface="Arial"/>
                <a:ea typeface="Arial"/>
                <a:cs typeface="Arial"/>
                <a:sym typeface="Arial"/>
              </a:endParaRPr>
            </a:p>
          </p:txBody>
        </p:sp>
        <p:sp>
          <p:nvSpPr>
            <p:cNvPr id="1824" name="Google Shape;1824;p13"/>
            <p:cNvSpPr txBox="1"/>
            <p:nvPr/>
          </p:nvSpPr>
          <p:spPr>
            <a:xfrm>
              <a:off x="4139952" y="2535287"/>
              <a:ext cx="1209821" cy="416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Get a modern PowerPoint</a:t>
              </a:r>
              <a:endParaRPr/>
            </a:p>
          </p:txBody>
        </p:sp>
      </p:grpSp>
      <p:grpSp>
        <p:nvGrpSpPr>
          <p:cNvPr id="1825" name="Google Shape;1825;p13"/>
          <p:cNvGrpSpPr/>
          <p:nvPr/>
        </p:nvGrpSpPr>
        <p:grpSpPr>
          <a:xfrm>
            <a:off x="4595616" y="4608626"/>
            <a:ext cx="1341218" cy="712886"/>
            <a:chOff x="4139952" y="2308678"/>
            <a:chExt cx="1209821" cy="643046"/>
          </a:xfrm>
        </p:grpSpPr>
        <p:sp>
          <p:nvSpPr>
            <p:cNvPr id="1826" name="Google Shape;1826;p13"/>
            <p:cNvSpPr txBox="1"/>
            <p:nvPr/>
          </p:nvSpPr>
          <p:spPr>
            <a:xfrm>
              <a:off x="4139952" y="2308678"/>
              <a:ext cx="1209821" cy="2498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Option A</a:t>
              </a:r>
              <a:endParaRPr b="1" sz="1200">
                <a:solidFill>
                  <a:schemeClr val="lt1"/>
                </a:solidFill>
                <a:latin typeface="Arial"/>
                <a:ea typeface="Arial"/>
                <a:cs typeface="Arial"/>
                <a:sym typeface="Arial"/>
              </a:endParaRPr>
            </a:p>
          </p:txBody>
        </p:sp>
        <p:sp>
          <p:nvSpPr>
            <p:cNvPr id="1827" name="Google Shape;1827;p13"/>
            <p:cNvSpPr txBox="1"/>
            <p:nvPr/>
          </p:nvSpPr>
          <p:spPr>
            <a:xfrm>
              <a:off x="4139952" y="2535287"/>
              <a:ext cx="1209821" cy="416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Get a modern PowerPoint</a:t>
              </a:r>
              <a:endParaRPr/>
            </a:p>
          </p:txBody>
        </p:sp>
      </p:grpSp>
      <p:grpSp>
        <p:nvGrpSpPr>
          <p:cNvPr id="1828" name="Google Shape;1828;p13"/>
          <p:cNvGrpSpPr/>
          <p:nvPr/>
        </p:nvGrpSpPr>
        <p:grpSpPr>
          <a:xfrm>
            <a:off x="4099792" y="3076995"/>
            <a:ext cx="1341218" cy="712886"/>
            <a:chOff x="4139952" y="2308678"/>
            <a:chExt cx="1209821" cy="643046"/>
          </a:xfrm>
        </p:grpSpPr>
        <p:sp>
          <p:nvSpPr>
            <p:cNvPr id="1829" name="Google Shape;1829;p13"/>
            <p:cNvSpPr txBox="1"/>
            <p:nvPr/>
          </p:nvSpPr>
          <p:spPr>
            <a:xfrm>
              <a:off x="4139952" y="2308678"/>
              <a:ext cx="1209821" cy="2498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Option A</a:t>
              </a:r>
              <a:endParaRPr b="1" sz="1200">
                <a:solidFill>
                  <a:schemeClr val="lt1"/>
                </a:solidFill>
                <a:latin typeface="Arial"/>
                <a:ea typeface="Arial"/>
                <a:cs typeface="Arial"/>
                <a:sym typeface="Arial"/>
              </a:endParaRPr>
            </a:p>
          </p:txBody>
        </p:sp>
        <p:sp>
          <p:nvSpPr>
            <p:cNvPr id="1830" name="Google Shape;1830;p13"/>
            <p:cNvSpPr txBox="1"/>
            <p:nvPr/>
          </p:nvSpPr>
          <p:spPr>
            <a:xfrm>
              <a:off x="4139952" y="2535287"/>
              <a:ext cx="1209821" cy="416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Arial"/>
                  <a:ea typeface="Arial"/>
                  <a:cs typeface="Arial"/>
                  <a:sym typeface="Arial"/>
                </a:rPr>
                <a:t>Get a modern PowerPoint</a:t>
              </a:r>
              <a:endParaRPr/>
            </a:p>
          </p:txBody>
        </p:sp>
      </p:grpSp>
      <p:sp>
        <p:nvSpPr>
          <p:cNvPr id="1831" name="Google Shape;1831;p13"/>
          <p:cNvSpPr/>
          <p:nvPr/>
        </p:nvSpPr>
        <p:spPr>
          <a:xfrm rot="-8472076">
            <a:off x="5215496" y="2411637"/>
            <a:ext cx="404106" cy="332023"/>
          </a:xfrm>
          <a:prstGeom prst="flowChartMerg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2" name="Google Shape;1832;p13"/>
          <p:cNvSpPr/>
          <p:nvPr/>
        </p:nvSpPr>
        <p:spPr>
          <a:xfrm rot="-4319892">
            <a:off x="6946900" y="2649651"/>
            <a:ext cx="404106" cy="332023"/>
          </a:xfrm>
          <a:prstGeom prst="flowChartMerg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3" name="Google Shape;1833;p13"/>
          <p:cNvSpPr/>
          <p:nvPr/>
        </p:nvSpPr>
        <p:spPr>
          <a:xfrm>
            <a:off x="7219544" y="4430143"/>
            <a:ext cx="404106" cy="332023"/>
          </a:xfrm>
          <a:prstGeom prst="flowChartMer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4" name="Google Shape;1834;p13"/>
          <p:cNvSpPr/>
          <p:nvPr/>
        </p:nvSpPr>
        <p:spPr>
          <a:xfrm rot="4209759">
            <a:off x="5661036" y="5200635"/>
            <a:ext cx="404106" cy="332023"/>
          </a:xfrm>
          <a:prstGeom prst="flowChartMerg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5" name="Google Shape;1835;p13"/>
          <p:cNvSpPr/>
          <p:nvPr/>
        </p:nvSpPr>
        <p:spPr>
          <a:xfrm rot="8789740">
            <a:off x="4398830" y="4040649"/>
            <a:ext cx="404106" cy="332023"/>
          </a:xfrm>
          <a:prstGeom prst="flowChartMerg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6" name="Google Shape;1836;p13"/>
          <p:cNvSpPr/>
          <p:nvPr/>
        </p:nvSpPr>
        <p:spPr>
          <a:xfrm flipH="1" rot="-5400000">
            <a:off x="5692264" y="3561883"/>
            <a:ext cx="791106" cy="745032"/>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37" name="Google Shape;1837;p13"/>
          <p:cNvSpPr/>
          <p:nvPr/>
        </p:nvSpPr>
        <p:spPr>
          <a:xfrm flipH="1">
            <a:off x="6858646" y="3969645"/>
            <a:ext cx="391682" cy="323114"/>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8" name="Google Shape;1838;p13"/>
          <p:cNvSpPr/>
          <p:nvPr/>
        </p:nvSpPr>
        <p:spPr>
          <a:xfrm rot="-2794009">
            <a:off x="6373862" y="3000853"/>
            <a:ext cx="376862" cy="372930"/>
          </a:xfrm>
          <a:custGeom>
            <a:rect b="b" l="l" r="r" t="t"/>
            <a:pathLst>
              <a:path extrusionOk="0" h="1788383" w="1807241">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39" name="Google Shape;1839;p13"/>
          <p:cNvSpPr/>
          <p:nvPr/>
        </p:nvSpPr>
        <p:spPr>
          <a:xfrm>
            <a:off x="5287890" y="3045289"/>
            <a:ext cx="407618" cy="407618"/>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40" name="Google Shape;1840;p13"/>
          <p:cNvSpPr/>
          <p:nvPr/>
        </p:nvSpPr>
        <p:spPr>
          <a:xfrm>
            <a:off x="5972742" y="4603401"/>
            <a:ext cx="389370" cy="325482"/>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1" name="Google Shape;1841;p13"/>
          <p:cNvSpPr/>
          <p:nvPr/>
        </p:nvSpPr>
        <p:spPr>
          <a:xfrm>
            <a:off x="5214980" y="4081795"/>
            <a:ext cx="199125" cy="434146"/>
          </a:xfrm>
          <a:custGeom>
            <a:rect b="b" l="l" r="r" t="t"/>
            <a:pathLst>
              <a:path extrusionOk="0" h="3255081" w="149297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14"/>
          <p:cNvSpPr/>
          <p:nvPr/>
        </p:nvSpPr>
        <p:spPr>
          <a:xfrm rot="2700000">
            <a:off x="2101362" y="896814"/>
            <a:ext cx="650630" cy="65063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7" name="Google Shape;1847;p14"/>
          <p:cNvSpPr/>
          <p:nvPr/>
        </p:nvSpPr>
        <p:spPr>
          <a:xfrm rot="2700000">
            <a:off x="2896568" y="6096139"/>
            <a:ext cx="358006" cy="358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8" name="Google Shape;1848;p14"/>
          <p:cNvSpPr/>
          <p:nvPr/>
        </p:nvSpPr>
        <p:spPr>
          <a:xfrm rot="2700000">
            <a:off x="2567127" y="5748808"/>
            <a:ext cx="358006" cy="358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9" name="Google Shape;1849;p14"/>
          <p:cNvSpPr/>
          <p:nvPr/>
        </p:nvSpPr>
        <p:spPr>
          <a:xfrm rot="2700000">
            <a:off x="4860940" y="3865368"/>
            <a:ext cx="843001" cy="843001"/>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0" name="Google Shape;1850;p14"/>
          <p:cNvSpPr/>
          <p:nvPr/>
        </p:nvSpPr>
        <p:spPr>
          <a:xfrm rot="2700000">
            <a:off x="1565472" y="1653505"/>
            <a:ext cx="3748823" cy="3763809"/>
          </a:xfrm>
          <a:custGeom>
            <a:rect b="b" l="l" r="r" t="t"/>
            <a:pathLst>
              <a:path extrusionOk="0" h="3748823" w="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51" name="Google Shape;1851;p14"/>
          <p:cNvSpPr txBox="1"/>
          <p:nvPr/>
        </p:nvSpPr>
        <p:spPr>
          <a:xfrm>
            <a:off x="6653361" y="624035"/>
            <a:ext cx="5380377" cy="15696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a:t>
            </a:r>
            <a:endParaRPr/>
          </a:p>
          <a:p>
            <a:pPr indent="0" lvl="0" marL="0" marR="0" rtl="0" algn="l">
              <a:spcBef>
                <a:spcPts val="0"/>
              </a:spcBef>
              <a:spcAft>
                <a:spcPts val="0"/>
              </a:spcAft>
              <a:buNone/>
            </a:pPr>
            <a:r>
              <a:rPr b="1" lang="en-US" sz="4800">
                <a:solidFill>
                  <a:srgbClr val="262626"/>
                </a:solidFill>
                <a:latin typeface="Arial"/>
                <a:ea typeface="Arial"/>
                <a:cs typeface="Arial"/>
                <a:sym typeface="Arial"/>
              </a:rPr>
              <a:t>Presentation</a:t>
            </a:r>
            <a:endParaRPr/>
          </a:p>
        </p:txBody>
      </p:sp>
      <p:sp>
        <p:nvSpPr>
          <p:cNvPr id="1852" name="Google Shape;1852;p14"/>
          <p:cNvSpPr txBox="1"/>
          <p:nvPr/>
        </p:nvSpPr>
        <p:spPr>
          <a:xfrm>
            <a:off x="6653361" y="2710341"/>
            <a:ext cx="4450588"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ALLPPT Layout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Clean Text Slide for your Presentation</a:t>
            </a:r>
            <a:endParaRPr sz="1800">
              <a:solidFill>
                <a:schemeClr val="dk1"/>
              </a:solidFill>
              <a:latin typeface="Arial"/>
              <a:ea typeface="Arial"/>
              <a:cs typeface="Arial"/>
              <a:sym typeface="Arial"/>
            </a:endParaRPr>
          </a:p>
        </p:txBody>
      </p:sp>
      <p:sp>
        <p:nvSpPr>
          <p:cNvPr id="1853" name="Google Shape;1853;p14"/>
          <p:cNvSpPr txBox="1"/>
          <p:nvPr/>
        </p:nvSpPr>
        <p:spPr>
          <a:xfrm>
            <a:off x="6653361" y="3537265"/>
            <a:ext cx="48645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a:t>
            </a:r>
            <a:endParaRPr/>
          </a:p>
        </p:txBody>
      </p:sp>
      <p:sp>
        <p:nvSpPr>
          <p:cNvPr id="1854" name="Google Shape;1854;p14"/>
          <p:cNvSpPr/>
          <p:nvPr/>
        </p:nvSpPr>
        <p:spPr>
          <a:xfrm>
            <a:off x="8083566" y="4893065"/>
            <a:ext cx="45719"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5" name="Google Shape;1855;p14"/>
          <p:cNvSpPr/>
          <p:nvPr/>
        </p:nvSpPr>
        <p:spPr>
          <a:xfrm>
            <a:off x="10012818" y="4881776"/>
            <a:ext cx="45719"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56" name="Google Shape;1856;p14"/>
          <p:cNvGrpSpPr/>
          <p:nvPr/>
        </p:nvGrpSpPr>
        <p:grpSpPr>
          <a:xfrm rot="2422442">
            <a:off x="8973294" y="4700033"/>
            <a:ext cx="381092" cy="649916"/>
            <a:chOff x="4877940" y="1698632"/>
            <a:chExt cx="711288" cy="1213035"/>
          </a:xfrm>
        </p:grpSpPr>
        <p:sp>
          <p:nvSpPr>
            <p:cNvPr id="1857" name="Google Shape;1857;p14"/>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8" name="Google Shape;1858;p14"/>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59" name="Google Shape;1859;p14"/>
          <p:cNvGrpSpPr/>
          <p:nvPr/>
        </p:nvGrpSpPr>
        <p:grpSpPr>
          <a:xfrm>
            <a:off x="10804401" y="4687014"/>
            <a:ext cx="337716" cy="553987"/>
            <a:chOff x="7997054" y="1606357"/>
            <a:chExt cx="796901" cy="1307232"/>
          </a:xfrm>
        </p:grpSpPr>
        <p:sp>
          <p:nvSpPr>
            <p:cNvPr id="1860" name="Google Shape;1860;p14"/>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1" name="Google Shape;1861;p14"/>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2" name="Google Shape;1862;p14"/>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3" name="Google Shape;1863;p14"/>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4" name="Google Shape;1864;p14"/>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65" name="Google Shape;1865;p14"/>
          <p:cNvGrpSpPr/>
          <p:nvPr/>
        </p:nvGrpSpPr>
        <p:grpSpPr>
          <a:xfrm rot="2768740">
            <a:off x="7161034" y="4617311"/>
            <a:ext cx="212523" cy="646332"/>
            <a:chOff x="6719918" y="3648662"/>
            <a:chExt cx="734357" cy="2233354"/>
          </a:xfrm>
        </p:grpSpPr>
        <p:sp>
          <p:nvSpPr>
            <p:cNvPr id="1866" name="Google Shape;1866;p14"/>
            <p:cNvSpPr/>
            <p:nvPr/>
          </p:nvSpPr>
          <p:spPr>
            <a:xfrm>
              <a:off x="6791047" y="3648662"/>
              <a:ext cx="594022" cy="1480249"/>
            </a:xfrm>
            <a:custGeom>
              <a:rect b="b" l="l" r="r" t="t"/>
              <a:pathLst>
                <a:path extrusionOk="0" h="1480249" w="594022">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7" name="Google Shape;1867;p14"/>
            <p:cNvSpPr/>
            <p:nvPr/>
          </p:nvSpPr>
          <p:spPr>
            <a:xfrm>
              <a:off x="6719918" y="5047694"/>
              <a:ext cx="734357" cy="834322"/>
            </a:xfrm>
            <a:custGeom>
              <a:rect b="b" l="l" r="r" t="t"/>
              <a:pathLst>
                <a:path extrusionOk="0" h="834322" w="734357">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868" name="Google Shape;1868;p14"/>
          <p:cNvSpPr txBox="1"/>
          <p:nvPr/>
        </p:nvSpPr>
        <p:spPr>
          <a:xfrm>
            <a:off x="6399779" y="5323584"/>
            <a:ext cx="1484041" cy="646331"/>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Contents </a:t>
            </a:r>
            <a:endParaRPr/>
          </a:p>
          <a:p>
            <a:pPr indent="0" lvl="0" marL="0" marR="0" rtl="0" algn="ctr">
              <a:spcBef>
                <a:spcPts val="0"/>
              </a:spcBef>
              <a:spcAft>
                <a:spcPts val="0"/>
              </a:spcAft>
              <a:buNone/>
            </a:pPr>
            <a:r>
              <a:rPr lang="en-US" sz="1800">
                <a:solidFill>
                  <a:srgbClr val="3F3F3F"/>
                </a:solidFill>
                <a:latin typeface="Arial"/>
                <a:ea typeface="Arial"/>
                <a:cs typeface="Arial"/>
                <a:sym typeface="Arial"/>
              </a:rPr>
              <a:t>Title</a:t>
            </a:r>
            <a:endParaRPr sz="1800">
              <a:solidFill>
                <a:srgbClr val="3F3F3F"/>
              </a:solidFill>
              <a:latin typeface="Arial"/>
              <a:ea typeface="Arial"/>
              <a:cs typeface="Arial"/>
              <a:sym typeface="Arial"/>
            </a:endParaRPr>
          </a:p>
        </p:txBody>
      </p:sp>
      <p:sp>
        <p:nvSpPr>
          <p:cNvPr id="1869" name="Google Shape;1869;p14"/>
          <p:cNvSpPr txBox="1"/>
          <p:nvPr/>
        </p:nvSpPr>
        <p:spPr>
          <a:xfrm>
            <a:off x="8329031" y="5323584"/>
            <a:ext cx="1484041" cy="646331"/>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Contents </a:t>
            </a:r>
            <a:endParaRPr/>
          </a:p>
          <a:p>
            <a:pPr indent="0" lvl="0" marL="0" marR="0" rtl="0" algn="ctr">
              <a:spcBef>
                <a:spcPts val="0"/>
              </a:spcBef>
              <a:spcAft>
                <a:spcPts val="0"/>
              </a:spcAft>
              <a:buNone/>
            </a:pPr>
            <a:r>
              <a:rPr lang="en-US" sz="1800">
                <a:solidFill>
                  <a:srgbClr val="3F3F3F"/>
                </a:solidFill>
                <a:latin typeface="Arial"/>
                <a:ea typeface="Arial"/>
                <a:cs typeface="Arial"/>
                <a:sym typeface="Arial"/>
              </a:rPr>
              <a:t>Title</a:t>
            </a:r>
            <a:endParaRPr sz="1800">
              <a:solidFill>
                <a:srgbClr val="3F3F3F"/>
              </a:solidFill>
              <a:latin typeface="Arial"/>
              <a:ea typeface="Arial"/>
              <a:cs typeface="Arial"/>
              <a:sym typeface="Arial"/>
            </a:endParaRPr>
          </a:p>
        </p:txBody>
      </p:sp>
      <p:sp>
        <p:nvSpPr>
          <p:cNvPr id="1870" name="Google Shape;1870;p14"/>
          <p:cNvSpPr txBox="1"/>
          <p:nvPr/>
        </p:nvSpPr>
        <p:spPr>
          <a:xfrm>
            <a:off x="10258283" y="5323584"/>
            <a:ext cx="1484041" cy="646331"/>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Contents </a:t>
            </a:r>
            <a:endParaRPr/>
          </a:p>
          <a:p>
            <a:pPr indent="0" lvl="0" marL="0" marR="0" rtl="0" algn="ctr">
              <a:spcBef>
                <a:spcPts val="0"/>
              </a:spcBef>
              <a:spcAft>
                <a:spcPts val="0"/>
              </a:spcAft>
              <a:buNone/>
            </a:pPr>
            <a:r>
              <a:rPr lang="en-US" sz="1800">
                <a:solidFill>
                  <a:srgbClr val="3F3F3F"/>
                </a:solidFill>
                <a:latin typeface="Arial"/>
                <a:ea typeface="Arial"/>
                <a:cs typeface="Arial"/>
                <a:sym typeface="Arial"/>
              </a:rPr>
              <a:t>Title</a:t>
            </a:r>
            <a:endParaRPr sz="1800">
              <a:solidFill>
                <a:srgbClr val="3F3F3F"/>
              </a:solidFill>
              <a:latin typeface="Arial"/>
              <a:ea typeface="Arial"/>
              <a:cs typeface="Arial"/>
              <a:sym typeface="Arial"/>
            </a:endParaRPr>
          </a:p>
        </p:txBody>
      </p:sp>
      <p:grpSp>
        <p:nvGrpSpPr>
          <p:cNvPr id="1871" name="Google Shape;1871;p14"/>
          <p:cNvGrpSpPr/>
          <p:nvPr/>
        </p:nvGrpSpPr>
        <p:grpSpPr>
          <a:xfrm>
            <a:off x="2288693" y="2160301"/>
            <a:ext cx="2119571" cy="2799739"/>
            <a:chOff x="2246819" y="2650966"/>
            <a:chExt cx="2188615" cy="2890939"/>
          </a:xfrm>
        </p:grpSpPr>
        <p:sp>
          <p:nvSpPr>
            <p:cNvPr id="1872" name="Google Shape;1872;p14"/>
            <p:cNvSpPr/>
            <p:nvPr/>
          </p:nvSpPr>
          <p:spPr>
            <a:xfrm>
              <a:off x="2246819" y="2650966"/>
              <a:ext cx="2188615" cy="2890939"/>
            </a:xfrm>
            <a:custGeom>
              <a:rect b="b" l="l" r="r" t="t"/>
              <a:pathLst>
                <a:path extrusionOk="0" h="587" w="444">
                  <a:moveTo>
                    <a:pt x="358" y="95"/>
                  </a:moveTo>
                  <a:cubicBezTo>
                    <a:pt x="351" y="99"/>
                    <a:pt x="344" y="102"/>
                    <a:pt x="340" y="104"/>
                  </a:cubicBezTo>
                  <a:cubicBezTo>
                    <a:pt x="337" y="116"/>
                    <a:pt x="334" y="126"/>
                    <a:pt x="333" y="136"/>
                  </a:cubicBezTo>
                  <a:cubicBezTo>
                    <a:pt x="333" y="141"/>
                    <a:pt x="336" y="147"/>
                    <a:pt x="339" y="153"/>
                  </a:cubicBezTo>
                  <a:cubicBezTo>
                    <a:pt x="342" y="159"/>
                    <a:pt x="346" y="165"/>
                    <a:pt x="336" y="169"/>
                  </a:cubicBezTo>
                  <a:cubicBezTo>
                    <a:pt x="335" y="170"/>
                    <a:pt x="333" y="172"/>
                    <a:pt x="333" y="173"/>
                  </a:cubicBezTo>
                  <a:cubicBezTo>
                    <a:pt x="332" y="184"/>
                    <a:pt x="330" y="195"/>
                    <a:pt x="330" y="206"/>
                  </a:cubicBezTo>
                  <a:cubicBezTo>
                    <a:pt x="330" y="214"/>
                    <a:pt x="326" y="217"/>
                    <a:pt x="318" y="217"/>
                  </a:cubicBezTo>
                  <a:cubicBezTo>
                    <a:pt x="314" y="217"/>
                    <a:pt x="309" y="218"/>
                    <a:pt x="304" y="217"/>
                  </a:cubicBezTo>
                  <a:cubicBezTo>
                    <a:pt x="294" y="217"/>
                    <a:pt x="292" y="225"/>
                    <a:pt x="291" y="232"/>
                  </a:cubicBezTo>
                  <a:cubicBezTo>
                    <a:pt x="290" y="239"/>
                    <a:pt x="297" y="239"/>
                    <a:pt x="302" y="240"/>
                  </a:cubicBezTo>
                  <a:cubicBezTo>
                    <a:pt x="315" y="243"/>
                    <a:pt x="329" y="244"/>
                    <a:pt x="341" y="249"/>
                  </a:cubicBezTo>
                  <a:cubicBezTo>
                    <a:pt x="349" y="252"/>
                    <a:pt x="357" y="258"/>
                    <a:pt x="362" y="265"/>
                  </a:cubicBezTo>
                  <a:cubicBezTo>
                    <a:pt x="371" y="277"/>
                    <a:pt x="378" y="291"/>
                    <a:pt x="384" y="304"/>
                  </a:cubicBezTo>
                  <a:cubicBezTo>
                    <a:pt x="388" y="311"/>
                    <a:pt x="391" y="313"/>
                    <a:pt x="398" y="312"/>
                  </a:cubicBezTo>
                  <a:cubicBezTo>
                    <a:pt x="407" y="310"/>
                    <a:pt x="416" y="309"/>
                    <a:pt x="424" y="308"/>
                  </a:cubicBezTo>
                  <a:cubicBezTo>
                    <a:pt x="434" y="307"/>
                    <a:pt x="438" y="311"/>
                    <a:pt x="434" y="320"/>
                  </a:cubicBezTo>
                  <a:cubicBezTo>
                    <a:pt x="428" y="336"/>
                    <a:pt x="422" y="351"/>
                    <a:pt x="416" y="366"/>
                  </a:cubicBezTo>
                  <a:cubicBezTo>
                    <a:pt x="415" y="369"/>
                    <a:pt x="414" y="373"/>
                    <a:pt x="415" y="376"/>
                  </a:cubicBezTo>
                  <a:cubicBezTo>
                    <a:pt x="421" y="393"/>
                    <a:pt x="426" y="410"/>
                    <a:pt x="434" y="426"/>
                  </a:cubicBezTo>
                  <a:cubicBezTo>
                    <a:pt x="444" y="448"/>
                    <a:pt x="441" y="463"/>
                    <a:pt x="420" y="477"/>
                  </a:cubicBezTo>
                  <a:cubicBezTo>
                    <a:pt x="403" y="488"/>
                    <a:pt x="386" y="499"/>
                    <a:pt x="369" y="511"/>
                  </a:cubicBezTo>
                  <a:cubicBezTo>
                    <a:pt x="366" y="513"/>
                    <a:pt x="363" y="519"/>
                    <a:pt x="363" y="522"/>
                  </a:cubicBezTo>
                  <a:cubicBezTo>
                    <a:pt x="366" y="543"/>
                    <a:pt x="371" y="564"/>
                    <a:pt x="375" y="586"/>
                  </a:cubicBezTo>
                  <a:cubicBezTo>
                    <a:pt x="372" y="586"/>
                    <a:pt x="368" y="586"/>
                    <a:pt x="365" y="586"/>
                  </a:cubicBezTo>
                  <a:cubicBezTo>
                    <a:pt x="289" y="586"/>
                    <a:pt x="213" y="586"/>
                    <a:pt x="136" y="587"/>
                  </a:cubicBezTo>
                  <a:cubicBezTo>
                    <a:pt x="123" y="587"/>
                    <a:pt x="115" y="582"/>
                    <a:pt x="107" y="572"/>
                  </a:cubicBezTo>
                  <a:cubicBezTo>
                    <a:pt x="88" y="548"/>
                    <a:pt x="69" y="524"/>
                    <a:pt x="50" y="499"/>
                  </a:cubicBezTo>
                  <a:cubicBezTo>
                    <a:pt x="40" y="486"/>
                    <a:pt x="30" y="473"/>
                    <a:pt x="20" y="460"/>
                  </a:cubicBezTo>
                  <a:cubicBezTo>
                    <a:pt x="3" y="438"/>
                    <a:pt x="0" y="414"/>
                    <a:pt x="15" y="390"/>
                  </a:cubicBezTo>
                  <a:cubicBezTo>
                    <a:pt x="31" y="364"/>
                    <a:pt x="49" y="338"/>
                    <a:pt x="67" y="312"/>
                  </a:cubicBezTo>
                  <a:cubicBezTo>
                    <a:pt x="81" y="294"/>
                    <a:pt x="95" y="275"/>
                    <a:pt x="111" y="258"/>
                  </a:cubicBezTo>
                  <a:cubicBezTo>
                    <a:pt x="119" y="250"/>
                    <a:pt x="131" y="246"/>
                    <a:pt x="141" y="239"/>
                  </a:cubicBezTo>
                  <a:cubicBezTo>
                    <a:pt x="144" y="237"/>
                    <a:pt x="147" y="234"/>
                    <a:pt x="148" y="231"/>
                  </a:cubicBezTo>
                  <a:cubicBezTo>
                    <a:pt x="151" y="203"/>
                    <a:pt x="154" y="175"/>
                    <a:pt x="157" y="147"/>
                  </a:cubicBezTo>
                  <a:cubicBezTo>
                    <a:pt x="157" y="145"/>
                    <a:pt x="156" y="142"/>
                    <a:pt x="155" y="140"/>
                  </a:cubicBezTo>
                  <a:cubicBezTo>
                    <a:pt x="152" y="132"/>
                    <a:pt x="147" y="125"/>
                    <a:pt x="144" y="117"/>
                  </a:cubicBezTo>
                  <a:cubicBezTo>
                    <a:pt x="143" y="116"/>
                    <a:pt x="143" y="113"/>
                    <a:pt x="144" y="112"/>
                  </a:cubicBezTo>
                  <a:cubicBezTo>
                    <a:pt x="155" y="107"/>
                    <a:pt x="150" y="96"/>
                    <a:pt x="150" y="88"/>
                  </a:cubicBezTo>
                  <a:cubicBezTo>
                    <a:pt x="151" y="73"/>
                    <a:pt x="154" y="58"/>
                    <a:pt x="164" y="46"/>
                  </a:cubicBezTo>
                  <a:cubicBezTo>
                    <a:pt x="166" y="44"/>
                    <a:pt x="168" y="41"/>
                    <a:pt x="167" y="40"/>
                  </a:cubicBezTo>
                  <a:cubicBezTo>
                    <a:pt x="160" y="28"/>
                    <a:pt x="171" y="25"/>
                    <a:pt x="178" y="21"/>
                  </a:cubicBezTo>
                  <a:cubicBezTo>
                    <a:pt x="217" y="0"/>
                    <a:pt x="257" y="0"/>
                    <a:pt x="298" y="16"/>
                  </a:cubicBezTo>
                  <a:cubicBezTo>
                    <a:pt x="300" y="16"/>
                    <a:pt x="302" y="17"/>
                    <a:pt x="303" y="19"/>
                  </a:cubicBezTo>
                  <a:cubicBezTo>
                    <a:pt x="311" y="34"/>
                    <a:pt x="320" y="50"/>
                    <a:pt x="326" y="67"/>
                  </a:cubicBezTo>
                  <a:cubicBezTo>
                    <a:pt x="330" y="78"/>
                    <a:pt x="334" y="86"/>
                    <a:pt x="347" y="88"/>
                  </a:cubicBezTo>
                  <a:cubicBezTo>
                    <a:pt x="350" y="88"/>
                    <a:pt x="354" y="90"/>
                    <a:pt x="357" y="91"/>
                  </a:cubicBezTo>
                  <a:cubicBezTo>
                    <a:pt x="357" y="93"/>
                    <a:pt x="357" y="94"/>
                    <a:pt x="358" y="95"/>
                  </a:cubicBezTo>
                  <a:close/>
                  <a:moveTo>
                    <a:pt x="420" y="325"/>
                  </a:moveTo>
                  <a:cubicBezTo>
                    <a:pt x="388" y="327"/>
                    <a:pt x="358" y="329"/>
                    <a:pt x="327" y="332"/>
                  </a:cubicBezTo>
                  <a:cubicBezTo>
                    <a:pt x="324" y="332"/>
                    <a:pt x="321" y="335"/>
                    <a:pt x="319" y="338"/>
                  </a:cubicBezTo>
                  <a:cubicBezTo>
                    <a:pt x="307" y="359"/>
                    <a:pt x="295" y="380"/>
                    <a:pt x="283" y="402"/>
                  </a:cubicBezTo>
                  <a:cubicBezTo>
                    <a:pt x="282" y="404"/>
                    <a:pt x="281" y="409"/>
                    <a:pt x="283" y="411"/>
                  </a:cubicBezTo>
                  <a:cubicBezTo>
                    <a:pt x="296" y="426"/>
                    <a:pt x="303" y="444"/>
                    <a:pt x="307" y="463"/>
                  </a:cubicBezTo>
                  <a:cubicBezTo>
                    <a:pt x="307" y="466"/>
                    <a:pt x="313" y="470"/>
                    <a:pt x="315" y="469"/>
                  </a:cubicBezTo>
                  <a:cubicBezTo>
                    <a:pt x="339" y="460"/>
                    <a:pt x="363" y="452"/>
                    <a:pt x="375" y="425"/>
                  </a:cubicBezTo>
                  <a:cubicBezTo>
                    <a:pt x="389" y="391"/>
                    <a:pt x="405" y="358"/>
                    <a:pt x="420" y="325"/>
                  </a:cubicBezTo>
                  <a:close/>
                  <a:moveTo>
                    <a:pt x="131" y="377"/>
                  </a:moveTo>
                  <a:cubicBezTo>
                    <a:pt x="113" y="392"/>
                    <a:pt x="96" y="407"/>
                    <a:pt x="78" y="422"/>
                  </a:cubicBezTo>
                  <a:cubicBezTo>
                    <a:pt x="73" y="426"/>
                    <a:pt x="74" y="429"/>
                    <a:pt x="77" y="434"/>
                  </a:cubicBezTo>
                  <a:cubicBezTo>
                    <a:pt x="91" y="460"/>
                    <a:pt x="106" y="486"/>
                    <a:pt x="120" y="512"/>
                  </a:cubicBezTo>
                  <a:cubicBezTo>
                    <a:pt x="127" y="526"/>
                    <a:pt x="138" y="529"/>
                    <a:pt x="153" y="530"/>
                  </a:cubicBezTo>
                  <a:cubicBezTo>
                    <a:pt x="157" y="477"/>
                    <a:pt x="155" y="426"/>
                    <a:pt x="131" y="377"/>
                  </a:cubicBezTo>
                  <a:close/>
                  <a:moveTo>
                    <a:pt x="270" y="414"/>
                  </a:moveTo>
                  <a:cubicBezTo>
                    <a:pt x="266" y="419"/>
                    <a:pt x="260" y="423"/>
                    <a:pt x="258" y="429"/>
                  </a:cubicBezTo>
                  <a:cubicBezTo>
                    <a:pt x="257" y="433"/>
                    <a:pt x="260" y="439"/>
                    <a:pt x="263" y="443"/>
                  </a:cubicBezTo>
                  <a:cubicBezTo>
                    <a:pt x="268" y="450"/>
                    <a:pt x="275" y="447"/>
                    <a:pt x="280" y="443"/>
                  </a:cubicBezTo>
                  <a:cubicBezTo>
                    <a:pt x="282" y="441"/>
                    <a:pt x="281" y="435"/>
                    <a:pt x="280" y="432"/>
                  </a:cubicBezTo>
                  <a:cubicBezTo>
                    <a:pt x="278" y="426"/>
                    <a:pt x="274" y="420"/>
                    <a:pt x="270" y="41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3" name="Google Shape;1873;p14"/>
            <p:cNvSpPr/>
            <p:nvPr/>
          </p:nvSpPr>
          <p:spPr>
            <a:xfrm>
              <a:off x="3635115" y="4251595"/>
              <a:ext cx="669655" cy="718651"/>
            </a:xfrm>
            <a:custGeom>
              <a:rect b="b" l="l" r="r" t="t"/>
              <a:pathLst>
                <a:path extrusionOk="0" h="145" w="139">
                  <a:moveTo>
                    <a:pt x="139" y="0"/>
                  </a:moveTo>
                  <a:cubicBezTo>
                    <a:pt x="124" y="33"/>
                    <a:pt x="108" y="66"/>
                    <a:pt x="94" y="100"/>
                  </a:cubicBezTo>
                  <a:cubicBezTo>
                    <a:pt x="82" y="127"/>
                    <a:pt x="58" y="135"/>
                    <a:pt x="34" y="144"/>
                  </a:cubicBezTo>
                  <a:cubicBezTo>
                    <a:pt x="32" y="145"/>
                    <a:pt x="26" y="141"/>
                    <a:pt x="26" y="138"/>
                  </a:cubicBezTo>
                  <a:cubicBezTo>
                    <a:pt x="22" y="119"/>
                    <a:pt x="15" y="101"/>
                    <a:pt x="2" y="86"/>
                  </a:cubicBezTo>
                  <a:cubicBezTo>
                    <a:pt x="0" y="84"/>
                    <a:pt x="1" y="79"/>
                    <a:pt x="2" y="77"/>
                  </a:cubicBezTo>
                  <a:cubicBezTo>
                    <a:pt x="14" y="55"/>
                    <a:pt x="26" y="34"/>
                    <a:pt x="38" y="13"/>
                  </a:cubicBezTo>
                  <a:cubicBezTo>
                    <a:pt x="40" y="10"/>
                    <a:pt x="43" y="7"/>
                    <a:pt x="46" y="7"/>
                  </a:cubicBezTo>
                  <a:cubicBezTo>
                    <a:pt x="77" y="4"/>
                    <a:pt x="107" y="2"/>
                    <a:pt x="13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4" name="Google Shape;1874;p14"/>
            <p:cNvSpPr/>
            <p:nvPr/>
          </p:nvSpPr>
          <p:spPr>
            <a:xfrm>
              <a:off x="2606146" y="4512923"/>
              <a:ext cx="408328" cy="751315"/>
            </a:xfrm>
            <a:custGeom>
              <a:rect b="b" l="l" r="r" t="t"/>
              <a:pathLst>
                <a:path extrusionOk="0" h="153" w="84">
                  <a:moveTo>
                    <a:pt x="58" y="0"/>
                  </a:moveTo>
                  <a:cubicBezTo>
                    <a:pt x="82" y="49"/>
                    <a:pt x="84" y="100"/>
                    <a:pt x="80" y="153"/>
                  </a:cubicBezTo>
                  <a:cubicBezTo>
                    <a:pt x="65" y="152"/>
                    <a:pt x="54" y="149"/>
                    <a:pt x="47" y="135"/>
                  </a:cubicBezTo>
                  <a:cubicBezTo>
                    <a:pt x="33" y="109"/>
                    <a:pt x="18" y="83"/>
                    <a:pt x="4" y="57"/>
                  </a:cubicBezTo>
                  <a:cubicBezTo>
                    <a:pt x="1" y="52"/>
                    <a:pt x="0" y="49"/>
                    <a:pt x="5" y="45"/>
                  </a:cubicBezTo>
                  <a:cubicBezTo>
                    <a:pt x="23" y="30"/>
                    <a:pt x="40" y="15"/>
                    <a:pt x="58"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5" name="Google Shape;1875;p14"/>
            <p:cNvSpPr/>
            <p:nvPr/>
          </p:nvSpPr>
          <p:spPr>
            <a:xfrm>
              <a:off x="3504451" y="4692591"/>
              <a:ext cx="130664" cy="179668"/>
            </a:xfrm>
            <a:custGeom>
              <a:rect b="b" l="l" r="r" t="t"/>
              <a:pathLst>
                <a:path extrusionOk="0" h="36" w="25">
                  <a:moveTo>
                    <a:pt x="13" y="0"/>
                  </a:moveTo>
                  <a:cubicBezTo>
                    <a:pt x="17" y="6"/>
                    <a:pt x="21" y="12"/>
                    <a:pt x="23" y="18"/>
                  </a:cubicBezTo>
                  <a:cubicBezTo>
                    <a:pt x="24" y="21"/>
                    <a:pt x="25" y="27"/>
                    <a:pt x="23" y="29"/>
                  </a:cubicBezTo>
                  <a:cubicBezTo>
                    <a:pt x="18" y="33"/>
                    <a:pt x="11" y="36"/>
                    <a:pt x="6" y="29"/>
                  </a:cubicBezTo>
                  <a:cubicBezTo>
                    <a:pt x="3" y="25"/>
                    <a:pt x="0" y="19"/>
                    <a:pt x="1" y="15"/>
                  </a:cubicBezTo>
                  <a:cubicBezTo>
                    <a:pt x="3" y="9"/>
                    <a:pt x="9" y="5"/>
                    <a:pt x="1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15"/>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1881" name="Google Shape;1881;p15"/>
          <p:cNvSpPr txBox="1"/>
          <p:nvPr/>
        </p:nvSpPr>
        <p:spPr>
          <a:xfrm>
            <a:off x="895680" y="2839752"/>
            <a:ext cx="270967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Text  Here</a:t>
            </a:r>
            <a:endParaRPr b="1" sz="1400">
              <a:solidFill>
                <a:srgbClr val="3F3F3F"/>
              </a:solidFill>
              <a:latin typeface="Arial"/>
              <a:ea typeface="Arial"/>
              <a:cs typeface="Arial"/>
              <a:sym typeface="Arial"/>
            </a:endParaRPr>
          </a:p>
        </p:txBody>
      </p:sp>
      <p:sp>
        <p:nvSpPr>
          <p:cNvPr id="1882" name="Google Shape;1882;p15"/>
          <p:cNvSpPr txBox="1"/>
          <p:nvPr/>
        </p:nvSpPr>
        <p:spPr>
          <a:xfrm>
            <a:off x="895679" y="3146714"/>
            <a:ext cx="2709671"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Easy to change colors, photos and Text. 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883" name="Google Shape;1883;p15"/>
          <p:cNvSpPr txBox="1"/>
          <p:nvPr/>
        </p:nvSpPr>
        <p:spPr>
          <a:xfrm>
            <a:off x="913242" y="1858653"/>
            <a:ext cx="270967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Arial"/>
                <a:ea typeface="Arial"/>
                <a:cs typeface="Arial"/>
                <a:sym typeface="Arial"/>
              </a:rPr>
              <a:t>Table Style </a:t>
            </a:r>
            <a:endParaRPr/>
          </a:p>
          <a:p>
            <a:pPr indent="0" lvl="0" marL="0" marR="0" rtl="0" algn="l">
              <a:spcBef>
                <a:spcPts val="0"/>
              </a:spcBef>
              <a:spcAft>
                <a:spcPts val="0"/>
              </a:spcAft>
              <a:buNone/>
            </a:pPr>
            <a:r>
              <a:rPr b="1" lang="en-US" sz="2800">
                <a:solidFill>
                  <a:srgbClr val="3F3F3F"/>
                </a:solidFill>
                <a:latin typeface="Arial"/>
                <a:ea typeface="Arial"/>
                <a:cs typeface="Arial"/>
                <a:sym typeface="Arial"/>
              </a:rPr>
              <a:t>Infographic</a:t>
            </a:r>
            <a:endParaRPr b="1" sz="2800">
              <a:solidFill>
                <a:srgbClr val="3F3F3F"/>
              </a:solidFill>
              <a:latin typeface="Arial"/>
              <a:ea typeface="Arial"/>
              <a:cs typeface="Arial"/>
              <a:sym typeface="Arial"/>
            </a:endParaRPr>
          </a:p>
        </p:txBody>
      </p:sp>
      <p:graphicFrame>
        <p:nvGraphicFramePr>
          <p:cNvPr id="1884" name="Google Shape;1884;p15"/>
          <p:cNvGraphicFramePr/>
          <p:nvPr/>
        </p:nvGraphicFramePr>
        <p:xfrm>
          <a:off x="4272559" y="2118585"/>
          <a:ext cx="3000000" cy="3000000"/>
        </p:xfrm>
        <a:graphic>
          <a:graphicData uri="http://schemas.openxmlformats.org/drawingml/2006/table">
            <a:tbl>
              <a:tblPr bandRow="1" firstRow="1">
                <a:noFill/>
                <a:tableStyleId>{66815FBA-DB8A-428C-B8A0-7E434B4E0356}</a:tableStyleId>
              </a:tblPr>
              <a:tblGrid>
                <a:gridCol w="251425"/>
                <a:gridCol w="1513175"/>
                <a:gridCol w="251425"/>
              </a:tblGrid>
              <a:tr h="388325">
                <a:tc>
                  <a:txBody>
                    <a:bodyPr/>
                    <a:lstStyle/>
                    <a:p>
                      <a:pPr indent="0" lvl="0" marL="0" marR="0" rtl="0" algn="l">
                        <a:spcBef>
                          <a:spcPts val="0"/>
                        </a:spcBef>
                        <a:spcAft>
                          <a:spcPts val="0"/>
                        </a:spcAft>
                        <a:buNone/>
                      </a:pPr>
                      <a:r>
                        <a:t/>
                      </a:r>
                      <a:endParaRPr sz="1800" u="none" cap="none" strike="noStrike"/>
                    </a:p>
                  </a:txBody>
                  <a:tcPr marT="45725" marB="45725" marR="91450" marL="91450">
                    <a:lnL cap="flat" cmpd="sng" w="28575">
                      <a:solidFill>
                        <a:schemeClr val="accent3"/>
                      </a:solidFill>
                      <a:prstDash val="solid"/>
                      <a:round/>
                      <a:headEnd len="sm" w="sm" type="none"/>
                      <a:tailEnd len="sm" w="sm" type="none"/>
                    </a:lnL>
                    <a:lnT cap="flat" cmpd="sng" w="28575">
                      <a:solidFill>
                        <a:schemeClr val="accent3"/>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200" u="none" cap="none" strike="noStrike">
                        <a:latin typeface="Arial"/>
                        <a:ea typeface="Arial"/>
                        <a:cs typeface="Arial"/>
                        <a:sym typeface="Arial"/>
                      </a:endParaRPr>
                    </a:p>
                  </a:txBody>
                  <a:tcPr marT="45725" marB="45725" marR="91450" marL="91450">
                    <a:lnT cap="flat" cmpd="sng" w="28575">
                      <a:solidFill>
                        <a:schemeClr val="accent3"/>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solidFill>
                      <a:schemeClr val="lt1"/>
                    </a:solidFill>
                  </a:tcPr>
                </a:tc>
              </a:tr>
              <a:tr h="396250">
                <a:tc>
                  <a:txBody>
                    <a:bodyPr/>
                    <a:lstStyle/>
                    <a:p>
                      <a:pPr indent="0" lvl="0" marL="0" marR="0" rtl="0" algn="l">
                        <a:spcBef>
                          <a:spcPts val="0"/>
                        </a:spcBef>
                        <a:spcAft>
                          <a:spcPts val="0"/>
                        </a:spcAft>
                        <a:buNone/>
                      </a:pPr>
                      <a:r>
                        <a:t/>
                      </a:r>
                      <a:endParaRPr sz="1800" u="none" cap="none" strike="noStrike"/>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3"/>
                        </a:buClr>
                        <a:buSzPts val="2000"/>
                        <a:buFont typeface="Arial"/>
                        <a:buNone/>
                      </a:pPr>
                      <a:r>
                        <a:rPr b="1" lang="en-US" sz="2000" u="none" cap="none" strike="noStrike">
                          <a:solidFill>
                            <a:schemeClr val="accent3"/>
                          </a:solidFill>
                          <a:latin typeface="Arial"/>
                          <a:ea typeface="Arial"/>
                          <a:cs typeface="Arial"/>
                          <a:sym typeface="Arial"/>
                        </a:rPr>
                        <a:t>Contents </a:t>
                      </a:r>
                      <a:endParaRPr b="1" sz="2000" u="none" cap="none" strike="noStrike">
                        <a:solidFill>
                          <a:schemeClr val="accent3"/>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u="none" cap="none" strike="noStrike">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u="none" cap="none" strike="noStrike"/>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u="none" cap="none" strike="noStrike">
                          <a:solidFill>
                            <a:srgbClr val="595959"/>
                          </a:solidFill>
                          <a:latin typeface="Arial"/>
                          <a:ea typeface="Arial"/>
                          <a:cs typeface="Arial"/>
                          <a:sym typeface="Arial"/>
                        </a:rPr>
                        <a:t>Contents Title</a:t>
                      </a:r>
                      <a:endParaRPr b="1" sz="1200" u="none" cap="none" strike="noStrike">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u="none" cap="none" strike="noStrike">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u="none" cap="none" strike="noStrike"/>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u="none" cap="none" strike="noStrike">
                          <a:solidFill>
                            <a:srgbClr val="3F3F3F"/>
                          </a:solidFill>
                          <a:latin typeface="Arial"/>
                          <a:ea typeface="Arial"/>
                          <a:cs typeface="Arial"/>
                          <a:sym typeface="Arial"/>
                        </a:rPr>
                        <a:t>Text  Here</a:t>
                      </a:r>
                      <a:endParaRPr b="1" sz="1200" u="none" cap="none" strike="noStrike">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a:solidFill>
                            <a:srgbClr val="595959"/>
                          </a:solidFill>
                          <a:latin typeface="Arial"/>
                          <a:ea typeface="Arial"/>
                          <a:cs typeface="Arial"/>
                          <a:sym typeface="Arial"/>
                        </a:rPr>
                        <a:t>Contents Title</a:t>
                      </a:r>
                      <a:endParaRPr b="1" sz="1200">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a:solidFill>
                            <a:srgbClr val="3F3F3F"/>
                          </a:solidFill>
                          <a:latin typeface="Arial"/>
                          <a:ea typeface="Arial"/>
                          <a:cs typeface="Arial"/>
                          <a:sym typeface="Arial"/>
                        </a:rPr>
                        <a:t>Text  Here</a:t>
                      </a:r>
                      <a:endParaRPr b="1" sz="1200">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45720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3"/>
                        </a:buClr>
                        <a:buSzPts val="2400"/>
                        <a:buFont typeface="Arial"/>
                        <a:buNone/>
                      </a:pPr>
                      <a:r>
                        <a:rPr b="1" lang="en-US" sz="2400">
                          <a:solidFill>
                            <a:schemeClr val="accent3"/>
                          </a:solidFill>
                          <a:latin typeface="Arial"/>
                          <a:ea typeface="Arial"/>
                          <a:cs typeface="Arial"/>
                          <a:sym typeface="Arial"/>
                        </a:rPr>
                        <a:t>$100</a:t>
                      </a:r>
                      <a:endParaRPr b="1" sz="2400">
                        <a:solidFill>
                          <a:schemeClr val="accent3"/>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2400">
                        <a:solidFill>
                          <a:schemeClr val="accent3"/>
                        </a:solidFill>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B cap="flat" cmpd="sng" w="28575">
                      <a:solidFill>
                        <a:schemeClr val="accent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Contents </a:t>
                      </a:r>
                      <a:endParaRPr sz="1600">
                        <a:solidFill>
                          <a:schemeClr val="lt1"/>
                        </a:solidFill>
                        <a:latin typeface="Arial"/>
                        <a:ea typeface="Arial"/>
                        <a:cs typeface="Arial"/>
                        <a:sym typeface="Arial"/>
                      </a:endParaRPr>
                    </a:p>
                  </a:txBody>
                  <a:tcPr marT="45725" marB="45725" marR="91450" marL="9145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3"/>
                      </a:solidFill>
                      <a:prstDash val="solid"/>
                      <a:round/>
                      <a:headEnd len="sm" w="sm" type="none"/>
                      <a:tailEnd len="sm" w="sm" type="none"/>
                    </a:lnL>
                    <a:lnB cap="flat" cmpd="sng" w="28575">
                      <a:solidFill>
                        <a:schemeClr val="accent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3"/>
                      </a:solidFill>
                      <a:prstDash val="solid"/>
                      <a:round/>
                      <a:headEnd len="sm" w="sm" type="none"/>
                      <a:tailEnd len="sm" w="sm" type="none"/>
                    </a:lnR>
                    <a:lnB cap="flat" cmpd="sng" w="28575">
                      <a:solidFill>
                        <a:schemeClr val="accent3"/>
                      </a:solidFill>
                      <a:prstDash val="solid"/>
                      <a:round/>
                      <a:headEnd len="sm" w="sm" type="none"/>
                      <a:tailEnd len="sm" w="sm" type="none"/>
                    </a:lnB>
                    <a:solidFill>
                      <a:schemeClr val="lt1"/>
                    </a:solidFill>
                  </a:tcPr>
                </a:tc>
              </a:tr>
            </a:tbl>
          </a:graphicData>
        </a:graphic>
      </p:graphicFrame>
      <p:graphicFrame>
        <p:nvGraphicFramePr>
          <p:cNvPr id="1885" name="Google Shape;1885;p15"/>
          <p:cNvGraphicFramePr/>
          <p:nvPr/>
        </p:nvGraphicFramePr>
        <p:xfrm>
          <a:off x="6757091" y="2118585"/>
          <a:ext cx="3000000" cy="3000000"/>
        </p:xfrm>
        <a:graphic>
          <a:graphicData uri="http://schemas.openxmlformats.org/drawingml/2006/table">
            <a:tbl>
              <a:tblPr bandRow="1" firstRow="1">
                <a:noFill/>
                <a:tableStyleId>{66815FBA-DB8A-428C-B8A0-7E434B4E0356}</a:tableStyleId>
              </a:tblPr>
              <a:tblGrid>
                <a:gridCol w="251425"/>
                <a:gridCol w="1513175"/>
                <a:gridCol w="251425"/>
              </a:tblGrid>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T cap="flat" cmpd="sng" w="28575">
                      <a:solidFill>
                        <a:schemeClr val="accent4"/>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lnT cap="flat" cmpd="sng" w="28575">
                      <a:solidFill>
                        <a:schemeClr val="accent4"/>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solidFill>
                      <a:schemeClr val="lt1"/>
                    </a:solidFill>
                  </a:tcPr>
                </a:tc>
              </a:tr>
              <a:tr h="3962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4"/>
                        </a:buClr>
                        <a:buSzPts val="2000"/>
                        <a:buFont typeface="Arial"/>
                        <a:buNone/>
                      </a:pPr>
                      <a:r>
                        <a:rPr b="1" lang="en-US" sz="2000">
                          <a:solidFill>
                            <a:schemeClr val="accent4"/>
                          </a:solidFill>
                          <a:latin typeface="Arial"/>
                          <a:ea typeface="Arial"/>
                          <a:cs typeface="Arial"/>
                          <a:sym typeface="Arial"/>
                        </a:rPr>
                        <a:t>Contents </a:t>
                      </a:r>
                      <a:endParaRPr b="1" sz="2000">
                        <a:solidFill>
                          <a:schemeClr val="accent4"/>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solidFill>
                          <a:schemeClr val="accent4"/>
                        </a:solidFill>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a:solidFill>
                            <a:srgbClr val="595959"/>
                          </a:solidFill>
                          <a:latin typeface="Arial"/>
                          <a:ea typeface="Arial"/>
                          <a:cs typeface="Arial"/>
                          <a:sym typeface="Arial"/>
                        </a:rPr>
                        <a:t>Contents Title</a:t>
                      </a:r>
                      <a:endParaRPr b="1" sz="1200">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a:solidFill>
                            <a:srgbClr val="3F3F3F"/>
                          </a:solidFill>
                          <a:latin typeface="Arial"/>
                          <a:ea typeface="Arial"/>
                          <a:cs typeface="Arial"/>
                          <a:sym typeface="Arial"/>
                        </a:rPr>
                        <a:t>Text  Here</a:t>
                      </a:r>
                      <a:endParaRPr b="1" sz="1200">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a:solidFill>
                            <a:srgbClr val="595959"/>
                          </a:solidFill>
                          <a:latin typeface="Arial"/>
                          <a:ea typeface="Arial"/>
                          <a:cs typeface="Arial"/>
                          <a:sym typeface="Arial"/>
                        </a:rPr>
                        <a:t>Contents Title</a:t>
                      </a:r>
                      <a:endParaRPr b="1" sz="1200">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a:solidFill>
                            <a:srgbClr val="3F3F3F"/>
                          </a:solidFill>
                          <a:latin typeface="Arial"/>
                          <a:ea typeface="Arial"/>
                          <a:cs typeface="Arial"/>
                          <a:sym typeface="Arial"/>
                        </a:rPr>
                        <a:t>Text  Here</a:t>
                      </a:r>
                      <a:endParaRPr b="1" sz="1200">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45720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4"/>
                        </a:buClr>
                        <a:buSzPts val="2400"/>
                        <a:buFont typeface="Arial"/>
                        <a:buNone/>
                      </a:pPr>
                      <a:r>
                        <a:rPr b="1" lang="en-US" sz="2400">
                          <a:solidFill>
                            <a:schemeClr val="accent4"/>
                          </a:solidFill>
                          <a:latin typeface="Arial"/>
                          <a:ea typeface="Arial"/>
                          <a:cs typeface="Arial"/>
                          <a:sym typeface="Arial"/>
                        </a:rPr>
                        <a:t>$95</a:t>
                      </a:r>
                      <a:endParaRPr b="1" sz="2400">
                        <a:solidFill>
                          <a:schemeClr val="accent4"/>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solidFill>
                          <a:schemeClr val="accent2"/>
                        </a:solidFill>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Contents </a:t>
                      </a:r>
                      <a:endParaRPr sz="16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28575">
                      <a:solidFill>
                        <a:schemeClr val="accent4"/>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4"/>
                      </a:solidFill>
                      <a:prstDash val="solid"/>
                      <a:round/>
                      <a:headEnd len="sm" w="sm" type="none"/>
                      <a:tailEnd len="sm" w="sm" type="none"/>
                    </a:lnL>
                    <a:lnB cap="flat" cmpd="sng" w="28575">
                      <a:solidFill>
                        <a:schemeClr val="accent4"/>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T cap="flat" cmpd="sng" w="9525">
                      <a:solidFill>
                        <a:srgbClr val="000000">
                          <a:alpha val="0"/>
                        </a:srgbClr>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4"/>
                      </a:solidFill>
                      <a:prstDash val="solid"/>
                      <a:round/>
                      <a:headEnd len="sm" w="sm" type="none"/>
                      <a:tailEnd len="sm" w="sm" type="none"/>
                    </a:lnR>
                    <a:lnB cap="flat" cmpd="sng" w="28575">
                      <a:solidFill>
                        <a:schemeClr val="accent4"/>
                      </a:solidFill>
                      <a:prstDash val="solid"/>
                      <a:round/>
                      <a:headEnd len="sm" w="sm" type="none"/>
                      <a:tailEnd len="sm" w="sm" type="none"/>
                    </a:lnB>
                    <a:solidFill>
                      <a:schemeClr val="lt1"/>
                    </a:solidFill>
                  </a:tcPr>
                </a:tc>
              </a:tr>
            </a:tbl>
          </a:graphicData>
        </a:graphic>
      </p:graphicFrame>
      <p:graphicFrame>
        <p:nvGraphicFramePr>
          <p:cNvPr id="1886" name="Google Shape;1886;p15"/>
          <p:cNvGraphicFramePr/>
          <p:nvPr/>
        </p:nvGraphicFramePr>
        <p:xfrm>
          <a:off x="9241623" y="2118585"/>
          <a:ext cx="3000000" cy="3000000"/>
        </p:xfrm>
        <a:graphic>
          <a:graphicData uri="http://schemas.openxmlformats.org/drawingml/2006/table">
            <a:tbl>
              <a:tblPr bandRow="1" firstRow="1">
                <a:noFill/>
                <a:tableStyleId>{66815FBA-DB8A-428C-B8A0-7E434B4E0356}</a:tableStyleId>
              </a:tblPr>
              <a:tblGrid>
                <a:gridCol w="251425"/>
                <a:gridCol w="1513175"/>
                <a:gridCol w="251425"/>
              </a:tblGrid>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lnT cap="flat" cmpd="sng" w="28575">
                      <a:solidFill>
                        <a:schemeClr val="accent1"/>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lnT cap="flat" cmpd="sng" w="28575">
                      <a:solidFill>
                        <a:schemeClr val="accent1"/>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solidFill>
                      <a:schemeClr val="lt1"/>
                    </a:solidFill>
                  </a:tcPr>
                </a:tc>
              </a:tr>
              <a:tr h="3962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1"/>
                        </a:buClr>
                        <a:buSzPts val="2000"/>
                        <a:buFont typeface="Arial"/>
                        <a:buNone/>
                      </a:pPr>
                      <a:r>
                        <a:rPr b="1" lang="en-US" sz="2000">
                          <a:solidFill>
                            <a:schemeClr val="accent1"/>
                          </a:solidFill>
                          <a:latin typeface="Arial"/>
                          <a:ea typeface="Arial"/>
                          <a:cs typeface="Arial"/>
                          <a:sym typeface="Arial"/>
                        </a:rPr>
                        <a:t>Contents </a:t>
                      </a:r>
                      <a:endParaRPr b="1" sz="2000">
                        <a:solidFill>
                          <a:schemeClr val="accent1"/>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solidFill>
                          <a:schemeClr val="accent1"/>
                        </a:solidFill>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a:solidFill>
                            <a:srgbClr val="595959"/>
                          </a:solidFill>
                          <a:latin typeface="Arial"/>
                          <a:ea typeface="Arial"/>
                          <a:cs typeface="Arial"/>
                          <a:sym typeface="Arial"/>
                        </a:rPr>
                        <a:t>Contents Title</a:t>
                      </a:r>
                      <a:endParaRPr b="1" sz="1200">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a:solidFill>
                            <a:srgbClr val="3F3F3F"/>
                          </a:solidFill>
                          <a:latin typeface="Arial"/>
                          <a:ea typeface="Arial"/>
                          <a:cs typeface="Arial"/>
                          <a:sym typeface="Arial"/>
                        </a:rPr>
                        <a:t>Text  Here</a:t>
                      </a:r>
                      <a:endParaRPr b="1" sz="1200">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a:solidFill>
                            <a:srgbClr val="595959"/>
                          </a:solidFill>
                          <a:latin typeface="Arial"/>
                          <a:ea typeface="Arial"/>
                          <a:cs typeface="Arial"/>
                          <a:sym typeface="Arial"/>
                        </a:rPr>
                        <a:t>Contents Title</a:t>
                      </a:r>
                      <a:endParaRPr b="1" sz="1200">
                        <a:solidFill>
                          <a:srgbClr val="595959"/>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3F3F3F"/>
                        </a:buClr>
                        <a:buSzPts val="1200"/>
                        <a:buFont typeface="Arial"/>
                        <a:buNone/>
                      </a:pPr>
                      <a:r>
                        <a:rPr b="1" lang="en-US" sz="1200">
                          <a:solidFill>
                            <a:srgbClr val="3F3F3F"/>
                          </a:solidFill>
                          <a:latin typeface="Arial"/>
                          <a:ea typeface="Arial"/>
                          <a:cs typeface="Arial"/>
                          <a:sym typeface="Arial"/>
                        </a:rPr>
                        <a:t>Text  Here</a:t>
                      </a:r>
                      <a:endParaRPr b="1" sz="1200">
                        <a:solidFill>
                          <a:srgbClr val="3F3F3F"/>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45720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chemeClr val="accent1"/>
                        </a:buClr>
                        <a:buSzPts val="2400"/>
                        <a:buFont typeface="Arial"/>
                        <a:buNone/>
                      </a:pPr>
                      <a:r>
                        <a:rPr b="1" lang="en-US" sz="2400">
                          <a:solidFill>
                            <a:schemeClr val="accent1"/>
                          </a:solidFill>
                          <a:latin typeface="Arial"/>
                          <a:ea typeface="Arial"/>
                          <a:cs typeface="Arial"/>
                          <a:sym typeface="Arial"/>
                        </a:rPr>
                        <a:t>$150</a:t>
                      </a:r>
                      <a:endParaRPr b="1" sz="2400">
                        <a:solidFill>
                          <a:schemeClr val="accent1"/>
                        </a:solidFill>
                        <a:latin typeface="Arial"/>
                        <a:ea typeface="Arial"/>
                        <a:cs typeface="Arial"/>
                        <a:sym typeface="Arial"/>
                      </a:endParaRPr>
                    </a:p>
                  </a:txBody>
                  <a:tcPr marT="45725" marB="45725" marR="91450" marL="91450" anchor="ctr">
                    <a:solidFill>
                      <a:schemeClr val="lt1"/>
                    </a:solidFill>
                  </a:tcPr>
                </a:tc>
                <a:tc>
                  <a:txBody>
                    <a:bodyPr/>
                    <a:lstStyle/>
                    <a:p>
                      <a:pPr indent="0" lvl="0" marL="0" marR="0" rtl="0" algn="l">
                        <a:spcBef>
                          <a:spcPts val="0"/>
                        </a:spcBef>
                        <a:spcAft>
                          <a:spcPts val="0"/>
                        </a:spcAft>
                        <a:buNone/>
                      </a:pPr>
                      <a:r>
                        <a:t/>
                      </a:r>
                      <a:endParaRPr sz="1800">
                        <a:solidFill>
                          <a:schemeClr val="accent1"/>
                        </a:solidFill>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solidFill>
                      <a:schemeClr val="lt1"/>
                    </a:solidFill>
                  </a:tcPr>
                </a:tc>
              </a:tr>
              <a:tr h="388325">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Contents </a:t>
                      </a:r>
                      <a:endParaRPr sz="1600">
                        <a:solidFill>
                          <a:schemeClr val="lt1"/>
                        </a:solidFill>
                        <a:latin typeface="Arial"/>
                        <a:ea typeface="Arial"/>
                        <a:cs typeface="Arial"/>
                        <a:sym typeface="Arial"/>
                      </a:endParaRPr>
                    </a:p>
                  </a:txBody>
                  <a:tcPr marT="45725" marB="45725" marR="91450" marL="9145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28575">
                      <a:solidFill>
                        <a:schemeClr val="accent1"/>
                      </a:solidFill>
                      <a:prstDash val="solid"/>
                      <a:round/>
                      <a:headEnd len="sm" w="sm" type="none"/>
                      <a:tailEnd len="sm" w="sm" type="none"/>
                    </a:lnL>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45725" marB="45725" marR="91450" marL="91450" anchor="ct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Arial"/>
                        <a:ea typeface="Arial"/>
                        <a:cs typeface="Arial"/>
                        <a:sym typeface="Arial"/>
                      </a:endParaRPr>
                    </a:p>
                  </a:txBody>
                  <a:tcPr marT="45725" marB="45725" marR="91450" marL="91450">
                    <a:lnR cap="flat" cmpd="sng" w="28575">
                      <a:solidFill>
                        <a:schemeClr val="accent1"/>
                      </a:solidFill>
                      <a:prstDash val="solid"/>
                      <a:round/>
                      <a:headEnd len="sm" w="sm" type="none"/>
                      <a:tailEnd len="sm" w="sm" type="none"/>
                    </a:lnR>
                    <a:lnB cap="flat" cmpd="sng" w="28575">
                      <a:solidFill>
                        <a:schemeClr val="accent1"/>
                      </a:solidFill>
                      <a:prstDash val="solid"/>
                      <a:round/>
                      <a:headEnd len="sm" w="sm" type="none"/>
                      <a:tailEnd len="sm" w="sm" type="none"/>
                    </a:lnB>
                    <a:solidFill>
                      <a:schemeClr val="lt1"/>
                    </a:solidFill>
                  </a:tcPr>
                </a:tc>
              </a:tr>
            </a:tbl>
          </a:graphicData>
        </a:graphic>
      </p:graphicFrame>
      <p:sp>
        <p:nvSpPr>
          <p:cNvPr id="1887" name="Google Shape;1887;p15"/>
          <p:cNvSpPr/>
          <p:nvPr/>
        </p:nvSpPr>
        <p:spPr>
          <a:xfrm>
            <a:off x="4981958" y="1819691"/>
            <a:ext cx="597201" cy="59720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88" name="Google Shape;1888;p15"/>
          <p:cNvSpPr/>
          <p:nvPr/>
        </p:nvSpPr>
        <p:spPr>
          <a:xfrm>
            <a:off x="7466490" y="1819691"/>
            <a:ext cx="597201" cy="59720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89" name="Google Shape;1889;p15"/>
          <p:cNvSpPr/>
          <p:nvPr/>
        </p:nvSpPr>
        <p:spPr>
          <a:xfrm>
            <a:off x="9951022" y="1819691"/>
            <a:ext cx="597201" cy="5972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90" name="Google Shape;1890;p15"/>
          <p:cNvSpPr/>
          <p:nvPr/>
        </p:nvSpPr>
        <p:spPr>
          <a:xfrm rot="2700000">
            <a:off x="5155321" y="1882852"/>
            <a:ext cx="265920" cy="476745"/>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1" name="Google Shape;1891;p15"/>
          <p:cNvSpPr/>
          <p:nvPr/>
        </p:nvSpPr>
        <p:spPr>
          <a:xfrm>
            <a:off x="7598374" y="1956420"/>
            <a:ext cx="329463" cy="308407"/>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2" name="Google Shape;1892;p15"/>
          <p:cNvSpPr/>
          <p:nvPr/>
        </p:nvSpPr>
        <p:spPr>
          <a:xfrm flipH="1">
            <a:off x="10060350" y="1957028"/>
            <a:ext cx="391682" cy="323114"/>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16"/>
          <p:cNvSpPr/>
          <p:nvPr/>
        </p:nvSpPr>
        <p:spPr>
          <a:xfrm>
            <a:off x="2086175" y="4214828"/>
            <a:ext cx="1036890" cy="58355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898" name="Google Shape;1898;p16"/>
          <p:cNvSpPr/>
          <p:nvPr/>
        </p:nvSpPr>
        <p:spPr>
          <a:xfrm>
            <a:off x="2093994" y="4048017"/>
            <a:ext cx="1188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899" name="Google Shape;1899;p16"/>
          <p:cNvSpPr/>
          <p:nvPr/>
        </p:nvSpPr>
        <p:spPr>
          <a:xfrm>
            <a:off x="3123068" y="4054337"/>
            <a:ext cx="169101" cy="7440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0" name="Google Shape;1900;p16"/>
          <p:cNvSpPr/>
          <p:nvPr/>
        </p:nvSpPr>
        <p:spPr>
          <a:xfrm>
            <a:off x="3123066" y="4629282"/>
            <a:ext cx="1188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1" name="Google Shape;1901;p16"/>
          <p:cNvSpPr/>
          <p:nvPr/>
        </p:nvSpPr>
        <p:spPr>
          <a:xfrm>
            <a:off x="4166045" y="4635603"/>
            <a:ext cx="169101" cy="7440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2" name="Google Shape;1902;p16"/>
          <p:cNvSpPr/>
          <p:nvPr/>
        </p:nvSpPr>
        <p:spPr>
          <a:xfrm>
            <a:off x="4166042" y="5210546"/>
            <a:ext cx="1188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3" name="Google Shape;1903;p16"/>
          <p:cNvSpPr/>
          <p:nvPr/>
        </p:nvSpPr>
        <p:spPr>
          <a:xfrm>
            <a:off x="5199090" y="5210544"/>
            <a:ext cx="169101" cy="75036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4" name="Google Shape;1904;p16"/>
          <p:cNvSpPr/>
          <p:nvPr/>
        </p:nvSpPr>
        <p:spPr>
          <a:xfrm>
            <a:off x="5199086" y="5791810"/>
            <a:ext cx="1188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5" name="Google Shape;1905;p16"/>
          <p:cNvSpPr/>
          <p:nvPr/>
        </p:nvSpPr>
        <p:spPr>
          <a:xfrm>
            <a:off x="6233542" y="5791812"/>
            <a:ext cx="169101" cy="676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6" name="Google Shape;1906;p16"/>
          <p:cNvSpPr/>
          <p:nvPr/>
        </p:nvSpPr>
        <p:spPr>
          <a:xfrm>
            <a:off x="6233539" y="6373077"/>
            <a:ext cx="2952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7" name="Google Shape;1907;p16"/>
          <p:cNvSpPr/>
          <p:nvPr/>
        </p:nvSpPr>
        <p:spPr>
          <a:xfrm>
            <a:off x="9016442" y="4817347"/>
            <a:ext cx="169101" cy="17248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8" name="Google Shape;1908;p16"/>
          <p:cNvSpPr/>
          <p:nvPr/>
        </p:nvSpPr>
        <p:spPr>
          <a:xfrm>
            <a:off x="9040892" y="4817349"/>
            <a:ext cx="1285166"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09" name="Google Shape;1909;p16"/>
          <p:cNvSpPr/>
          <p:nvPr/>
        </p:nvSpPr>
        <p:spPr>
          <a:xfrm>
            <a:off x="10216594" y="4817347"/>
            <a:ext cx="169101" cy="17248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10" name="Google Shape;1910;p16"/>
          <p:cNvSpPr/>
          <p:nvPr/>
        </p:nvSpPr>
        <p:spPr>
          <a:xfrm>
            <a:off x="10216590" y="6373077"/>
            <a:ext cx="1980000" cy="169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11" name="Google Shape;1911;p16"/>
          <p:cNvSpPr/>
          <p:nvPr/>
        </p:nvSpPr>
        <p:spPr>
          <a:xfrm>
            <a:off x="9317678" y="5724696"/>
            <a:ext cx="134234" cy="134234"/>
          </a:xfrm>
          <a:prstGeom prst="ellipse">
            <a:avLst/>
          </a:prstGeom>
          <a:noFill/>
          <a:ln cap="flat" cmpd="sng" w="508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nvGrpSpPr>
          <p:cNvPr id="1912" name="Google Shape;1912;p16"/>
          <p:cNvGrpSpPr/>
          <p:nvPr/>
        </p:nvGrpSpPr>
        <p:grpSpPr>
          <a:xfrm>
            <a:off x="4379897" y="2221706"/>
            <a:ext cx="4099254" cy="660686"/>
            <a:chOff x="2113657" y="4283314"/>
            <a:chExt cx="3647460" cy="703270"/>
          </a:xfrm>
        </p:grpSpPr>
        <p:sp>
          <p:nvSpPr>
            <p:cNvPr id="1913" name="Google Shape;1913;p16"/>
            <p:cNvSpPr txBox="1"/>
            <p:nvPr/>
          </p:nvSpPr>
          <p:spPr>
            <a:xfrm>
              <a:off x="2113657" y="4495163"/>
              <a:ext cx="3647455" cy="4914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1914" name="Google Shape;1914;p16"/>
            <p:cNvSpPr txBox="1"/>
            <p:nvPr/>
          </p:nvSpPr>
          <p:spPr>
            <a:xfrm>
              <a:off x="2113658" y="4283314"/>
              <a:ext cx="3647459" cy="294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915" name="Google Shape;1915;p16"/>
          <p:cNvGrpSpPr/>
          <p:nvPr/>
        </p:nvGrpSpPr>
        <p:grpSpPr>
          <a:xfrm>
            <a:off x="5396646" y="2828031"/>
            <a:ext cx="4099254" cy="660686"/>
            <a:chOff x="2113657" y="4283314"/>
            <a:chExt cx="3647460" cy="703270"/>
          </a:xfrm>
        </p:grpSpPr>
        <p:sp>
          <p:nvSpPr>
            <p:cNvPr id="1916" name="Google Shape;1916;p16"/>
            <p:cNvSpPr txBox="1"/>
            <p:nvPr/>
          </p:nvSpPr>
          <p:spPr>
            <a:xfrm>
              <a:off x="2113657" y="4495163"/>
              <a:ext cx="3647455" cy="4914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1917" name="Google Shape;1917;p16"/>
            <p:cNvSpPr txBox="1"/>
            <p:nvPr/>
          </p:nvSpPr>
          <p:spPr>
            <a:xfrm>
              <a:off x="2113658" y="4283314"/>
              <a:ext cx="3647459" cy="294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918" name="Google Shape;1918;p16"/>
          <p:cNvGrpSpPr/>
          <p:nvPr/>
        </p:nvGrpSpPr>
        <p:grpSpPr>
          <a:xfrm>
            <a:off x="6413393" y="3434356"/>
            <a:ext cx="4099254" cy="660686"/>
            <a:chOff x="2113657" y="4283314"/>
            <a:chExt cx="3647460" cy="703270"/>
          </a:xfrm>
        </p:grpSpPr>
        <p:sp>
          <p:nvSpPr>
            <p:cNvPr id="1919" name="Google Shape;1919;p16"/>
            <p:cNvSpPr txBox="1"/>
            <p:nvPr/>
          </p:nvSpPr>
          <p:spPr>
            <a:xfrm>
              <a:off x="2113657" y="4495163"/>
              <a:ext cx="3647455" cy="4914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1920" name="Google Shape;1920;p16"/>
            <p:cNvSpPr txBox="1"/>
            <p:nvPr/>
          </p:nvSpPr>
          <p:spPr>
            <a:xfrm>
              <a:off x="2113658" y="4283314"/>
              <a:ext cx="3647459" cy="294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1921" name="Google Shape;1921;p16"/>
          <p:cNvGrpSpPr/>
          <p:nvPr/>
        </p:nvGrpSpPr>
        <p:grpSpPr>
          <a:xfrm>
            <a:off x="7430140" y="4040682"/>
            <a:ext cx="4099254" cy="660686"/>
            <a:chOff x="2113657" y="4283314"/>
            <a:chExt cx="3647460" cy="703270"/>
          </a:xfrm>
        </p:grpSpPr>
        <p:sp>
          <p:nvSpPr>
            <p:cNvPr id="1922" name="Google Shape;1922;p16"/>
            <p:cNvSpPr txBox="1"/>
            <p:nvPr/>
          </p:nvSpPr>
          <p:spPr>
            <a:xfrm>
              <a:off x="2113657" y="4495163"/>
              <a:ext cx="3647455" cy="4914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1923" name="Google Shape;1923;p16"/>
            <p:cNvSpPr txBox="1"/>
            <p:nvPr/>
          </p:nvSpPr>
          <p:spPr>
            <a:xfrm>
              <a:off x="2113658" y="4283314"/>
              <a:ext cx="3647459" cy="2948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sp>
        <p:nvSpPr>
          <p:cNvPr id="1924" name="Google Shape;1924;p16"/>
          <p:cNvSpPr/>
          <p:nvPr/>
        </p:nvSpPr>
        <p:spPr>
          <a:xfrm>
            <a:off x="3002944" y="2524205"/>
            <a:ext cx="1179941" cy="977486"/>
          </a:xfrm>
          <a:custGeom>
            <a:rect b="b" l="l" r="r" t="t"/>
            <a:pathLst>
              <a:path extrusionOk="0" h="1209675" w="819150">
                <a:moveTo>
                  <a:pt x="0" y="1209675"/>
                </a:moveTo>
                <a:lnTo>
                  <a:pt x="514350" y="0"/>
                </a:lnTo>
                <a:lnTo>
                  <a:pt x="819150" y="0"/>
                </a:lnTo>
              </a:path>
            </a:pathLst>
          </a:custGeom>
          <a:noFill/>
          <a:ln cap="flat" cmpd="sng" w="19050">
            <a:solidFill>
              <a:schemeClr val="accent1"/>
            </a:solidFill>
            <a:prstDash val="solid"/>
            <a:miter lim="800000"/>
            <a:headEnd len="lg" w="lg" type="oval"/>
            <a:tailEnd len="lg" w="lg"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dk1"/>
              </a:solidFill>
              <a:latin typeface="Arial"/>
              <a:ea typeface="Arial"/>
              <a:cs typeface="Arial"/>
              <a:sym typeface="Arial"/>
            </a:endParaRPr>
          </a:p>
        </p:txBody>
      </p:sp>
      <p:sp>
        <p:nvSpPr>
          <p:cNvPr id="1925" name="Google Shape;1925;p16"/>
          <p:cNvSpPr/>
          <p:nvPr/>
        </p:nvSpPr>
        <p:spPr>
          <a:xfrm>
            <a:off x="4041152" y="3133915"/>
            <a:ext cx="1179941" cy="977486"/>
          </a:xfrm>
          <a:custGeom>
            <a:rect b="b" l="l" r="r" t="t"/>
            <a:pathLst>
              <a:path extrusionOk="0" h="1209675" w="819150">
                <a:moveTo>
                  <a:pt x="0" y="1209675"/>
                </a:moveTo>
                <a:lnTo>
                  <a:pt x="514350" y="0"/>
                </a:lnTo>
                <a:lnTo>
                  <a:pt x="819150" y="0"/>
                </a:lnTo>
              </a:path>
            </a:pathLst>
          </a:custGeom>
          <a:noFill/>
          <a:ln cap="flat" cmpd="sng" w="19050">
            <a:solidFill>
              <a:schemeClr val="accent3"/>
            </a:solidFill>
            <a:prstDash val="solid"/>
            <a:miter lim="800000"/>
            <a:headEnd len="lg" w="lg" type="oval"/>
            <a:tailEnd len="lg" w="lg"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dk1"/>
              </a:solidFill>
              <a:latin typeface="Arial"/>
              <a:ea typeface="Arial"/>
              <a:cs typeface="Arial"/>
              <a:sym typeface="Arial"/>
            </a:endParaRPr>
          </a:p>
        </p:txBody>
      </p:sp>
      <p:sp>
        <p:nvSpPr>
          <p:cNvPr id="1926" name="Google Shape;1926;p16"/>
          <p:cNvSpPr/>
          <p:nvPr/>
        </p:nvSpPr>
        <p:spPr>
          <a:xfrm>
            <a:off x="5079360" y="3743627"/>
            <a:ext cx="1179941" cy="977486"/>
          </a:xfrm>
          <a:custGeom>
            <a:rect b="b" l="l" r="r" t="t"/>
            <a:pathLst>
              <a:path extrusionOk="0" h="1209675" w="819150">
                <a:moveTo>
                  <a:pt x="0" y="1209675"/>
                </a:moveTo>
                <a:lnTo>
                  <a:pt x="514350" y="0"/>
                </a:lnTo>
                <a:lnTo>
                  <a:pt x="819150" y="0"/>
                </a:lnTo>
              </a:path>
            </a:pathLst>
          </a:custGeom>
          <a:noFill/>
          <a:ln cap="flat" cmpd="sng" w="19050">
            <a:solidFill>
              <a:schemeClr val="accent4"/>
            </a:solidFill>
            <a:prstDash val="solid"/>
            <a:miter lim="800000"/>
            <a:headEnd len="lg" w="lg" type="oval"/>
            <a:tailEnd len="lg" w="lg"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dk1"/>
              </a:solidFill>
              <a:latin typeface="Arial"/>
              <a:ea typeface="Arial"/>
              <a:cs typeface="Arial"/>
              <a:sym typeface="Arial"/>
            </a:endParaRPr>
          </a:p>
        </p:txBody>
      </p:sp>
      <p:sp>
        <p:nvSpPr>
          <p:cNvPr id="1927" name="Google Shape;1927;p16"/>
          <p:cNvSpPr/>
          <p:nvPr/>
        </p:nvSpPr>
        <p:spPr>
          <a:xfrm>
            <a:off x="6117568" y="4353337"/>
            <a:ext cx="1179941" cy="977486"/>
          </a:xfrm>
          <a:custGeom>
            <a:rect b="b" l="l" r="r" t="t"/>
            <a:pathLst>
              <a:path extrusionOk="0" h="1209675" w="819150">
                <a:moveTo>
                  <a:pt x="0" y="1209675"/>
                </a:moveTo>
                <a:lnTo>
                  <a:pt x="514350" y="0"/>
                </a:lnTo>
                <a:lnTo>
                  <a:pt x="819150" y="0"/>
                </a:lnTo>
              </a:path>
            </a:pathLst>
          </a:custGeom>
          <a:noFill/>
          <a:ln cap="flat" cmpd="sng" w="19050">
            <a:solidFill>
              <a:schemeClr val="accent5"/>
            </a:solidFill>
            <a:prstDash val="solid"/>
            <a:miter lim="800000"/>
            <a:headEnd len="lg" w="lg" type="oval"/>
            <a:tailEnd len="lg" w="lg"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dk1"/>
              </a:solidFill>
              <a:latin typeface="Arial"/>
              <a:ea typeface="Arial"/>
              <a:cs typeface="Arial"/>
              <a:sym typeface="Arial"/>
            </a:endParaRPr>
          </a:p>
        </p:txBody>
      </p:sp>
      <p:sp>
        <p:nvSpPr>
          <p:cNvPr id="1928" name="Google Shape;1928;p16"/>
          <p:cNvSpPr/>
          <p:nvPr/>
        </p:nvSpPr>
        <p:spPr>
          <a:xfrm>
            <a:off x="2093993" y="4797310"/>
            <a:ext cx="2072050" cy="58233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29" name="Google Shape;1929;p16"/>
          <p:cNvSpPr/>
          <p:nvPr/>
        </p:nvSpPr>
        <p:spPr>
          <a:xfrm>
            <a:off x="2093994" y="5379645"/>
            <a:ext cx="3108494" cy="58126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30" name="Google Shape;1930;p16"/>
          <p:cNvSpPr/>
          <p:nvPr/>
        </p:nvSpPr>
        <p:spPr>
          <a:xfrm>
            <a:off x="2093994" y="5953639"/>
            <a:ext cx="4139546" cy="58759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31" name="Google Shape;1931;p16"/>
          <p:cNvSpPr txBox="1"/>
          <p:nvPr/>
        </p:nvSpPr>
        <p:spPr>
          <a:xfrm>
            <a:off x="3384750" y="4791013"/>
            <a:ext cx="6765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F3F3F"/>
                </a:solidFill>
                <a:latin typeface="Arial"/>
                <a:ea typeface="Arial"/>
                <a:cs typeface="Arial"/>
                <a:sym typeface="Arial"/>
              </a:rPr>
              <a:t>02</a:t>
            </a:r>
            <a:endParaRPr b="1" sz="3200">
              <a:solidFill>
                <a:srgbClr val="3F3F3F"/>
              </a:solidFill>
              <a:latin typeface="Arial"/>
              <a:ea typeface="Arial"/>
              <a:cs typeface="Arial"/>
              <a:sym typeface="Arial"/>
            </a:endParaRPr>
          </a:p>
        </p:txBody>
      </p:sp>
      <p:sp>
        <p:nvSpPr>
          <p:cNvPr id="1932" name="Google Shape;1932;p16"/>
          <p:cNvSpPr txBox="1"/>
          <p:nvPr/>
        </p:nvSpPr>
        <p:spPr>
          <a:xfrm>
            <a:off x="5454812" y="5974211"/>
            <a:ext cx="6765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F3F3F"/>
                </a:solidFill>
                <a:latin typeface="Arial"/>
                <a:ea typeface="Arial"/>
                <a:cs typeface="Arial"/>
                <a:sym typeface="Arial"/>
              </a:rPr>
              <a:t>04</a:t>
            </a:r>
            <a:endParaRPr b="1" sz="3200">
              <a:solidFill>
                <a:srgbClr val="3F3F3F"/>
              </a:solidFill>
              <a:latin typeface="Arial"/>
              <a:ea typeface="Arial"/>
              <a:cs typeface="Arial"/>
              <a:sym typeface="Arial"/>
            </a:endParaRPr>
          </a:p>
        </p:txBody>
      </p:sp>
      <p:sp>
        <p:nvSpPr>
          <p:cNvPr id="1933" name="Google Shape;1933;p16"/>
          <p:cNvSpPr txBox="1"/>
          <p:nvPr/>
        </p:nvSpPr>
        <p:spPr>
          <a:xfrm>
            <a:off x="4419781" y="5364907"/>
            <a:ext cx="6765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F3F3F"/>
                </a:solidFill>
                <a:latin typeface="Arial"/>
                <a:ea typeface="Arial"/>
                <a:cs typeface="Arial"/>
                <a:sym typeface="Arial"/>
              </a:rPr>
              <a:t>03</a:t>
            </a:r>
            <a:endParaRPr b="1" sz="3200">
              <a:solidFill>
                <a:srgbClr val="3F3F3F"/>
              </a:solidFill>
              <a:latin typeface="Arial"/>
              <a:ea typeface="Arial"/>
              <a:cs typeface="Arial"/>
              <a:sym typeface="Arial"/>
            </a:endParaRPr>
          </a:p>
        </p:txBody>
      </p:sp>
      <p:sp>
        <p:nvSpPr>
          <p:cNvPr id="1934" name="Google Shape;1934;p16"/>
          <p:cNvSpPr txBox="1"/>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5400"/>
              <a:buFont typeface="Arial"/>
              <a:buNone/>
            </a:pPr>
            <a:r>
              <a:rPr b="0" lang="en-US" sz="5400">
                <a:solidFill>
                  <a:schemeClr val="accent1"/>
                </a:solidFill>
                <a:latin typeface="Arial"/>
                <a:ea typeface="Arial"/>
                <a:cs typeface="Arial"/>
                <a:sym typeface="Arial"/>
              </a:rPr>
              <a:t>Infographic</a:t>
            </a:r>
            <a:r>
              <a:rPr b="0" lang="en-US" sz="5400">
                <a:solidFill>
                  <a:srgbClr val="262626"/>
                </a:solidFill>
                <a:latin typeface="Arial"/>
                <a:ea typeface="Arial"/>
                <a:cs typeface="Arial"/>
                <a:sym typeface="Arial"/>
              </a:rPr>
              <a:t> Style</a:t>
            </a:r>
            <a:endParaRPr b="0" sz="5400">
              <a:solidFill>
                <a:srgbClr val="262626"/>
              </a:solidFill>
              <a:latin typeface="Arial"/>
              <a:ea typeface="Arial"/>
              <a:cs typeface="Arial"/>
              <a:sym typeface="Arial"/>
            </a:endParaRPr>
          </a:p>
        </p:txBody>
      </p:sp>
      <p:sp>
        <p:nvSpPr>
          <p:cNvPr id="1935" name="Google Shape;1935;p16"/>
          <p:cNvSpPr/>
          <p:nvPr/>
        </p:nvSpPr>
        <p:spPr>
          <a:xfrm>
            <a:off x="272952" y="287255"/>
            <a:ext cx="368489"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6" name="Google Shape;1936;p16"/>
          <p:cNvSpPr/>
          <p:nvPr/>
        </p:nvSpPr>
        <p:spPr>
          <a:xfrm>
            <a:off x="-4" y="287254"/>
            <a:ext cx="191071" cy="7242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37" name="Google Shape;1937;p16"/>
          <p:cNvGrpSpPr/>
          <p:nvPr/>
        </p:nvGrpSpPr>
        <p:grpSpPr>
          <a:xfrm rot="2218954">
            <a:off x="4688925" y="4670964"/>
            <a:ext cx="224382" cy="495978"/>
            <a:chOff x="9501391" y="4122779"/>
            <a:chExt cx="922752" cy="2039667"/>
          </a:xfrm>
        </p:grpSpPr>
        <p:sp>
          <p:nvSpPr>
            <p:cNvPr id="1938" name="Google Shape;1938;p16"/>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9" name="Google Shape;1939;p16"/>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0" name="Google Shape;1940;p16"/>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1" name="Google Shape;1941;p16"/>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2" name="Google Shape;1942;p16"/>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3" name="Google Shape;1943;p16"/>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944" name="Google Shape;1944;p16"/>
          <p:cNvGrpSpPr/>
          <p:nvPr/>
        </p:nvGrpSpPr>
        <p:grpSpPr>
          <a:xfrm rot="2078969">
            <a:off x="5711394" y="5259746"/>
            <a:ext cx="264664" cy="433860"/>
            <a:chOff x="8457528" y="4216977"/>
            <a:chExt cx="1076544" cy="1764763"/>
          </a:xfrm>
        </p:grpSpPr>
        <p:sp>
          <p:nvSpPr>
            <p:cNvPr id="1945" name="Google Shape;1945;p16"/>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6" name="Google Shape;1946;p16"/>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947" name="Google Shape;1947;p16"/>
          <p:cNvGrpSpPr/>
          <p:nvPr/>
        </p:nvGrpSpPr>
        <p:grpSpPr>
          <a:xfrm rot="-2700000">
            <a:off x="3573399" y="4293260"/>
            <a:ext cx="519819" cy="157676"/>
            <a:chOff x="115511" y="1655618"/>
            <a:chExt cx="2541413" cy="770883"/>
          </a:xfrm>
        </p:grpSpPr>
        <p:sp>
          <p:nvSpPr>
            <p:cNvPr id="1948" name="Google Shape;1948;p16"/>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9" name="Google Shape;1949;p16"/>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950" name="Google Shape;1950;p16"/>
          <p:cNvGrpSpPr/>
          <p:nvPr/>
        </p:nvGrpSpPr>
        <p:grpSpPr>
          <a:xfrm>
            <a:off x="7957856" y="4749704"/>
            <a:ext cx="926451" cy="1707923"/>
            <a:chOff x="433001" y="1399349"/>
            <a:chExt cx="2505075" cy="4618131"/>
          </a:xfrm>
        </p:grpSpPr>
        <p:sp>
          <p:nvSpPr>
            <p:cNvPr id="1951" name="Google Shape;1951;p16"/>
            <p:cNvSpPr/>
            <p:nvPr/>
          </p:nvSpPr>
          <p:spPr>
            <a:xfrm flipH="1">
              <a:off x="433001" y="1407380"/>
              <a:ext cx="2505075" cy="4610100"/>
            </a:xfrm>
            <a:custGeom>
              <a:rect b="b" l="l" r="r" t="t"/>
              <a:pathLst>
                <a:path extrusionOk="0" h="4610100" w="2505075">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2" name="Google Shape;1952;p16"/>
            <p:cNvSpPr/>
            <p:nvPr/>
          </p:nvSpPr>
          <p:spPr>
            <a:xfrm flipH="1">
              <a:off x="700577" y="1399349"/>
              <a:ext cx="647458" cy="566880"/>
            </a:xfrm>
            <a:custGeom>
              <a:rect b="b" l="l" r="r" t="t"/>
              <a:pathLst>
                <a:path extrusionOk="0" h="566880" w="647458">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953" name="Google Shape;1953;p16"/>
          <p:cNvGrpSpPr/>
          <p:nvPr/>
        </p:nvGrpSpPr>
        <p:grpSpPr>
          <a:xfrm>
            <a:off x="-18572" y="6508203"/>
            <a:ext cx="12210572" cy="379656"/>
            <a:chOff x="3638881" y="1932349"/>
            <a:chExt cx="12210572" cy="379656"/>
          </a:xfrm>
        </p:grpSpPr>
        <p:sp>
          <p:nvSpPr>
            <p:cNvPr id="1954" name="Google Shape;1954;p16"/>
            <p:cNvSpPr/>
            <p:nvPr/>
          </p:nvSpPr>
          <p:spPr>
            <a:xfrm>
              <a:off x="3657453" y="1932349"/>
              <a:ext cx="12192000" cy="3796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5" name="Google Shape;1955;p16"/>
            <p:cNvSpPr/>
            <p:nvPr/>
          </p:nvSpPr>
          <p:spPr>
            <a:xfrm>
              <a:off x="3638881" y="1933431"/>
              <a:ext cx="12192000" cy="378573"/>
            </a:xfrm>
            <a:custGeom>
              <a:rect b="b" l="l" r="r" t="t"/>
              <a:pathLst>
                <a:path extrusionOk="0" h="362454" w="12192000">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56" name="Google Shape;1956;p16"/>
          <p:cNvGrpSpPr/>
          <p:nvPr/>
        </p:nvGrpSpPr>
        <p:grpSpPr>
          <a:xfrm>
            <a:off x="375790" y="1143587"/>
            <a:ext cx="7304698" cy="5491595"/>
            <a:chOff x="362343" y="1143587"/>
            <a:chExt cx="7304698" cy="5491595"/>
          </a:xfrm>
        </p:grpSpPr>
        <p:sp>
          <p:nvSpPr>
            <p:cNvPr id="1957" name="Google Shape;1957;p16"/>
            <p:cNvSpPr/>
            <p:nvPr/>
          </p:nvSpPr>
          <p:spPr>
            <a:xfrm>
              <a:off x="1711395" y="2101967"/>
              <a:ext cx="46865" cy="103438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8" name="Google Shape;1958;p16"/>
            <p:cNvSpPr/>
            <p:nvPr/>
          </p:nvSpPr>
          <p:spPr>
            <a:xfrm>
              <a:off x="1957437" y="2101967"/>
              <a:ext cx="56908" cy="103438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9" name="Google Shape;1959;p16"/>
            <p:cNvSpPr/>
            <p:nvPr/>
          </p:nvSpPr>
          <p:spPr>
            <a:xfrm>
              <a:off x="1711395" y="2336294"/>
              <a:ext cx="289562" cy="502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960" name="Google Shape;1960;p16"/>
            <p:cNvGrpSpPr/>
            <p:nvPr/>
          </p:nvGrpSpPr>
          <p:grpSpPr>
            <a:xfrm>
              <a:off x="362343" y="1143587"/>
              <a:ext cx="7304698" cy="5491595"/>
              <a:chOff x="362343" y="1143587"/>
              <a:chExt cx="7304698" cy="5491595"/>
            </a:xfrm>
          </p:grpSpPr>
          <p:sp>
            <p:nvSpPr>
              <p:cNvPr id="1961" name="Google Shape;1961;p16"/>
              <p:cNvSpPr txBox="1"/>
              <p:nvPr/>
            </p:nvSpPr>
            <p:spPr>
              <a:xfrm>
                <a:off x="2349719" y="4217119"/>
                <a:ext cx="6765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3F3F3F"/>
                    </a:solidFill>
                    <a:latin typeface="Arial"/>
                    <a:ea typeface="Arial"/>
                    <a:cs typeface="Arial"/>
                    <a:sym typeface="Arial"/>
                  </a:rPr>
                  <a:t>01</a:t>
                </a:r>
                <a:endParaRPr b="1" sz="3200">
                  <a:solidFill>
                    <a:srgbClr val="3F3F3F"/>
                  </a:solidFill>
                  <a:latin typeface="Arial"/>
                  <a:ea typeface="Arial"/>
                  <a:cs typeface="Arial"/>
                  <a:sym typeface="Arial"/>
                </a:endParaRPr>
              </a:p>
            </p:txBody>
          </p:sp>
          <p:sp>
            <p:nvSpPr>
              <p:cNvPr id="1962" name="Google Shape;1962;p16"/>
              <p:cNvSpPr/>
              <p:nvPr/>
            </p:nvSpPr>
            <p:spPr>
              <a:xfrm>
                <a:off x="2491338" y="3482701"/>
                <a:ext cx="393317" cy="396602"/>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963" name="Google Shape;1963;p16"/>
              <p:cNvSpPr/>
              <p:nvPr/>
            </p:nvSpPr>
            <p:spPr>
              <a:xfrm>
                <a:off x="1634402" y="4395022"/>
                <a:ext cx="103773" cy="140930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4" name="Google Shape;1964;p16"/>
              <p:cNvSpPr/>
              <p:nvPr/>
            </p:nvSpPr>
            <p:spPr>
              <a:xfrm>
                <a:off x="1997608" y="4395022"/>
                <a:ext cx="90383" cy="140930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5" name="Google Shape;1965;p16"/>
              <p:cNvSpPr/>
              <p:nvPr/>
            </p:nvSpPr>
            <p:spPr>
              <a:xfrm>
                <a:off x="1677920" y="4451930"/>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6" name="Google Shape;1966;p16"/>
              <p:cNvSpPr/>
              <p:nvPr/>
            </p:nvSpPr>
            <p:spPr>
              <a:xfrm>
                <a:off x="1704700" y="4482058"/>
                <a:ext cx="323037" cy="323036"/>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7" name="Google Shape;1967;p16"/>
              <p:cNvSpPr/>
              <p:nvPr/>
            </p:nvSpPr>
            <p:spPr>
              <a:xfrm>
                <a:off x="1704700" y="4482058"/>
                <a:ext cx="323037" cy="323036"/>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8" name="Google Shape;1968;p16"/>
              <p:cNvSpPr/>
              <p:nvPr/>
            </p:nvSpPr>
            <p:spPr>
              <a:xfrm>
                <a:off x="1677920" y="4761576"/>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9" name="Google Shape;1969;p16"/>
              <p:cNvSpPr/>
              <p:nvPr/>
            </p:nvSpPr>
            <p:spPr>
              <a:xfrm>
                <a:off x="1704700" y="4791703"/>
                <a:ext cx="323037" cy="321362"/>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0" name="Google Shape;1970;p16"/>
              <p:cNvSpPr/>
              <p:nvPr/>
            </p:nvSpPr>
            <p:spPr>
              <a:xfrm>
                <a:off x="1704700" y="4791703"/>
                <a:ext cx="323037" cy="321362"/>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1" name="Google Shape;1971;p16"/>
              <p:cNvSpPr/>
              <p:nvPr/>
            </p:nvSpPr>
            <p:spPr>
              <a:xfrm>
                <a:off x="1677920" y="5069548"/>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2" name="Google Shape;1972;p16"/>
              <p:cNvSpPr/>
              <p:nvPr/>
            </p:nvSpPr>
            <p:spPr>
              <a:xfrm>
                <a:off x="1704700" y="5099676"/>
                <a:ext cx="323037" cy="323036"/>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3" name="Google Shape;1973;p16"/>
              <p:cNvSpPr/>
              <p:nvPr/>
            </p:nvSpPr>
            <p:spPr>
              <a:xfrm>
                <a:off x="1704700" y="5099676"/>
                <a:ext cx="323037" cy="323036"/>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4" name="Google Shape;1974;p16"/>
              <p:cNvSpPr/>
              <p:nvPr/>
            </p:nvSpPr>
            <p:spPr>
              <a:xfrm>
                <a:off x="1677920" y="5379195"/>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5" name="Google Shape;1975;p16"/>
              <p:cNvSpPr/>
              <p:nvPr/>
            </p:nvSpPr>
            <p:spPr>
              <a:xfrm>
                <a:off x="1704700" y="5409322"/>
                <a:ext cx="323037" cy="321362"/>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6" name="Google Shape;1976;p16"/>
              <p:cNvSpPr/>
              <p:nvPr/>
            </p:nvSpPr>
            <p:spPr>
              <a:xfrm>
                <a:off x="1704700" y="5409322"/>
                <a:ext cx="323037" cy="321362"/>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7" name="Google Shape;1977;p16"/>
              <p:cNvSpPr/>
              <p:nvPr/>
            </p:nvSpPr>
            <p:spPr>
              <a:xfrm>
                <a:off x="1634402" y="3133005"/>
                <a:ext cx="103773" cy="13524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8" name="Google Shape;1978;p16"/>
              <p:cNvSpPr/>
              <p:nvPr/>
            </p:nvSpPr>
            <p:spPr>
              <a:xfrm>
                <a:off x="1997608" y="3133005"/>
                <a:ext cx="90383" cy="13524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9" name="Google Shape;1979;p16"/>
              <p:cNvSpPr/>
              <p:nvPr/>
            </p:nvSpPr>
            <p:spPr>
              <a:xfrm>
                <a:off x="1677920" y="3133005"/>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0" name="Google Shape;1980;p16"/>
              <p:cNvSpPr/>
              <p:nvPr/>
            </p:nvSpPr>
            <p:spPr>
              <a:xfrm>
                <a:off x="1704700" y="3163133"/>
                <a:ext cx="323037" cy="321362"/>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1" name="Google Shape;1981;p16"/>
              <p:cNvSpPr/>
              <p:nvPr/>
            </p:nvSpPr>
            <p:spPr>
              <a:xfrm>
                <a:off x="1704700" y="3163133"/>
                <a:ext cx="323037" cy="321362"/>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2" name="Google Shape;1982;p16"/>
              <p:cNvSpPr/>
              <p:nvPr/>
            </p:nvSpPr>
            <p:spPr>
              <a:xfrm>
                <a:off x="1677920" y="3440977"/>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3" name="Google Shape;1983;p16"/>
              <p:cNvSpPr/>
              <p:nvPr/>
            </p:nvSpPr>
            <p:spPr>
              <a:xfrm>
                <a:off x="1704700" y="3471105"/>
                <a:ext cx="323037" cy="323036"/>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4" name="Google Shape;1984;p16"/>
              <p:cNvSpPr/>
              <p:nvPr/>
            </p:nvSpPr>
            <p:spPr>
              <a:xfrm>
                <a:off x="1704700" y="3471105"/>
                <a:ext cx="323037" cy="323036"/>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5" name="Google Shape;1985;p16"/>
              <p:cNvSpPr/>
              <p:nvPr/>
            </p:nvSpPr>
            <p:spPr>
              <a:xfrm>
                <a:off x="1677920" y="3750623"/>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6" name="Google Shape;1986;p16"/>
              <p:cNvSpPr/>
              <p:nvPr/>
            </p:nvSpPr>
            <p:spPr>
              <a:xfrm>
                <a:off x="1704700" y="3780751"/>
                <a:ext cx="323037" cy="321362"/>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7" name="Google Shape;1987;p16"/>
              <p:cNvSpPr/>
              <p:nvPr/>
            </p:nvSpPr>
            <p:spPr>
              <a:xfrm>
                <a:off x="1704700" y="3780751"/>
                <a:ext cx="323037" cy="321362"/>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8" name="Google Shape;1988;p16"/>
              <p:cNvSpPr/>
              <p:nvPr/>
            </p:nvSpPr>
            <p:spPr>
              <a:xfrm>
                <a:off x="1677920" y="4058595"/>
                <a:ext cx="376597" cy="6695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9" name="Google Shape;1989;p16"/>
              <p:cNvSpPr/>
              <p:nvPr/>
            </p:nvSpPr>
            <p:spPr>
              <a:xfrm>
                <a:off x="1704700" y="4088723"/>
                <a:ext cx="323037" cy="323036"/>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0" name="Google Shape;1990;p16"/>
              <p:cNvSpPr/>
              <p:nvPr/>
            </p:nvSpPr>
            <p:spPr>
              <a:xfrm>
                <a:off x="1704700" y="4088723"/>
                <a:ext cx="323037" cy="323036"/>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1" name="Google Shape;1991;p16"/>
              <p:cNvSpPr/>
              <p:nvPr/>
            </p:nvSpPr>
            <p:spPr>
              <a:xfrm>
                <a:off x="1711395" y="2098619"/>
                <a:ext cx="289562" cy="502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2" name="Google Shape;1992;p16"/>
              <p:cNvSpPr/>
              <p:nvPr/>
            </p:nvSpPr>
            <p:spPr>
              <a:xfrm>
                <a:off x="1731480" y="2122052"/>
                <a:ext cx="249391" cy="247717"/>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3" name="Google Shape;1993;p16"/>
              <p:cNvSpPr/>
              <p:nvPr/>
            </p:nvSpPr>
            <p:spPr>
              <a:xfrm>
                <a:off x="1731480" y="2122052"/>
                <a:ext cx="249391" cy="247717"/>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4" name="Google Shape;1994;p16"/>
              <p:cNvSpPr/>
              <p:nvPr/>
            </p:nvSpPr>
            <p:spPr>
              <a:xfrm>
                <a:off x="1731480" y="2356379"/>
                <a:ext cx="249391" cy="249390"/>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5" name="Google Shape;1995;p16"/>
              <p:cNvSpPr/>
              <p:nvPr/>
            </p:nvSpPr>
            <p:spPr>
              <a:xfrm>
                <a:off x="1731480" y="2356379"/>
                <a:ext cx="249391" cy="249390"/>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6" name="Google Shape;1996;p16"/>
              <p:cNvSpPr/>
              <p:nvPr/>
            </p:nvSpPr>
            <p:spPr>
              <a:xfrm>
                <a:off x="1711395" y="2572294"/>
                <a:ext cx="289562" cy="502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7" name="Google Shape;1997;p16"/>
              <p:cNvSpPr/>
              <p:nvPr/>
            </p:nvSpPr>
            <p:spPr>
              <a:xfrm>
                <a:off x="1731480" y="2595726"/>
                <a:ext cx="249391" cy="244369"/>
              </a:xfrm>
              <a:custGeom>
                <a:rect b="b" l="l" r="r" t="t"/>
                <a:pathLst>
                  <a:path extrusionOk="0" h="146" w="149">
                    <a:moveTo>
                      <a:pt x="135" y="146"/>
                    </a:moveTo>
                    <a:lnTo>
                      <a:pt x="0" y="12"/>
                    </a:lnTo>
                    <a:lnTo>
                      <a:pt x="14" y="0"/>
                    </a:lnTo>
                    <a:lnTo>
                      <a:pt x="149" y="134"/>
                    </a:lnTo>
                    <a:lnTo>
                      <a:pt x="135" y="14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8" name="Google Shape;1998;p16"/>
              <p:cNvSpPr/>
              <p:nvPr/>
            </p:nvSpPr>
            <p:spPr>
              <a:xfrm>
                <a:off x="1731480" y="2595726"/>
                <a:ext cx="249391" cy="244369"/>
              </a:xfrm>
              <a:custGeom>
                <a:rect b="b" l="l" r="r" t="t"/>
                <a:pathLst>
                  <a:path extrusionOk="0" h="146" w="149">
                    <a:moveTo>
                      <a:pt x="0" y="134"/>
                    </a:moveTo>
                    <a:lnTo>
                      <a:pt x="135" y="0"/>
                    </a:lnTo>
                    <a:lnTo>
                      <a:pt x="149" y="12"/>
                    </a:lnTo>
                    <a:lnTo>
                      <a:pt x="14" y="146"/>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9" name="Google Shape;1999;p16"/>
              <p:cNvSpPr/>
              <p:nvPr/>
            </p:nvSpPr>
            <p:spPr>
              <a:xfrm>
                <a:off x="1711395" y="2809968"/>
                <a:ext cx="289562" cy="4686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0" name="Google Shape;2000;p16"/>
              <p:cNvSpPr/>
              <p:nvPr/>
            </p:nvSpPr>
            <p:spPr>
              <a:xfrm>
                <a:off x="1731480" y="2830053"/>
                <a:ext cx="249391" cy="249390"/>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1" name="Google Shape;2001;p16"/>
              <p:cNvSpPr/>
              <p:nvPr/>
            </p:nvSpPr>
            <p:spPr>
              <a:xfrm>
                <a:off x="1731480" y="2830053"/>
                <a:ext cx="249391" cy="249390"/>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2" name="Google Shape;2002;p16"/>
              <p:cNvSpPr/>
              <p:nvPr/>
            </p:nvSpPr>
            <p:spPr>
              <a:xfrm>
                <a:off x="1714742" y="1362164"/>
                <a:ext cx="46865" cy="786669"/>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3" name="Google Shape;2003;p16"/>
              <p:cNvSpPr/>
              <p:nvPr/>
            </p:nvSpPr>
            <p:spPr>
              <a:xfrm>
                <a:off x="1960785" y="1362164"/>
                <a:ext cx="56908" cy="786669"/>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4" name="Google Shape;2004;p16"/>
              <p:cNvSpPr/>
              <p:nvPr/>
            </p:nvSpPr>
            <p:spPr>
              <a:xfrm>
                <a:off x="1714742" y="1201483"/>
                <a:ext cx="302952" cy="199177"/>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5" name="Google Shape;2005;p16"/>
              <p:cNvSpPr/>
              <p:nvPr/>
            </p:nvSpPr>
            <p:spPr>
              <a:xfrm>
                <a:off x="1734827" y="1372206"/>
                <a:ext cx="249391" cy="249390"/>
              </a:xfrm>
              <a:custGeom>
                <a:rect b="b" l="l" r="r" t="t"/>
                <a:pathLst>
                  <a:path extrusionOk="0" h="149" w="149">
                    <a:moveTo>
                      <a:pt x="135" y="149"/>
                    </a:moveTo>
                    <a:lnTo>
                      <a:pt x="0" y="15"/>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6" name="Google Shape;2006;p16"/>
              <p:cNvSpPr/>
              <p:nvPr/>
            </p:nvSpPr>
            <p:spPr>
              <a:xfrm>
                <a:off x="1734827" y="1372206"/>
                <a:ext cx="249391" cy="249390"/>
              </a:xfrm>
              <a:custGeom>
                <a:rect b="b" l="l" r="r" t="t"/>
                <a:pathLst>
                  <a:path extrusionOk="0" h="149" w="149">
                    <a:moveTo>
                      <a:pt x="0" y="135"/>
                    </a:moveTo>
                    <a:lnTo>
                      <a:pt x="135" y="0"/>
                    </a:lnTo>
                    <a:lnTo>
                      <a:pt x="149" y="15"/>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7" name="Google Shape;2007;p16"/>
              <p:cNvSpPr/>
              <p:nvPr/>
            </p:nvSpPr>
            <p:spPr>
              <a:xfrm>
                <a:off x="1714742" y="1588121"/>
                <a:ext cx="289562" cy="502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8" name="Google Shape;2008;p16"/>
              <p:cNvSpPr/>
              <p:nvPr/>
            </p:nvSpPr>
            <p:spPr>
              <a:xfrm>
                <a:off x="1734827" y="1608206"/>
                <a:ext cx="249391" cy="247717"/>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9" name="Google Shape;2009;p16"/>
              <p:cNvSpPr/>
              <p:nvPr/>
            </p:nvSpPr>
            <p:spPr>
              <a:xfrm>
                <a:off x="1734827" y="1608206"/>
                <a:ext cx="249391" cy="247717"/>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0" name="Google Shape;2010;p16"/>
              <p:cNvSpPr/>
              <p:nvPr/>
            </p:nvSpPr>
            <p:spPr>
              <a:xfrm>
                <a:off x="1714742" y="1822448"/>
                <a:ext cx="289562" cy="502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1" name="Google Shape;2011;p16"/>
              <p:cNvSpPr/>
              <p:nvPr/>
            </p:nvSpPr>
            <p:spPr>
              <a:xfrm>
                <a:off x="1734827" y="1845881"/>
                <a:ext cx="249391" cy="246043"/>
              </a:xfrm>
              <a:custGeom>
                <a:rect b="b" l="l" r="r" t="t"/>
                <a:pathLst>
                  <a:path extrusionOk="0" h="147" w="149">
                    <a:moveTo>
                      <a:pt x="135" y="147"/>
                    </a:moveTo>
                    <a:lnTo>
                      <a:pt x="0" y="12"/>
                    </a:lnTo>
                    <a:lnTo>
                      <a:pt x="14" y="0"/>
                    </a:lnTo>
                    <a:lnTo>
                      <a:pt x="149" y="135"/>
                    </a:lnTo>
                    <a:lnTo>
                      <a:pt x="135" y="14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2" name="Google Shape;2012;p16"/>
              <p:cNvSpPr/>
              <p:nvPr/>
            </p:nvSpPr>
            <p:spPr>
              <a:xfrm>
                <a:off x="1734827" y="1845881"/>
                <a:ext cx="249391" cy="246043"/>
              </a:xfrm>
              <a:custGeom>
                <a:rect b="b" l="l" r="r" t="t"/>
                <a:pathLst>
                  <a:path extrusionOk="0" h="147" w="149">
                    <a:moveTo>
                      <a:pt x="0" y="135"/>
                    </a:moveTo>
                    <a:lnTo>
                      <a:pt x="135" y="0"/>
                    </a:lnTo>
                    <a:lnTo>
                      <a:pt x="149" y="12"/>
                    </a:lnTo>
                    <a:lnTo>
                      <a:pt x="14" y="147"/>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3" name="Google Shape;2013;p16"/>
              <p:cNvSpPr/>
              <p:nvPr/>
            </p:nvSpPr>
            <p:spPr>
              <a:xfrm>
                <a:off x="887903" y="1929569"/>
                <a:ext cx="870357" cy="41844"/>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4" name="Google Shape;2014;p16"/>
              <p:cNvSpPr/>
              <p:nvPr/>
            </p:nvSpPr>
            <p:spPr>
              <a:xfrm>
                <a:off x="887903" y="2135442"/>
                <a:ext cx="870357" cy="4686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5" name="Google Shape;2015;p16"/>
              <p:cNvSpPr/>
              <p:nvPr/>
            </p:nvSpPr>
            <p:spPr>
              <a:xfrm>
                <a:off x="1718090" y="1929569"/>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6" name="Google Shape;2016;p16"/>
              <p:cNvSpPr/>
              <p:nvPr/>
            </p:nvSpPr>
            <p:spPr>
              <a:xfrm>
                <a:off x="1532302" y="1947981"/>
                <a:ext cx="209221" cy="207547"/>
              </a:xfrm>
              <a:custGeom>
                <a:rect b="b" l="l" r="r" t="t"/>
                <a:pathLst>
                  <a:path extrusionOk="0" h="124" w="125">
                    <a:moveTo>
                      <a:pt x="0" y="112"/>
                    </a:moveTo>
                    <a:lnTo>
                      <a:pt x="113" y="0"/>
                    </a:lnTo>
                    <a:lnTo>
                      <a:pt x="125" y="12"/>
                    </a:lnTo>
                    <a:lnTo>
                      <a:pt x="11"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7" name="Google Shape;2017;p16"/>
              <p:cNvSpPr/>
              <p:nvPr/>
            </p:nvSpPr>
            <p:spPr>
              <a:xfrm>
                <a:off x="1532302" y="1947981"/>
                <a:ext cx="209221" cy="207547"/>
              </a:xfrm>
              <a:custGeom>
                <a:rect b="b" l="l" r="r" t="t"/>
                <a:pathLst>
                  <a:path extrusionOk="0" h="124" w="125">
                    <a:moveTo>
                      <a:pt x="11" y="0"/>
                    </a:moveTo>
                    <a:lnTo>
                      <a:pt x="125" y="112"/>
                    </a:lnTo>
                    <a:lnTo>
                      <a:pt x="113" y="124"/>
                    </a:lnTo>
                    <a:lnTo>
                      <a:pt x="0" y="12"/>
                    </a:lnTo>
                    <a:lnTo>
                      <a:pt x="11"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8" name="Google Shape;2018;p16"/>
              <p:cNvSpPr/>
              <p:nvPr/>
            </p:nvSpPr>
            <p:spPr>
              <a:xfrm>
                <a:off x="1518912" y="1929569"/>
                <a:ext cx="41845"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9" name="Google Shape;2019;p16"/>
              <p:cNvSpPr/>
              <p:nvPr/>
            </p:nvSpPr>
            <p:spPr>
              <a:xfrm>
                <a:off x="1331450" y="1947981"/>
                <a:ext cx="212568" cy="207547"/>
              </a:xfrm>
              <a:custGeom>
                <a:rect b="b" l="l" r="r" t="t"/>
                <a:pathLst>
                  <a:path extrusionOk="0" h="124" w="127">
                    <a:moveTo>
                      <a:pt x="0" y="112"/>
                    </a:moveTo>
                    <a:lnTo>
                      <a:pt x="114"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0" name="Google Shape;2020;p16"/>
              <p:cNvSpPr/>
              <p:nvPr/>
            </p:nvSpPr>
            <p:spPr>
              <a:xfrm>
                <a:off x="1331450" y="1947981"/>
                <a:ext cx="212568" cy="207547"/>
              </a:xfrm>
              <a:custGeom>
                <a:rect b="b" l="l" r="r" t="t"/>
                <a:pathLst>
                  <a:path extrusionOk="0" h="124" w="127">
                    <a:moveTo>
                      <a:pt x="12" y="0"/>
                    </a:moveTo>
                    <a:lnTo>
                      <a:pt x="127"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1" name="Google Shape;2021;p16"/>
              <p:cNvSpPr/>
              <p:nvPr/>
            </p:nvSpPr>
            <p:spPr>
              <a:xfrm>
                <a:off x="1318060"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2" name="Google Shape;2022;p16"/>
              <p:cNvSpPr/>
              <p:nvPr/>
            </p:nvSpPr>
            <p:spPr>
              <a:xfrm>
                <a:off x="1133946" y="1947981"/>
                <a:ext cx="207547" cy="207547"/>
              </a:xfrm>
              <a:custGeom>
                <a:rect b="b" l="l" r="r" t="t"/>
                <a:pathLst>
                  <a:path extrusionOk="0" h="124" w="124">
                    <a:moveTo>
                      <a:pt x="0" y="112"/>
                    </a:moveTo>
                    <a:lnTo>
                      <a:pt x="114"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3" name="Google Shape;2023;p16"/>
              <p:cNvSpPr/>
              <p:nvPr/>
            </p:nvSpPr>
            <p:spPr>
              <a:xfrm>
                <a:off x="1133946" y="1947981"/>
                <a:ext cx="207547" cy="207547"/>
              </a:xfrm>
              <a:custGeom>
                <a:rect b="b" l="l" r="r" t="t"/>
                <a:pathLst>
                  <a:path extrusionOk="0" h="124" w="124">
                    <a:moveTo>
                      <a:pt x="12" y="0"/>
                    </a:moveTo>
                    <a:lnTo>
                      <a:pt x="124"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4" name="Google Shape;2024;p16"/>
              <p:cNvSpPr/>
              <p:nvPr/>
            </p:nvSpPr>
            <p:spPr>
              <a:xfrm>
                <a:off x="1118883" y="1929569"/>
                <a:ext cx="45192"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5" name="Google Shape;2025;p16"/>
              <p:cNvSpPr/>
              <p:nvPr/>
            </p:nvSpPr>
            <p:spPr>
              <a:xfrm>
                <a:off x="934769" y="1947981"/>
                <a:ext cx="209221" cy="207547"/>
              </a:xfrm>
              <a:custGeom>
                <a:rect b="b" l="l" r="r" t="t"/>
                <a:pathLst>
                  <a:path extrusionOk="0" h="124" w="125">
                    <a:moveTo>
                      <a:pt x="0" y="112"/>
                    </a:moveTo>
                    <a:lnTo>
                      <a:pt x="112"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6" name="Google Shape;2026;p16"/>
              <p:cNvSpPr/>
              <p:nvPr/>
            </p:nvSpPr>
            <p:spPr>
              <a:xfrm>
                <a:off x="934769" y="1947981"/>
                <a:ext cx="209221" cy="207547"/>
              </a:xfrm>
              <a:custGeom>
                <a:rect b="b" l="l" r="r" t="t"/>
                <a:pathLst>
                  <a:path extrusionOk="0" h="124" w="125">
                    <a:moveTo>
                      <a:pt x="12" y="0"/>
                    </a:moveTo>
                    <a:lnTo>
                      <a:pt x="125"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7" name="Google Shape;2027;p16"/>
              <p:cNvSpPr/>
              <p:nvPr/>
            </p:nvSpPr>
            <p:spPr>
              <a:xfrm>
                <a:off x="2054515" y="1929569"/>
                <a:ext cx="4572000" cy="41844"/>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8" name="Google Shape;2028;p16"/>
              <p:cNvSpPr/>
              <p:nvPr/>
            </p:nvSpPr>
            <p:spPr>
              <a:xfrm>
                <a:off x="2884702" y="1929569"/>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9" name="Google Shape;2029;p16"/>
              <p:cNvSpPr/>
              <p:nvPr/>
            </p:nvSpPr>
            <p:spPr>
              <a:xfrm>
                <a:off x="2698915" y="1947981"/>
                <a:ext cx="209221" cy="207547"/>
              </a:xfrm>
              <a:custGeom>
                <a:rect b="b" l="l" r="r" t="t"/>
                <a:pathLst>
                  <a:path extrusionOk="0" h="124" w="125">
                    <a:moveTo>
                      <a:pt x="0" y="112"/>
                    </a:moveTo>
                    <a:lnTo>
                      <a:pt x="113" y="0"/>
                    </a:lnTo>
                    <a:lnTo>
                      <a:pt x="125"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0" name="Google Shape;2030;p16"/>
              <p:cNvSpPr/>
              <p:nvPr/>
            </p:nvSpPr>
            <p:spPr>
              <a:xfrm>
                <a:off x="2698915" y="1947981"/>
                <a:ext cx="209221" cy="207547"/>
              </a:xfrm>
              <a:custGeom>
                <a:rect b="b" l="l" r="r" t="t"/>
                <a:pathLst>
                  <a:path extrusionOk="0" h="124" w="125">
                    <a:moveTo>
                      <a:pt x="10" y="0"/>
                    </a:moveTo>
                    <a:lnTo>
                      <a:pt x="125" y="112"/>
                    </a:lnTo>
                    <a:lnTo>
                      <a:pt x="113"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1" name="Google Shape;2031;p16"/>
              <p:cNvSpPr/>
              <p:nvPr/>
            </p:nvSpPr>
            <p:spPr>
              <a:xfrm>
                <a:off x="2682177"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2" name="Google Shape;2032;p16"/>
              <p:cNvSpPr/>
              <p:nvPr/>
            </p:nvSpPr>
            <p:spPr>
              <a:xfrm>
                <a:off x="2498063" y="1947981"/>
                <a:ext cx="210894" cy="207547"/>
              </a:xfrm>
              <a:custGeom>
                <a:rect b="b" l="l" r="r" t="t"/>
                <a:pathLst>
                  <a:path extrusionOk="0" h="124" w="126">
                    <a:moveTo>
                      <a:pt x="0" y="112"/>
                    </a:moveTo>
                    <a:lnTo>
                      <a:pt x="114" y="0"/>
                    </a:lnTo>
                    <a:lnTo>
                      <a:pt x="126"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3" name="Google Shape;2033;p16"/>
              <p:cNvSpPr/>
              <p:nvPr/>
            </p:nvSpPr>
            <p:spPr>
              <a:xfrm>
                <a:off x="2498063" y="1947981"/>
                <a:ext cx="210894" cy="207547"/>
              </a:xfrm>
              <a:custGeom>
                <a:rect b="b" l="l" r="r" t="t"/>
                <a:pathLst>
                  <a:path extrusionOk="0" h="124" w="126">
                    <a:moveTo>
                      <a:pt x="12" y="0"/>
                    </a:moveTo>
                    <a:lnTo>
                      <a:pt x="126"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4" name="Google Shape;2034;p16"/>
              <p:cNvSpPr/>
              <p:nvPr/>
            </p:nvSpPr>
            <p:spPr>
              <a:xfrm>
                <a:off x="2484673"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5" name="Google Shape;2035;p16"/>
              <p:cNvSpPr/>
              <p:nvPr/>
            </p:nvSpPr>
            <p:spPr>
              <a:xfrm>
                <a:off x="2298885" y="1947981"/>
                <a:ext cx="209221" cy="207547"/>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6" name="Google Shape;2036;p16"/>
              <p:cNvSpPr/>
              <p:nvPr/>
            </p:nvSpPr>
            <p:spPr>
              <a:xfrm>
                <a:off x="2298885" y="1947981"/>
                <a:ext cx="209221" cy="207547"/>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7" name="Google Shape;2037;p16"/>
              <p:cNvSpPr/>
              <p:nvPr/>
            </p:nvSpPr>
            <p:spPr>
              <a:xfrm>
                <a:off x="2285495" y="1929569"/>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8" name="Google Shape;2038;p16"/>
              <p:cNvSpPr/>
              <p:nvPr/>
            </p:nvSpPr>
            <p:spPr>
              <a:xfrm>
                <a:off x="2101381" y="1947981"/>
                <a:ext cx="207547" cy="207547"/>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9" name="Google Shape;2039;p16"/>
              <p:cNvSpPr/>
              <p:nvPr/>
            </p:nvSpPr>
            <p:spPr>
              <a:xfrm>
                <a:off x="2101381" y="1947981"/>
                <a:ext cx="207547" cy="207547"/>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0" name="Google Shape;2040;p16"/>
              <p:cNvSpPr/>
              <p:nvPr/>
            </p:nvSpPr>
            <p:spPr>
              <a:xfrm>
                <a:off x="2265635" y="2130247"/>
                <a:ext cx="5394960" cy="46865"/>
              </a:xfrm>
              <a:custGeom>
                <a:rect b="b" l="l" r="r" t="t"/>
                <a:pathLst>
                  <a:path extrusionOk="0" h="28" w="869">
                    <a:moveTo>
                      <a:pt x="869" y="0"/>
                    </a:moveTo>
                    <a:lnTo>
                      <a:pt x="869" y="28"/>
                    </a:lnTo>
                    <a:lnTo>
                      <a:pt x="0" y="28"/>
                    </a:lnTo>
                    <a:lnTo>
                      <a:pt x="0" y="0"/>
                    </a:lnTo>
                    <a:lnTo>
                      <a:pt x="777" y="0"/>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1" name="Google Shape;2041;p16"/>
              <p:cNvSpPr/>
              <p:nvPr/>
            </p:nvSpPr>
            <p:spPr>
              <a:xfrm>
                <a:off x="3688108"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2" name="Google Shape;2042;p16"/>
              <p:cNvSpPr/>
              <p:nvPr/>
            </p:nvSpPr>
            <p:spPr>
              <a:xfrm>
                <a:off x="3502321" y="1947981"/>
                <a:ext cx="209221" cy="207547"/>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3" name="Google Shape;2043;p16"/>
              <p:cNvSpPr/>
              <p:nvPr/>
            </p:nvSpPr>
            <p:spPr>
              <a:xfrm>
                <a:off x="3502321" y="1947981"/>
                <a:ext cx="209221" cy="207547"/>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4" name="Google Shape;2044;p16"/>
              <p:cNvSpPr/>
              <p:nvPr/>
            </p:nvSpPr>
            <p:spPr>
              <a:xfrm>
                <a:off x="3488931" y="1929569"/>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5" name="Google Shape;2045;p16"/>
              <p:cNvSpPr/>
              <p:nvPr/>
            </p:nvSpPr>
            <p:spPr>
              <a:xfrm>
                <a:off x="3304817" y="1947981"/>
                <a:ext cx="207547" cy="207547"/>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6" name="Google Shape;2046;p16"/>
              <p:cNvSpPr/>
              <p:nvPr/>
            </p:nvSpPr>
            <p:spPr>
              <a:xfrm>
                <a:off x="3304817" y="1947981"/>
                <a:ext cx="207547" cy="207547"/>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7" name="Google Shape;2047;p16"/>
              <p:cNvSpPr/>
              <p:nvPr/>
            </p:nvSpPr>
            <p:spPr>
              <a:xfrm>
                <a:off x="3288079"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8" name="Google Shape;2048;p16"/>
              <p:cNvSpPr/>
              <p:nvPr/>
            </p:nvSpPr>
            <p:spPr>
              <a:xfrm>
                <a:off x="3102291" y="1947981"/>
                <a:ext cx="212568" cy="207547"/>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9" name="Google Shape;2049;p16"/>
              <p:cNvSpPr/>
              <p:nvPr/>
            </p:nvSpPr>
            <p:spPr>
              <a:xfrm>
                <a:off x="3102291" y="1947981"/>
                <a:ext cx="212568" cy="207547"/>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0" name="Google Shape;2050;p16"/>
              <p:cNvSpPr/>
              <p:nvPr/>
            </p:nvSpPr>
            <p:spPr>
              <a:xfrm>
                <a:off x="3088901" y="1929569"/>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1" name="Google Shape;2051;p16"/>
              <p:cNvSpPr/>
              <p:nvPr/>
            </p:nvSpPr>
            <p:spPr>
              <a:xfrm>
                <a:off x="2904787" y="1947981"/>
                <a:ext cx="207547" cy="207547"/>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2" name="Google Shape;2052;p16"/>
              <p:cNvSpPr/>
              <p:nvPr/>
            </p:nvSpPr>
            <p:spPr>
              <a:xfrm>
                <a:off x="2904787" y="1947981"/>
                <a:ext cx="207547" cy="207547"/>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3" name="Google Shape;2053;p16"/>
              <p:cNvSpPr/>
              <p:nvPr/>
            </p:nvSpPr>
            <p:spPr>
              <a:xfrm>
                <a:off x="1577494" y="1795668"/>
                <a:ext cx="687917" cy="500455"/>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4" name="Google Shape;2054;p16"/>
              <p:cNvSpPr/>
              <p:nvPr/>
            </p:nvSpPr>
            <p:spPr>
              <a:xfrm>
                <a:off x="717180" y="1869313"/>
                <a:ext cx="230979" cy="51719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5" name="Google Shape;2055;p16"/>
              <p:cNvSpPr/>
              <p:nvPr/>
            </p:nvSpPr>
            <p:spPr>
              <a:xfrm>
                <a:off x="4094833" y="1942959"/>
                <a:ext cx="194156" cy="195830"/>
              </a:xfrm>
              <a:custGeom>
                <a:rect b="b" l="l" r="r" t="t"/>
                <a:pathLst>
                  <a:path extrusionOk="0" h="117" w="116">
                    <a:moveTo>
                      <a:pt x="0" y="105"/>
                    </a:moveTo>
                    <a:lnTo>
                      <a:pt x="104" y="0"/>
                    </a:lnTo>
                    <a:lnTo>
                      <a:pt x="116" y="11"/>
                    </a:lnTo>
                    <a:lnTo>
                      <a:pt x="10"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6" name="Google Shape;2056;p16"/>
              <p:cNvSpPr/>
              <p:nvPr/>
            </p:nvSpPr>
            <p:spPr>
              <a:xfrm>
                <a:off x="4094833" y="1942959"/>
                <a:ext cx="194156" cy="195830"/>
              </a:xfrm>
              <a:custGeom>
                <a:rect b="b" l="l" r="r" t="t"/>
                <a:pathLst>
                  <a:path extrusionOk="0" h="117" w="116">
                    <a:moveTo>
                      <a:pt x="10" y="0"/>
                    </a:moveTo>
                    <a:lnTo>
                      <a:pt x="116" y="105"/>
                    </a:lnTo>
                    <a:lnTo>
                      <a:pt x="104" y="117"/>
                    </a:lnTo>
                    <a:lnTo>
                      <a:pt x="0" y="11"/>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7" name="Google Shape;2057;p16"/>
              <p:cNvSpPr/>
              <p:nvPr/>
            </p:nvSpPr>
            <p:spPr>
              <a:xfrm>
                <a:off x="4081443" y="1926221"/>
                <a:ext cx="40170" cy="22595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8" name="Google Shape;2058;p16"/>
              <p:cNvSpPr/>
              <p:nvPr/>
            </p:nvSpPr>
            <p:spPr>
              <a:xfrm>
                <a:off x="3905697" y="1942959"/>
                <a:ext cx="199178" cy="195830"/>
              </a:xfrm>
              <a:custGeom>
                <a:rect b="b" l="l" r="r" t="t"/>
                <a:pathLst>
                  <a:path extrusionOk="0" h="117" w="119">
                    <a:moveTo>
                      <a:pt x="0" y="105"/>
                    </a:moveTo>
                    <a:lnTo>
                      <a:pt x="107" y="0"/>
                    </a:lnTo>
                    <a:lnTo>
                      <a:pt x="119"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9" name="Google Shape;2059;p16"/>
              <p:cNvSpPr/>
              <p:nvPr/>
            </p:nvSpPr>
            <p:spPr>
              <a:xfrm>
                <a:off x="3905697" y="1942959"/>
                <a:ext cx="199178" cy="195830"/>
              </a:xfrm>
              <a:custGeom>
                <a:rect b="b" l="l" r="r" t="t"/>
                <a:pathLst>
                  <a:path extrusionOk="0" h="117" w="119">
                    <a:moveTo>
                      <a:pt x="12" y="0"/>
                    </a:moveTo>
                    <a:lnTo>
                      <a:pt x="119"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0" name="Google Shape;2060;p16"/>
              <p:cNvSpPr/>
              <p:nvPr/>
            </p:nvSpPr>
            <p:spPr>
              <a:xfrm>
                <a:off x="3895655" y="1926221"/>
                <a:ext cx="36823" cy="22595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1" name="Google Shape;2061;p16"/>
              <p:cNvSpPr/>
              <p:nvPr/>
            </p:nvSpPr>
            <p:spPr>
              <a:xfrm>
                <a:off x="3721584" y="1942959"/>
                <a:ext cx="194156" cy="195830"/>
              </a:xfrm>
              <a:custGeom>
                <a:rect b="b" l="l" r="r" t="t"/>
                <a:pathLst>
                  <a:path extrusionOk="0" h="117" w="116">
                    <a:moveTo>
                      <a:pt x="0" y="105"/>
                    </a:moveTo>
                    <a:lnTo>
                      <a:pt x="106" y="0"/>
                    </a:lnTo>
                    <a:lnTo>
                      <a:pt x="116"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2" name="Google Shape;2062;p16"/>
              <p:cNvSpPr/>
              <p:nvPr/>
            </p:nvSpPr>
            <p:spPr>
              <a:xfrm>
                <a:off x="3721584" y="1942959"/>
                <a:ext cx="194156" cy="195830"/>
              </a:xfrm>
              <a:custGeom>
                <a:rect b="b" l="l" r="r" t="t"/>
                <a:pathLst>
                  <a:path extrusionOk="0" h="117" w="116">
                    <a:moveTo>
                      <a:pt x="12" y="0"/>
                    </a:moveTo>
                    <a:lnTo>
                      <a:pt x="116" y="105"/>
                    </a:lnTo>
                    <a:lnTo>
                      <a:pt x="106"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3" name="Google Shape;2063;p16"/>
              <p:cNvSpPr/>
              <p:nvPr/>
            </p:nvSpPr>
            <p:spPr>
              <a:xfrm>
                <a:off x="362343" y="1865966"/>
                <a:ext cx="326383" cy="94400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4" name="Google Shape;2064;p16"/>
              <p:cNvSpPr/>
              <p:nvPr/>
            </p:nvSpPr>
            <p:spPr>
              <a:xfrm>
                <a:off x="1557982" y="5781260"/>
                <a:ext cx="604321" cy="85392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5" name="Google Shape;2065;p16"/>
              <p:cNvSpPr/>
              <p:nvPr/>
            </p:nvSpPr>
            <p:spPr>
              <a:xfrm>
                <a:off x="4672803" y="1933638"/>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6" name="Google Shape;2066;p16"/>
              <p:cNvSpPr/>
              <p:nvPr/>
            </p:nvSpPr>
            <p:spPr>
              <a:xfrm>
                <a:off x="4487016" y="1952050"/>
                <a:ext cx="209221" cy="207547"/>
              </a:xfrm>
              <a:custGeom>
                <a:rect b="b" l="l" r="r" t="t"/>
                <a:pathLst>
                  <a:path extrusionOk="0" h="124" w="125">
                    <a:moveTo>
                      <a:pt x="0" y="112"/>
                    </a:moveTo>
                    <a:lnTo>
                      <a:pt x="113" y="0"/>
                    </a:lnTo>
                    <a:lnTo>
                      <a:pt x="125"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7" name="Google Shape;2067;p16"/>
              <p:cNvSpPr/>
              <p:nvPr/>
            </p:nvSpPr>
            <p:spPr>
              <a:xfrm>
                <a:off x="4487016" y="1952050"/>
                <a:ext cx="209221" cy="207547"/>
              </a:xfrm>
              <a:custGeom>
                <a:rect b="b" l="l" r="r" t="t"/>
                <a:pathLst>
                  <a:path extrusionOk="0" h="124" w="125">
                    <a:moveTo>
                      <a:pt x="10" y="0"/>
                    </a:moveTo>
                    <a:lnTo>
                      <a:pt x="125" y="112"/>
                    </a:lnTo>
                    <a:lnTo>
                      <a:pt x="113"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8" name="Google Shape;2068;p16"/>
              <p:cNvSpPr/>
              <p:nvPr/>
            </p:nvSpPr>
            <p:spPr>
              <a:xfrm>
                <a:off x="4470278" y="1933638"/>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9" name="Google Shape;2069;p16"/>
              <p:cNvSpPr/>
              <p:nvPr/>
            </p:nvSpPr>
            <p:spPr>
              <a:xfrm>
                <a:off x="4286164" y="1952050"/>
                <a:ext cx="210894" cy="207547"/>
              </a:xfrm>
              <a:custGeom>
                <a:rect b="b" l="l" r="r" t="t"/>
                <a:pathLst>
                  <a:path extrusionOk="0" h="124" w="126">
                    <a:moveTo>
                      <a:pt x="0" y="112"/>
                    </a:moveTo>
                    <a:lnTo>
                      <a:pt x="114" y="0"/>
                    </a:lnTo>
                    <a:lnTo>
                      <a:pt x="126"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0" name="Google Shape;2070;p16"/>
              <p:cNvSpPr/>
              <p:nvPr/>
            </p:nvSpPr>
            <p:spPr>
              <a:xfrm>
                <a:off x="4286164" y="1952050"/>
                <a:ext cx="210894" cy="207547"/>
              </a:xfrm>
              <a:custGeom>
                <a:rect b="b" l="l" r="r" t="t"/>
                <a:pathLst>
                  <a:path extrusionOk="0" h="124" w="126">
                    <a:moveTo>
                      <a:pt x="12" y="0"/>
                    </a:moveTo>
                    <a:lnTo>
                      <a:pt x="126"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1" name="Google Shape;2071;p16"/>
              <p:cNvSpPr/>
              <p:nvPr/>
            </p:nvSpPr>
            <p:spPr>
              <a:xfrm>
                <a:off x="4272774" y="1933638"/>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2" name="Google Shape;2072;p16"/>
              <p:cNvSpPr/>
              <p:nvPr/>
            </p:nvSpPr>
            <p:spPr>
              <a:xfrm>
                <a:off x="5476209" y="1933638"/>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3" name="Google Shape;2073;p16"/>
              <p:cNvSpPr/>
              <p:nvPr/>
            </p:nvSpPr>
            <p:spPr>
              <a:xfrm>
                <a:off x="5290422" y="1952050"/>
                <a:ext cx="209221" cy="207547"/>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4" name="Google Shape;2074;p16"/>
              <p:cNvSpPr/>
              <p:nvPr/>
            </p:nvSpPr>
            <p:spPr>
              <a:xfrm>
                <a:off x="5290422" y="1952050"/>
                <a:ext cx="209221" cy="207547"/>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5" name="Google Shape;2075;p16"/>
              <p:cNvSpPr/>
              <p:nvPr/>
            </p:nvSpPr>
            <p:spPr>
              <a:xfrm>
                <a:off x="5277032" y="1933638"/>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6" name="Google Shape;2076;p16"/>
              <p:cNvSpPr/>
              <p:nvPr/>
            </p:nvSpPr>
            <p:spPr>
              <a:xfrm>
                <a:off x="5092918" y="1952050"/>
                <a:ext cx="207547" cy="207547"/>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7" name="Google Shape;2077;p16"/>
              <p:cNvSpPr/>
              <p:nvPr/>
            </p:nvSpPr>
            <p:spPr>
              <a:xfrm>
                <a:off x="5092918" y="1952050"/>
                <a:ext cx="207547" cy="207547"/>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8" name="Google Shape;2078;p16"/>
              <p:cNvSpPr/>
              <p:nvPr/>
            </p:nvSpPr>
            <p:spPr>
              <a:xfrm>
                <a:off x="5076180" y="1933638"/>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9" name="Google Shape;2079;p16"/>
              <p:cNvSpPr/>
              <p:nvPr/>
            </p:nvSpPr>
            <p:spPr>
              <a:xfrm>
                <a:off x="4890392" y="1952050"/>
                <a:ext cx="212568" cy="207547"/>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0" name="Google Shape;2080;p16"/>
              <p:cNvSpPr/>
              <p:nvPr/>
            </p:nvSpPr>
            <p:spPr>
              <a:xfrm>
                <a:off x="4890392" y="1952050"/>
                <a:ext cx="212568" cy="207547"/>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1" name="Google Shape;2081;p16"/>
              <p:cNvSpPr/>
              <p:nvPr/>
            </p:nvSpPr>
            <p:spPr>
              <a:xfrm>
                <a:off x="4877002" y="1933638"/>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2" name="Google Shape;2082;p16"/>
              <p:cNvSpPr/>
              <p:nvPr/>
            </p:nvSpPr>
            <p:spPr>
              <a:xfrm>
                <a:off x="4692888" y="1952050"/>
                <a:ext cx="207547" cy="207547"/>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3" name="Google Shape;2083;p16"/>
              <p:cNvSpPr/>
              <p:nvPr/>
            </p:nvSpPr>
            <p:spPr>
              <a:xfrm>
                <a:off x="4692888" y="1952050"/>
                <a:ext cx="207547" cy="207547"/>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4" name="Google Shape;2084;p16"/>
              <p:cNvSpPr/>
              <p:nvPr/>
            </p:nvSpPr>
            <p:spPr>
              <a:xfrm>
                <a:off x="5882934" y="1947028"/>
                <a:ext cx="194156" cy="195830"/>
              </a:xfrm>
              <a:custGeom>
                <a:rect b="b" l="l" r="r" t="t"/>
                <a:pathLst>
                  <a:path extrusionOk="0" h="117" w="116">
                    <a:moveTo>
                      <a:pt x="0" y="105"/>
                    </a:moveTo>
                    <a:lnTo>
                      <a:pt x="104" y="0"/>
                    </a:lnTo>
                    <a:lnTo>
                      <a:pt x="116" y="11"/>
                    </a:lnTo>
                    <a:lnTo>
                      <a:pt x="10"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5" name="Google Shape;2085;p16"/>
              <p:cNvSpPr/>
              <p:nvPr/>
            </p:nvSpPr>
            <p:spPr>
              <a:xfrm>
                <a:off x="5882934" y="1947028"/>
                <a:ext cx="194156" cy="195830"/>
              </a:xfrm>
              <a:custGeom>
                <a:rect b="b" l="l" r="r" t="t"/>
                <a:pathLst>
                  <a:path extrusionOk="0" h="117" w="116">
                    <a:moveTo>
                      <a:pt x="10" y="0"/>
                    </a:moveTo>
                    <a:lnTo>
                      <a:pt x="116" y="105"/>
                    </a:lnTo>
                    <a:lnTo>
                      <a:pt x="104" y="117"/>
                    </a:lnTo>
                    <a:lnTo>
                      <a:pt x="0" y="11"/>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6" name="Google Shape;2086;p16"/>
              <p:cNvSpPr/>
              <p:nvPr/>
            </p:nvSpPr>
            <p:spPr>
              <a:xfrm>
                <a:off x="5869544" y="1930290"/>
                <a:ext cx="40170" cy="22595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7" name="Google Shape;2087;p16"/>
              <p:cNvSpPr/>
              <p:nvPr/>
            </p:nvSpPr>
            <p:spPr>
              <a:xfrm>
                <a:off x="5693798" y="1947028"/>
                <a:ext cx="199178" cy="195830"/>
              </a:xfrm>
              <a:custGeom>
                <a:rect b="b" l="l" r="r" t="t"/>
                <a:pathLst>
                  <a:path extrusionOk="0" h="117" w="119">
                    <a:moveTo>
                      <a:pt x="0" y="105"/>
                    </a:moveTo>
                    <a:lnTo>
                      <a:pt x="107" y="0"/>
                    </a:lnTo>
                    <a:lnTo>
                      <a:pt x="119"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8" name="Google Shape;2088;p16"/>
              <p:cNvSpPr/>
              <p:nvPr/>
            </p:nvSpPr>
            <p:spPr>
              <a:xfrm>
                <a:off x="5693798" y="1947028"/>
                <a:ext cx="199178" cy="195830"/>
              </a:xfrm>
              <a:custGeom>
                <a:rect b="b" l="l" r="r" t="t"/>
                <a:pathLst>
                  <a:path extrusionOk="0" h="117" w="119">
                    <a:moveTo>
                      <a:pt x="12" y="0"/>
                    </a:moveTo>
                    <a:lnTo>
                      <a:pt x="119"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9" name="Google Shape;2089;p16"/>
              <p:cNvSpPr/>
              <p:nvPr/>
            </p:nvSpPr>
            <p:spPr>
              <a:xfrm>
                <a:off x="5683756" y="1930290"/>
                <a:ext cx="36823" cy="22595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0" name="Google Shape;2090;p16"/>
              <p:cNvSpPr/>
              <p:nvPr/>
            </p:nvSpPr>
            <p:spPr>
              <a:xfrm>
                <a:off x="5509685" y="1947028"/>
                <a:ext cx="194156" cy="195830"/>
              </a:xfrm>
              <a:custGeom>
                <a:rect b="b" l="l" r="r" t="t"/>
                <a:pathLst>
                  <a:path extrusionOk="0" h="117" w="116">
                    <a:moveTo>
                      <a:pt x="0" y="105"/>
                    </a:moveTo>
                    <a:lnTo>
                      <a:pt x="106" y="0"/>
                    </a:lnTo>
                    <a:lnTo>
                      <a:pt x="116"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1" name="Google Shape;2091;p16"/>
              <p:cNvSpPr/>
              <p:nvPr/>
            </p:nvSpPr>
            <p:spPr>
              <a:xfrm>
                <a:off x="5509685" y="1947028"/>
                <a:ext cx="194156" cy="195830"/>
              </a:xfrm>
              <a:custGeom>
                <a:rect b="b" l="l" r="r" t="t"/>
                <a:pathLst>
                  <a:path extrusionOk="0" h="117" w="116">
                    <a:moveTo>
                      <a:pt x="12" y="0"/>
                    </a:moveTo>
                    <a:lnTo>
                      <a:pt x="116" y="105"/>
                    </a:lnTo>
                    <a:lnTo>
                      <a:pt x="106"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2" name="Google Shape;2092;p16"/>
              <p:cNvSpPr/>
              <p:nvPr/>
            </p:nvSpPr>
            <p:spPr>
              <a:xfrm rot="-2220000">
                <a:off x="621099" y="1548310"/>
                <a:ext cx="1371600" cy="914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3" name="Google Shape;2093;p16"/>
              <p:cNvSpPr/>
              <p:nvPr/>
            </p:nvSpPr>
            <p:spPr>
              <a:xfrm rot="540000">
                <a:off x="1752877" y="1607916"/>
                <a:ext cx="5943600" cy="914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4" name="Google Shape;2094;p16"/>
              <p:cNvSpPr/>
              <p:nvPr/>
            </p:nvSpPr>
            <p:spPr>
              <a:xfrm>
                <a:off x="6651689" y="1931196"/>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5" name="Google Shape;2095;p16"/>
              <p:cNvSpPr/>
              <p:nvPr/>
            </p:nvSpPr>
            <p:spPr>
              <a:xfrm>
                <a:off x="6465902" y="1949608"/>
                <a:ext cx="209221" cy="207547"/>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6" name="Google Shape;2096;p16"/>
              <p:cNvSpPr/>
              <p:nvPr/>
            </p:nvSpPr>
            <p:spPr>
              <a:xfrm>
                <a:off x="6465902" y="1949608"/>
                <a:ext cx="209221" cy="207547"/>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7" name="Google Shape;2097;p16"/>
              <p:cNvSpPr/>
              <p:nvPr/>
            </p:nvSpPr>
            <p:spPr>
              <a:xfrm>
                <a:off x="6452512" y="1931196"/>
                <a:ext cx="40170"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8" name="Google Shape;2098;p16"/>
              <p:cNvSpPr/>
              <p:nvPr/>
            </p:nvSpPr>
            <p:spPr>
              <a:xfrm>
                <a:off x="6268398" y="1949608"/>
                <a:ext cx="207547" cy="207547"/>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9" name="Google Shape;2099;p16"/>
              <p:cNvSpPr/>
              <p:nvPr/>
            </p:nvSpPr>
            <p:spPr>
              <a:xfrm>
                <a:off x="6268398" y="1949608"/>
                <a:ext cx="207547" cy="207547"/>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0" name="Google Shape;2100;p16"/>
              <p:cNvSpPr/>
              <p:nvPr/>
            </p:nvSpPr>
            <p:spPr>
              <a:xfrm>
                <a:off x="6251660" y="1931196"/>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1" name="Google Shape;2101;p16"/>
              <p:cNvSpPr/>
              <p:nvPr/>
            </p:nvSpPr>
            <p:spPr>
              <a:xfrm>
                <a:off x="6065872" y="1949608"/>
                <a:ext cx="212568" cy="207547"/>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2" name="Google Shape;2102;p16"/>
              <p:cNvSpPr/>
              <p:nvPr/>
            </p:nvSpPr>
            <p:spPr>
              <a:xfrm>
                <a:off x="6065872" y="1949608"/>
                <a:ext cx="212568" cy="207547"/>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3" name="Google Shape;2103;p16"/>
              <p:cNvSpPr/>
              <p:nvPr/>
            </p:nvSpPr>
            <p:spPr>
              <a:xfrm>
                <a:off x="6052482" y="1931196"/>
                <a:ext cx="43518" cy="24269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4" name="Google Shape;2104;p16"/>
              <p:cNvSpPr/>
              <p:nvPr/>
            </p:nvSpPr>
            <p:spPr>
              <a:xfrm>
                <a:off x="6843390" y="1957171"/>
                <a:ext cx="40170" cy="18288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5" name="Google Shape;2105;p16"/>
              <p:cNvSpPr/>
              <p:nvPr/>
            </p:nvSpPr>
            <p:spPr>
              <a:xfrm>
                <a:off x="6659276" y="1949608"/>
                <a:ext cx="207547" cy="207547"/>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6" name="Google Shape;2106;p16"/>
              <p:cNvSpPr/>
              <p:nvPr/>
            </p:nvSpPr>
            <p:spPr>
              <a:xfrm>
                <a:off x="6659276" y="1949608"/>
                <a:ext cx="207547" cy="207547"/>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17"/>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2112" name="Google Shape;2112;p17"/>
          <p:cNvSpPr/>
          <p:nvPr/>
        </p:nvSpPr>
        <p:spPr>
          <a:xfrm>
            <a:off x="9013852" y="1719053"/>
            <a:ext cx="2152726" cy="4284724"/>
          </a:xfrm>
          <a:prstGeom prst="roundRect">
            <a:avLst>
              <a:gd fmla="val 7734" name="adj"/>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nvGrpSpPr>
          <p:cNvPr id="2113" name="Google Shape;2113;p17"/>
          <p:cNvGrpSpPr/>
          <p:nvPr/>
        </p:nvGrpSpPr>
        <p:grpSpPr>
          <a:xfrm>
            <a:off x="9269125" y="3562721"/>
            <a:ext cx="1642180" cy="2255262"/>
            <a:chOff x="1077300" y="4004825"/>
            <a:chExt cx="1698908" cy="2255262"/>
          </a:xfrm>
        </p:grpSpPr>
        <p:sp>
          <p:nvSpPr>
            <p:cNvPr id="2114" name="Google Shape;2114;p17"/>
            <p:cNvSpPr txBox="1"/>
            <p:nvPr/>
          </p:nvSpPr>
          <p:spPr>
            <a:xfrm>
              <a:off x="1077300" y="4004825"/>
              <a:ext cx="1698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sp>
          <p:nvSpPr>
            <p:cNvPr id="2115" name="Google Shape;2115;p17"/>
            <p:cNvSpPr txBox="1"/>
            <p:nvPr/>
          </p:nvSpPr>
          <p:spPr>
            <a:xfrm>
              <a:off x="1077300" y="4321095"/>
              <a:ext cx="169890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 </a:t>
              </a:r>
              <a:r>
                <a:rPr lang="en-US" sz="1200">
                  <a:solidFill>
                    <a:srgbClr val="595959"/>
                  </a:solidFill>
                  <a:latin typeface="Arial"/>
                  <a:ea typeface="Arial"/>
                  <a:cs typeface="Arial"/>
                  <a:sym typeface="Arial"/>
                </a:rPr>
                <a:t>Easy to change colors, photos and Text.  </a:t>
              </a:r>
              <a:endParaRPr/>
            </a:p>
          </p:txBody>
        </p:sp>
      </p:grpSp>
      <p:sp>
        <p:nvSpPr>
          <p:cNvPr id="2116" name="Google Shape;2116;p17"/>
          <p:cNvSpPr/>
          <p:nvPr/>
        </p:nvSpPr>
        <p:spPr>
          <a:xfrm>
            <a:off x="9013852" y="1899321"/>
            <a:ext cx="1478459" cy="864096"/>
          </a:xfrm>
          <a:prstGeom prst="rightArrow">
            <a:avLst>
              <a:gd fmla="val 65118" name="adj1"/>
              <a:gd fmla="val 83626"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17" name="Google Shape;2117;p17"/>
          <p:cNvSpPr txBox="1"/>
          <p:nvPr/>
        </p:nvSpPr>
        <p:spPr>
          <a:xfrm>
            <a:off x="9347214" y="2075996"/>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4</a:t>
            </a:r>
            <a:endParaRPr b="1" sz="2800">
              <a:solidFill>
                <a:schemeClr val="lt1"/>
              </a:solidFill>
              <a:latin typeface="Arial"/>
              <a:ea typeface="Arial"/>
              <a:cs typeface="Arial"/>
              <a:sym typeface="Arial"/>
            </a:endParaRPr>
          </a:p>
        </p:txBody>
      </p:sp>
      <p:sp>
        <p:nvSpPr>
          <p:cNvPr id="2118" name="Google Shape;2118;p17"/>
          <p:cNvSpPr/>
          <p:nvPr/>
        </p:nvSpPr>
        <p:spPr>
          <a:xfrm>
            <a:off x="972444" y="1740748"/>
            <a:ext cx="2152726" cy="4284724"/>
          </a:xfrm>
          <a:prstGeom prst="roundRect">
            <a:avLst>
              <a:gd fmla="val 7734" name="adj"/>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nvGrpSpPr>
          <p:cNvPr id="2119" name="Google Shape;2119;p17"/>
          <p:cNvGrpSpPr/>
          <p:nvPr/>
        </p:nvGrpSpPr>
        <p:grpSpPr>
          <a:xfrm>
            <a:off x="1227716" y="3584416"/>
            <a:ext cx="1642180" cy="2255262"/>
            <a:chOff x="1077300" y="4004825"/>
            <a:chExt cx="1698908" cy="2255262"/>
          </a:xfrm>
        </p:grpSpPr>
        <p:sp>
          <p:nvSpPr>
            <p:cNvPr id="2120" name="Google Shape;2120;p17"/>
            <p:cNvSpPr txBox="1"/>
            <p:nvPr/>
          </p:nvSpPr>
          <p:spPr>
            <a:xfrm>
              <a:off x="1077300" y="4004825"/>
              <a:ext cx="1698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sp>
          <p:nvSpPr>
            <p:cNvPr id="2121" name="Google Shape;2121;p17"/>
            <p:cNvSpPr txBox="1"/>
            <p:nvPr/>
          </p:nvSpPr>
          <p:spPr>
            <a:xfrm>
              <a:off x="1077300" y="4321095"/>
              <a:ext cx="169890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a:t>
              </a:r>
              <a:r>
                <a:rPr lang="en-US" sz="1200">
                  <a:solidFill>
                    <a:srgbClr val="595959"/>
                  </a:solidFill>
                  <a:latin typeface="Arial"/>
                  <a:ea typeface="Arial"/>
                  <a:cs typeface="Arial"/>
                  <a:sym typeface="Arial"/>
                </a:rPr>
                <a:t> Easy to change colors, photos and Text.  </a:t>
              </a:r>
              <a:endParaRPr/>
            </a:p>
          </p:txBody>
        </p:sp>
      </p:grpSp>
      <p:sp>
        <p:nvSpPr>
          <p:cNvPr id="2122" name="Google Shape;2122;p17"/>
          <p:cNvSpPr/>
          <p:nvPr/>
        </p:nvSpPr>
        <p:spPr>
          <a:xfrm>
            <a:off x="972443" y="1921016"/>
            <a:ext cx="1478459" cy="864096"/>
          </a:xfrm>
          <a:prstGeom prst="rightArrow">
            <a:avLst>
              <a:gd fmla="val 65118" name="adj1"/>
              <a:gd fmla="val 84614"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23" name="Google Shape;2123;p17"/>
          <p:cNvSpPr txBox="1"/>
          <p:nvPr/>
        </p:nvSpPr>
        <p:spPr>
          <a:xfrm>
            <a:off x="1285865" y="2097691"/>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01</a:t>
            </a:r>
            <a:endParaRPr b="1" sz="2800">
              <a:solidFill>
                <a:schemeClr val="lt1"/>
              </a:solidFill>
              <a:latin typeface="Arial"/>
              <a:ea typeface="Arial"/>
              <a:cs typeface="Arial"/>
              <a:sym typeface="Arial"/>
            </a:endParaRPr>
          </a:p>
        </p:txBody>
      </p:sp>
      <p:sp>
        <p:nvSpPr>
          <p:cNvPr id="2124" name="Google Shape;2124;p17"/>
          <p:cNvSpPr/>
          <p:nvPr/>
        </p:nvSpPr>
        <p:spPr>
          <a:xfrm>
            <a:off x="3652912" y="1740748"/>
            <a:ext cx="2152726" cy="4284724"/>
          </a:xfrm>
          <a:prstGeom prst="roundRect">
            <a:avLst>
              <a:gd fmla="val 7734" name="adj"/>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nvGrpSpPr>
          <p:cNvPr id="2125" name="Google Shape;2125;p17"/>
          <p:cNvGrpSpPr/>
          <p:nvPr/>
        </p:nvGrpSpPr>
        <p:grpSpPr>
          <a:xfrm>
            <a:off x="3908185" y="3603812"/>
            <a:ext cx="1642180" cy="2235866"/>
            <a:chOff x="1077300" y="4004825"/>
            <a:chExt cx="1698908" cy="2235866"/>
          </a:xfrm>
        </p:grpSpPr>
        <p:sp>
          <p:nvSpPr>
            <p:cNvPr id="2126" name="Google Shape;2126;p17"/>
            <p:cNvSpPr txBox="1"/>
            <p:nvPr/>
          </p:nvSpPr>
          <p:spPr>
            <a:xfrm>
              <a:off x="1077300" y="4004825"/>
              <a:ext cx="1698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sp>
          <p:nvSpPr>
            <p:cNvPr id="2127" name="Google Shape;2127;p17"/>
            <p:cNvSpPr txBox="1"/>
            <p:nvPr/>
          </p:nvSpPr>
          <p:spPr>
            <a:xfrm>
              <a:off x="1079313" y="4301699"/>
              <a:ext cx="1696895"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a:t>
              </a:r>
              <a:r>
                <a:rPr lang="en-US" sz="1200">
                  <a:solidFill>
                    <a:srgbClr val="595959"/>
                  </a:solidFill>
                  <a:latin typeface="Arial"/>
                  <a:ea typeface="Arial"/>
                  <a:cs typeface="Arial"/>
                  <a:sym typeface="Arial"/>
                </a:rPr>
                <a:t> Easy to change colors, photos and Text.  </a:t>
              </a:r>
              <a:endParaRPr/>
            </a:p>
          </p:txBody>
        </p:sp>
      </p:grpSp>
      <p:sp>
        <p:nvSpPr>
          <p:cNvPr id="2128" name="Google Shape;2128;p17"/>
          <p:cNvSpPr/>
          <p:nvPr/>
        </p:nvSpPr>
        <p:spPr>
          <a:xfrm>
            <a:off x="3652912" y="1921016"/>
            <a:ext cx="1478459" cy="864096"/>
          </a:xfrm>
          <a:prstGeom prst="rightArrow">
            <a:avLst>
              <a:gd fmla="val 65118" name="adj1"/>
              <a:gd fmla="val 8461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29" name="Google Shape;2129;p17"/>
          <p:cNvSpPr txBox="1"/>
          <p:nvPr/>
        </p:nvSpPr>
        <p:spPr>
          <a:xfrm>
            <a:off x="3946394" y="2097691"/>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02</a:t>
            </a:r>
            <a:endParaRPr b="1" sz="2800">
              <a:solidFill>
                <a:schemeClr val="lt1"/>
              </a:solidFill>
              <a:latin typeface="Arial"/>
              <a:ea typeface="Arial"/>
              <a:cs typeface="Arial"/>
              <a:sym typeface="Arial"/>
            </a:endParaRPr>
          </a:p>
        </p:txBody>
      </p:sp>
      <p:sp>
        <p:nvSpPr>
          <p:cNvPr id="2130" name="Google Shape;2130;p17"/>
          <p:cNvSpPr/>
          <p:nvPr/>
        </p:nvSpPr>
        <p:spPr>
          <a:xfrm>
            <a:off x="6333382" y="1740748"/>
            <a:ext cx="2152726" cy="4284724"/>
          </a:xfrm>
          <a:prstGeom prst="roundRect">
            <a:avLst>
              <a:gd fmla="val 7734" name="adj"/>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grpSp>
        <p:nvGrpSpPr>
          <p:cNvPr id="2131" name="Google Shape;2131;p17"/>
          <p:cNvGrpSpPr/>
          <p:nvPr/>
        </p:nvGrpSpPr>
        <p:grpSpPr>
          <a:xfrm>
            <a:off x="6588655" y="3584416"/>
            <a:ext cx="1642180" cy="2255262"/>
            <a:chOff x="1077300" y="4004825"/>
            <a:chExt cx="1698908" cy="2255262"/>
          </a:xfrm>
        </p:grpSpPr>
        <p:sp>
          <p:nvSpPr>
            <p:cNvPr id="2132" name="Google Shape;2132;p17"/>
            <p:cNvSpPr txBox="1"/>
            <p:nvPr/>
          </p:nvSpPr>
          <p:spPr>
            <a:xfrm>
              <a:off x="1077300" y="4004825"/>
              <a:ext cx="1698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sp>
          <p:nvSpPr>
            <p:cNvPr id="2133" name="Google Shape;2133;p17"/>
            <p:cNvSpPr txBox="1"/>
            <p:nvPr/>
          </p:nvSpPr>
          <p:spPr>
            <a:xfrm>
              <a:off x="1077300" y="4321095"/>
              <a:ext cx="169890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 </a:t>
              </a:r>
              <a:r>
                <a:rPr lang="en-US" sz="1200">
                  <a:solidFill>
                    <a:srgbClr val="595959"/>
                  </a:solidFill>
                  <a:latin typeface="Arial"/>
                  <a:ea typeface="Arial"/>
                  <a:cs typeface="Arial"/>
                  <a:sym typeface="Arial"/>
                </a:rPr>
                <a:t>Easy to change colors, photos and Text.  </a:t>
              </a:r>
              <a:endParaRPr/>
            </a:p>
          </p:txBody>
        </p:sp>
      </p:grpSp>
      <p:sp>
        <p:nvSpPr>
          <p:cNvPr id="2134" name="Google Shape;2134;p17"/>
          <p:cNvSpPr/>
          <p:nvPr/>
        </p:nvSpPr>
        <p:spPr>
          <a:xfrm>
            <a:off x="6333382" y="1921016"/>
            <a:ext cx="1478459" cy="864096"/>
          </a:xfrm>
          <a:prstGeom prst="rightArrow">
            <a:avLst>
              <a:gd fmla="val 65118" name="adj1"/>
              <a:gd fmla="val 8461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35" name="Google Shape;2135;p17"/>
          <p:cNvSpPr txBox="1"/>
          <p:nvPr/>
        </p:nvSpPr>
        <p:spPr>
          <a:xfrm>
            <a:off x="6606922" y="2097691"/>
            <a:ext cx="6480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03</a:t>
            </a:r>
            <a:endParaRPr b="1" sz="2800">
              <a:solidFill>
                <a:schemeClr val="lt1"/>
              </a:solidFill>
              <a:latin typeface="Arial"/>
              <a:ea typeface="Arial"/>
              <a:cs typeface="Arial"/>
              <a:sym typeface="Arial"/>
            </a:endParaRPr>
          </a:p>
        </p:txBody>
      </p:sp>
      <p:grpSp>
        <p:nvGrpSpPr>
          <p:cNvPr id="2136" name="Google Shape;2136;p17"/>
          <p:cNvGrpSpPr/>
          <p:nvPr/>
        </p:nvGrpSpPr>
        <p:grpSpPr>
          <a:xfrm rot="2218954">
            <a:off x="7274930" y="3022484"/>
            <a:ext cx="224382" cy="495978"/>
            <a:chOff x="9501391" y="4122779"/>
            <a:chExt cx="922752" cy="2039667"/>
          </a:xfrm>
        </p:grpSpPr>
        <p:sp>
          <p:nvSpPr>
            <p:cNvPr id="2137" name="Google Shape;2137;p17"/>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8" name="Google Shape;2138;p17"/>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9" name="Google Shape;2139;p17"/>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0" name="Google Shape;2140;p17"/>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1" name="Google Shape;2141;p17"/>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2" name="Google Shape;2142;p17"/>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143" name="Google Shape;2143;p17"/>
          <p:cNvGrpSpPr/>
          <p:nvPr/>
        </p:nvGrpSpPr>
        <p:grpSpPr>
          <a:xfrm rot="2078969">
            <a:off x="9972357" y="2976855"/>
            <a:ext cx="264664" cy="433860"/>
            <a:chOff x="8457528" y="4216977"/>
            <a:chExt cx="1076544" cy="1764763"/>
          </a:xfrm>
        </p:grpSpPr>
        <p:sp>
          <p:nvSpPr>
            <p:cNvPr id="2144" name="Google Shape;2144;p17"/>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5" name="Google Shape;2145;p17"/>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146" name="Google Shape;2146;p17"/>
          <p:cNvGrpSpPr/>
          <p:nvPr/>
        </p:nvGrpSpPr>
        <p:grpSpPr>
          <a:xfrm rot="3120492">
            <a:off x="1862705" y="2956661"/>
            <a:ext cx="314793" cy="536850"/>
            <a:chOff x="4877940" y="1698632"/>
            <a:chExt cx="711288" cy="1213035"/>
          </a:xfrm>
        </p:grpSpPr>
        <p:sp>
          <p:nvSpPr>
            <p:cNvPr id="2147" name="Google Shape;2147;p17"/>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8" name="Google Shape;2148;p17"/>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149" name="Google Shape;2149;p17"/>
          <p:cNvGrpSpPr/>
          <p:nvPr/>
        </p:nvGrpSpPr>
        <p:grpSpPr>
          <a:xfrm rot="-2700000">
            <a:off x="4485107" y="3248807"/>
            <a:ext cx="519819" cy="157676"/>
            <a:chOff x="115511" y="1655618"/>
            <a:chExt cx="2541413" cy="770883"/>
          </a:xfrm>
        </p:grpSpPr>
        <p:sp>
          <p:nvSpPr>
            <p:cNvPr id="2150" name="Google Shape;2150;p17"/>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1" name="Google Shape;2151;p17"/>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18"/>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2157" name="Google Shape;2157;p18"/>
          <p:cNvSpPr/>
          <p:nvPr/>
        </p:nvSpPr>
        <p:spPr>
          <a:xfrm>
            <a:off x="943796" y="1746535"/>
            <a:ext cx="2188737" cy="4418771"/>
          </a:xfrm>
          <a:prstGeom prst="upArrow">
            <a:avLst>
              <a:gd fmla="val 66553" name="adj1"/>
              <a:gd fmla="val 30688"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58" name="Google Shape;2158;p18"/>
          <p:cNvSpPr/>
          <p:nvPr/>
        </p:nvSpPr>
        <p:spPr>
          <a:xfrm>
            <a:off x="1748989" y="2520498"/>
            <a:ext cx="4347011" cy="720000"/>
          </a:xfrm>
          <a:prstGeom prst="rect">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59" name="Google Shape;2159;p18"/>
          <p:cNvSpPr/>
          <p:nvPr/>
        </p:nvSpPr>
        <p:spPr>
          <a:xfrm>
            <a:off x="1748989" y="3392747"/>
            <a:ext cx="4347011" cy="720000"/>
          </a:xfrm>
          <a:prstGeom prst="rect">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60" name="Google Shape;2160;p18"/>
          <p:cNvSpPr/>
          <p:nvPr/>
        </p:nvSpPr>
        <p:spPr>
          <a:xfrm>
            <a:off x="1748989" y="4263272"/>
            <a:ext cx="4347011" cy="720000"/>
          </a:xfrm>
          <a:prstGeom prst="rect">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161" name="Google Shape;2161;p18"/>
          <p:cNvSpPr/>
          <p:nvPr/>
        </p:nvSpPr>
        <p:spPr>
          <a:xfrm>
            <a:off x="1748989" y="5129020"/>
            <a:ext cx="4347011" cy="7200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2162" name="Google Shape;2162;p18"/>
          <p:cNvGrpSpPr/>
          <p:nvPr/>
        </p:nvGrpSpPr>
        <p:grpSpPr>
          <a:xfrm>
            <a:off x="1236311" y="1952836"/>
            <a:ext cx="1472131" cy="1506896"/>
            <a:chOff x="4296015" y="1491552"/>
            <a:chExt cx="1472131" cy="1506896"/>
          </a:xfrm>
        </p:grpSpPr>
        <p:pic>
          <p:nvPicPr>
            <p:cNvPr descr="E:\002-KIMS BUSINESS\007-04-1-FIVERR\01-PPT-TEMPLATE\COVER-PSD\05-cut-01.png" id="2163" name="Google Shape;2163;p18"/>
            <p:cNvPicPr preferRelativeResize="0"/>
            <p:nvPr/>
          </p:nvPicPr>
          <p:blipFill rotWithShape="1">
            <a:blip r:embed="rId3">
              <a:alphaModFix/>
            </a:blip>
            <a:srcRect b="0" l="0" r="0" t="0"/>
            <a:stretch/>
          </p:blipFill>
          <p:spPr>
            <a:xfrm rot="-2700000">
              <a:off x="4567017" y="2249621"/>
              <a:ext cx="1260000" cy="355397"/>
            </a:xfrm>
            <a:prstGeom prst="rect">
              <a:avLst/>
            </a:prstGeom>
            <a:noFill/>
            <a:ln>
              <a:noFill/>
            </a:ln>
          </p:spPr>
        </p:pic>
        <p:sp>
          <p:nvSpPr>
            <p:cNvPr id="2164" name="Google Shape;2164;p18"/>
            <p:cNvSpPr/>
            <p:nvPr/>
          </p:nvSpPr>
          <p:spPr>
            <a:xfrm rot="-2700000">
              <a:off x="4333508" y="1848856"/>
              <a:ext cx="1272933" cy="633311"/>
            </a:xfrm>
            <a:prstGeom prst="triangle">
              <a:avLst>
                <a:gd fmla="val 511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2165" name="Google Shape;2165;p18"/>
          <p:cNvGrpSpPr/>
          <p:nvPr/>
        </p:nvGrpSpPr>
        <p:grpSpPr>
          <a:xfrm>
            <a:off x="1236311" y="2829504"/>
            <a:ext cx="1472131" cy="1506896"/>
            <a:chOff x="4296015" y="1491552"/>
            <a:chExt cx="1472131" cy="1506896"/>
          </a:xfrm>
        </p:grpSpPr>
        <p:pic>
          <p:nvPicPr>
            <p:cNvPr descr="E:\002-KIMS BUSINESS\007-04-1-FIVERR\01-PPT-TEMPLATE\COVER-PSD\05-cut-01.png" id="2166" name="Google Shape;2166;p18"/>
            <p:cNvPicPr preferRelativeResize="0"/>
            <p:nvPr/>
          </p:nvPicPr>
          <p:blipFill rotWithShape="1">
            <a:blip r:embed="rId4">
              <a:alphaModFix/>
            </a:blip>
            <a:srcRect b="0" l="0" r="0" t="0"/>
            <a:stretch/>
          </p:blipFill>
          <p:spPr>
            <a:xfrm rot="-2700000">
              <a:off x="4567017" y="2249621"/>
              <a:ext cx="1260000" cy="355397"/>
            </a:xfrm>
            <a:prstGeom prst="rect">
              <a:avLst/>
            </a:prstGeom>
            <a:noFill/>
            <a:ln>
              <a:noFill/>
            </a:ln>
          </p:spPr>
        </p:pic>
        <p:sp>
          <p:nvSpPr>
            <p:cNvPr id="2167" name="Google Shape;2167;p18"/>
            <p:cNvSpPr/>
            <p:nvPr/>
          </p:nvSpPr>
          <p:spPr>
            <a:xfrm rot="-2700000">
              <a:off x="4333508" y="1848856"/>
              <a:ext cx="1272933" cy="633311"/>
            </a:xfrm>
            <a:prstGeom prst="triangle">
              <a:avLst>
                <a:gd fmla="val 511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2168" name="Google Shape;2168;p18"/>
          <p:cNvGrpSpPr/>
          <p:nvPr/>
        </p:nvGrpSpPr>
        <p:grpSpPr>
          <a:xfrm>
            <a:off x="1236311" y="3706170"/>
            <a:ext cx="1472131" cy="1506896"/>
            <a:chOff x="4296015" y="1491552"/>
            <a:chExt cx="1472131" cy="1506896"/>
          </a:xfrm>
        </p:grpSpPr>
        <p:pic>
          <p:nvPicPr>
            <p:cNvPr descr="E:\002-KIMS BUSINESS\007-04-1-FIVERR\01-PPT-TEMPLATE\COVER-PSD\05-cut-01.png" id="2169" name="Google Shape;2169;p18"/>
            <p:cNvPicPr preferRelativeResize="0"/>
            <p:nvPr/>
          </p:nvPicPr>
          <p:blipFill rotWithShape="1">
            <a:blip r:embed="rId4">
              <a:alphaModFix/>
            </a:blip>
            <a:srcRect b="0" l="0" r="0" t="0"/>
            <a:stretch/>
          </p:blipFill>
          <p:spPr>
            <a:xfrm rot="-2700000">
              <a:off x="4567017" y="2249621"/>
              <a:ext cx="1260000" cy="355397"/>
            </a:xfrm>
            <a:prstGeom prst="rect">
              <a:avLst/>
            </a:prstGeom>
            <a:noFill/>
            <a:ln>
              <a:noFill/>
            </a:ln>
          </p:spPr>
        </p:pic>
        <p:sp>
          <p:nvSpPr>
            <p:cNvPr id="2170" name="Google Shape;2170;p18"/>
            <p:cNvSpPr/>
            <p:nvPr/>
          </p:nvSpPr>
          <p:spPr>
            <a:xfrm rot="-2700000">
              <a:off x="4333508" y="1848856"/>
              <a:ext cx="1272933" cy="633311"/>
            </a:xfrm>
            <a:prstGeom prst="triangle">
              <a:avLst>
                <a:gd fmla="val 511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2171" name="Google Shape;2171;p18"/>
          <p:cNvGrpSpPr/>
          <p:nvPr/>
        </p:nvGrpSpPr>
        <p:grpSpPr>
          <a:xfrm>
            <a:off x="1236311" y="4582838"/>
            <a:ext cx="1472131" cy="1506896"/>
            <a:chOff x="4296015" y="1491552"/>
            <a:chExt cx="1472131" cy="1506896"/>
          </a:xfrm>
        </p:grpSpPr>
        <p:pic>
          <p:nvPicPr>
            <p:cNvPr descr="E:\002-KIMS BUSINESS\007-04-1-FIVERR\01-PPT-TEMPLATE\COVER-PSD\05-cut-01.png" id="2172" name="Google Shape;2172;p18"/>
            <p:cNvPicPr preferRelativeResize="0"/>
            <p:nvPr/>
          </p:nvPicPr>
          <p:blipFill rotWithShape="1">
            <a:blip r:embed="rId4">
              <a:alphaModFix/>
            </a:blip>
            <a:srcRect b="0" l="0" r="0" t="0"/>
            <a:stretch/>
          </p:blipFill>
          <p:spPr>
            <a:xfrm rot="-2700000">
              <a:off x="4567017" y="2249621"/>
              <a:ext cx="1260000" cy="355397"/>
            </a:xfrm>
            <a:prstGeom prst="rect">
              <a:avLst/>
            </a:prstGeom>
            <a:noFill/>
            <a:ln>
              <a:noFill/>
            </a:ln>
          </p:spPr>
        </p:pic>
        <p:sp>
          <p:nvSpPr>
            <p:cNvPr id="2173" name="Google Shape;2173;p18"/>
            <p:cNvSpPr/>
            <p:nvPr/>
          </p:nvSpPr>
          <p:spPr>
            <a:xfrm rot="-2700000">
              <a:off x="4333508" y="1848856"/>
              <a:ext cx="1272933" cy="633311"/>
            </a:xfrm>
            <a:prstGeom prst="triangle">
              <a:avLst>
                <a:gd fmla="val 511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2174" name="Google Shape;2174;p18"/>
          <p:cNvGrpSpPr/>
          <p:nvPr/>
        </p:nvGrpSpPr>
        <p:grpSpPr>
          <a:xfrm>
            <a:off x="6410913" y="3362406"/>
            <a:ext cx="4895263" cy="738664"/>
            <a:chOff x="2551706" y="4283314"/>
            <a:chExt cx="1480091" cy="738664"/>
          </a:xfrm>
        </p:grpSpPr>
        <p:sp>
          <p:nvSpPr>
            <p:cNvPr id="2175" name="Google Shape;2175;p18"/>
            <p:cNvSpPr txBox="1"/>
            <p:nvPr/>
          </p:nvSpPr>
          <p:spPr>
            <a:xfrm>
              <a:off x="2551706" y="4560313"/>
              <a:ext cx="14800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a:t>
              </a:r>
              <a:endParaRPr/>
            </a:p>
          </p:txBody>
        </p:sp>
        <p:sp>
          <p:nvSpPr>
            <p:cNvPr id="2176" name="Google Shape;2176;p18"/>
            <p:cNvSpPr txBox="1"/>
            <p:nvPr/>
          </p:nvSpPr>
          <p:spPr>
            <a:xfrm>
              <a:off x="2551706" y="4283314"/>
              <a:ext cx="14800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595959"/>
                  </a:solidFill>
                  <a:latin typeface="Arial"/>
                  <a:ea typeface="Arial"/>
                  <a:cs typeface="Arial"/>
                  <a:sym typeface="Arial"/>
                </a:rPr>
                <a:t>Your Text Here</a:t>
              </a:r>
              <a:endParaRPr b="1" sz="1200">
                <a:solidFill>
                  <a:srgbClr val="595959"/>
                </a:solidFill>
                <a:latin typeface="Arial"/>
                <a:ea typeface="Arial"/>
                <a:cs typeface="Arial"/>
                <a:sym typeface="Arial"/>
              </a:endParaRPr>
            </a:p>
          </p:txBody>
        </p:sp>
      </p:grpSp>
      <p:grpSp>
        <p:nvGrpSpPr>
          <p:cNvPr id="2177" name="Google Shape;2177;p18"/>
          <p:cNvGrpSpPr/>
          <p:nvPr/>
        </p:nvGrpSpPr>
        <p:grpSpPr>
          <a:xfrm>
            <a:off x="6410913" y="2492899"/>
            <a:ext cx="4895263" cy="738664"/>
            <a:chOff x="2551706" y="4283314"/>
            <a:chExt cx="1480091" cy="738664"/>
          </a:xfrm>
        </p:grpSpPr>
        <p:sp>
          <p:nvSpPr>
            <p:cNvPr id="2178" name="Google Shape;2178;p18"/>
            <p:cNvSpPr txBox="1"/>
            <p:nvPr/>
          </p:nvSpPr>
          <p:spPr>
            <a:xfrm>
              <a:off x="2551706" y="4560313"/>
              <a:ext cx="14800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a:t>
              </a:r>
              <a:endParaRPr/>
            </a:p>
          </p:txBody>
        </p:sp>
        <p:sp>
          <p:nvSpPr>
            <p:cNvPr id="2179" name="Google Shape;2179;p18"/>
            <p:cNvSpPr txBox="1"/>
            <p:nvPr/>
          </p:nvSpPr>
          <p:spPr>
            <a:xfrm>
              <a:off x="2551706" y="4283314"/>
              <a:ext cx="14800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180" name="Google Shape;2180;p18"/>
          <p:cNvGrpSpPr/>
          <p:nvPr/>
        </p:nvGrpSpPr>
        <p:grpSpPr>
          <a:xfrm>
            <a:off x="6410913" y="4231913"/>
            <a:ext cx="4895263" cy="738664"/>
            <a:chOff x="2551706" y="4283314"/>
            <a:chExt cx="1480091" cy="738664"/>
          </a:xfrm>
        </p:grpSpPr>
        <p:sp>
          <p:nvSpPr>
            <p:cNvPr id="2181" name="Google Shape;2181;p18"/>
            <p:cNvSpPr txBox="1"/>
            <p:nvPr/>
          </p:nvSpPr>
          <p:spPr>
            <a:xfrm>
              <a:off x="2551706" y="4560313"/>
              <a:ext cx="14800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a:t>
              </a:r>
              <a:endParaRPr/>
            </a:p>
          </p:txBody>
        </p:sp>
        <p:sp>
          <p:nvSpPr>
            <p:cNvPr id="2182" name="Google Shape;2182;p18"/>
            <p:cNvSpPr txBox="1"/>
            <p:nvPr/>
          </p:nvSpPr>
          <p:spPr>
            <a:xfrm>
              <a:off x="2551706" y="4283314"/>
              <a:ext cx="14800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595959"/>
                  </a:solidFill>
                  <a:latin typeface="Arial"/>
                  <a:ea typeface="Arial"/>
                  <a:cs typeface="Arial"/>
                  <a:sym typeface="Arial"/>
                </a:rPr>
                <a:t>Your Text Here</a:t>
              </a:r>
              <a:endParaRPr b="1" sz="1200">
                <a:solidFill>
                  <a:srgbClr val="595959"/>
                </a:solidFill>
                <a:latin typeface="Arial"/>
                <a:ea typeface="Arial"/>
                <a:cs typeface="Arial"/>
                <a:sym typeface="Arial"/>
              </a:endParaRPr>
            </a:p>
          </p:txBody>
        </p:sp>
      </p:grpSp>
      <p:grpSp>
        <p:nvGrpSpPr>
          <p:cNvPr id="2183" name="Google Shape;2183;p18"/>
          <p:cNvGrpSpPr/>
          <p:nvPr/>
        </p:nvGrpSpPr>
        <p:grpSpPr>
          <a:xfrm>
            <a:off x="6410913" y="5101421"/>
            <a:ext cx="4895263" cy="738664"/>
            <a:chOff x="2551706" y="4283314"/>
            <a:chExt cx="1480091" cy="738664"/>
          </a:xfrm>
        </p:grpSpPr>
        <p:sp>
          <p:nvSpPr>
            <p:cNvPr id="2184" name="Google Shape;2184;p18"/>
            <p:cNvSpPr txBox="1"/>
            <p:nvPr/>
          </p:nvSpPr>
          <p:spPr>
            <a:xfrm>
              <a:off x="2551706" y="4560313"/>
              <a:ext cx="14800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a:t>
              </a:r>
              <a:endParaRPr/>
            </a:p>
          </p:txBody>
        </p:sp>
        <p:sp>
          <p:nvSpPr>
            <p:cNvPr id="2185" name="Google Shape;2185;p18"/>
            <p:cNvSpPr txBox="1"/>
            <p:nvPr/>
          </p:nvSpPr>
          <p:spPr>
            <a:xfrm>
              <a:off x="2551706" y="4283314"/>
              <a:ext cx="14800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595959"/>
                  </a:solidFill>
                  <a:latin typeface="Arial"/>
                  <a:ea typeface="Arial"/>
                  <a:cs typeface="Arial"/>
                  <a:sym typeface="Arial"/>
                </a:rPr>
                <a:t>Your Text Here</a:t>
              </a:r>
              <a:endParaRPr b="1" sz="1200">
                <a:solidFill>
                  <a:srgbClr val="595959"/>
                </a:solidFill>
                <a:latin typeface="Arial"/>
                <a:ea typeface="Arial"/>
                <a:cs typeface="Arial"/>
                <a:sym typeface="Arial"/>
              </a:endParaRPr>
            </a:p>
          </p:txBody>
        </p:sp>
      </p:grpSp>
      <p:sp>
        <p:nvSpPr>
          <p:cNvPr id="2186" name="Google Shape;2186;p18"/>
          <p:cNvSpPr txBox="1"/>
          <p:nvPr/>
        </p:nvSpPr>
        <p:spPr>
          <a:xfrm>
            <a:off x="3430741" y="2645540"/>
            <a:ext cx="1684444" cy="50280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Easy to change colors, photos and Text.</a:t>
            </a:r>
            <a:endParaRPr sz="1200">
              <a:solidFill>
                <a:schemeClr val="lt1"/>
              </a:solidFill>
              <a:latin typeface="Arial"/>
              <a:ea typeface="Arial"/>
              <a:cs typeface="Arial"/>
              <a:sym typeface="Arial"/>
            </a:endParaRPr>
          </a:p>
        </p:txBody>
      </p:sp>
      <p:sp>
        <p:nvSpPr>
          <p:cNvPr id="2187" name="Google Shape;2187;p18"/>
          <p:cNvSpPr txBox="1"/>
          <p:nvPr/>
        </p:nvSpPr>
        <p:spPr>
          <a:xfrm>
            <a:off x="3430741" y="3519174"/>
            <a:ext cx="1684444" cy="50280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Easy to change colors, photos and Text.</a:t>
            </a:r>
            <a:endParaRPr sz="1200">
              <a:solidFill>
                <a:schemeClr val="lt1"/>
              </a:solidFill>
              <a:latin typeface="Arial"/>
              <a:ea typeface="Arial"/>
              <a:cs typeface="Arial"/>
              <a:sym typeface="Arial"/>
            </a:endParaRPr>
          </a:p>
        </p:txBody>
      </p:sp>
      <p:sp>
        <p:nvSpPr>
          <p:cNvPr id="2188" name="Google Shape;2188;p18"/>
          <p:cNvSpPr txBox="1"/>
          <p:nvPr/>
        </p:nvSpPr>
        <p:spPr>
          <a:xfrm>
            <a:off x="3430741" y="4392808"/>
            <a:ext cx="1684444" cy="50280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Easy to change colors, photos and Text.</a:t>
            </a:r>
            <a:endParaRPr sz="1200">
              <a:solidFill>
                <a:schemeClr val="lt1"/>
              </a:solidFill>
              <a:latin typeface="Arial"/>
              <a:ea typeface="Arial"/>
              <a:cs typeface="Arial"/>
              <a:sym typeface="Arial"/>
            </a:endParaRPr>
          </a:p>
        </p:txBody>
      </p:sp>
      <p:sp>
        <p:nvSpPr>
          <p:cNvPr id="2189" name="Google Shape;2189;p18"/>
          <p:cNvSpPr txBox="1"/>
          <p:nvPr/>
        </p:nvSpPr>
        <p:spPr>
          <a:xfrm>
            <a:off x="3430741" y="5266442"/>
            <a:ext cx="1684444" cy="50280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Easy to change colors, photos and Text.</a:t>
            </a:r>
            <a:endParaRPr sz="1200">
              <a:solidFill>
                <a:schemeClr val="lt1"/>
              </a:solidFill>
              <a:latin typeface="Arial"/>
              <a:ea typeface="Arial"/>
              <a:cs typeface="Arial"/>
              <a:sym typeface="Arial"/>
            </a:endParaRPr>
          </a:p>
        </p:txBody>
      </p:sp>
      <p:grpSp>
        <p:nvGrpSpPr>
          <p:cNvPr id="2190" name="Google Shape;2190;p18"/>
          <p:cNvGrpSpPr/>
          <p:nvPr/>
        </p:nvGrpSpPr>
        <p:grpSpPr>
          <a:xfrm rot="2722666">
            <a:off x="5483253" y="3566938"/>
            <a:ext cx="273865" cy="449246"/>
            <a:chOff x="7997054" y="1606357"/>
            <a:chExt cx="796901" cy="1307232"/>
          </a:xfrm>
        </p:grpSpPr>
        <p:sp>
          <p:nvSpPr>
            <p:cNvPr id="2191" name="Google Shape;2191;p18"/>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2" name="Google Shape;2192;p18"/>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3" name="Google Shape;2193;p18"/>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4" name="Google Shape;2194;p18"/>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5" name="Google Shape;2195;p18"/>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196" name="Google Shape;2196;p18"/>
          <p:cNvGrpSpPr/>
          <p:nvPr/>
        </p:nvGrpSpPr>
        <p:grpSpPr>
          <a:xfrm rot="2218954">
            <a:off x="5554776" y="2662818"/>
            <a:ext cx="220282" cy="486915"/>
            <a:chOff x="9501391" y="4122779"/>
            <a:chExt cx="922752" cy="2039667"/>
          </a:xfrm>
        </p:grpSpPr>
        <p:sp>
          <p:nvSpPr>
            <p:cNvPr id="2197" name="Google Shape;2197;p18"/>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8" name="Google Shape;2198;p18"/>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9" name="Google Shape;2199;p18"/>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0" name="Google Shape;2200;p18"/>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1" name="Google Shape;2201;p18"/>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2" name="Google Shape;2202;p18"/>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03" name="Google Shape;2203;p18"/>
          <p:cNvGrpSpPr/>
          <p:nvPr/>
        </p:nvGrpSpPr>
        <p:grpSpPr>
          <a:xfrm rot="2078969">
            <a:off x="5484373" y="5244211"/>
            <a:ext cx="259827" cy="425931"/>
            <a:chOff x="8457528" y="4216977"/>
            <a:chExt cx="1076544" cy="1764763"/>
          </a:xfrm>
        </p:grpSpPr>
        <p:sp>
          <p:nvSpPr>
            <p:cNvPr id="2204" name="Google Shape;2204;p18"/>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5" name="Google Shape;2205;p18"/>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06" name="Google Shape;2206;p18"/>
          <p:cNvGrpSpPr/>
          <p:nvPr/>
        </p:nvGrpSpPr>
        <p:grpSpPr>
          <a:xfrm rot="-2700000">
            <a:off x="5360637" y="4587322"/>
            <a:ext cx="510321" cy="154795"/>
            <a:chOff x="115511" y="1655618"/>
            <a:chExt cx="2541413" cy="770883"/>
          </a:xfrm>
        </p:grpSpPr>
        <p:sp>
          <p:nvSpPr>
            <p:cNvPr id="2207" name="Google Shape;2207;p18"/>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8" name="Google Shape;2208;p18"/>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grpSp>
        <p:nvGrpSpPr>
          <p:cNvPr id="2213" name="Google Shape;2213;p19"/>
          <p:cNvGrpSpPr/>
          <p:nvPr/>
        </p:nvGrpSpPr>
        <p:grpSpPr>
          <a:xfrm>
            <a:off x="2043788" y="805206"/>
            <a:ext cx="7196787" cy="7196787"/>
            <a:chOff x="2002934" y="1825943"/>
            <a:chExt cx="5589927" cy="5589927"/>
          </a:xfrm>
        </p:grpSpPr>
        <p:grpSp>
          <p:nvGrpSpPr>
            <p:cNvPr id="2214" name="Google Shape;2214;p19"/>
            <p:cNvGrpSpPr/>
            <p:nvPr/>
          </p:nvGrpSpPr>
          <p:grpSpPr>
            <a:xfrm>
              <a:off x="2002934" y="1825943"/>
              <a:ext cx="5589927" cy="5589927"/>
              <a:chOff x="2002934" y="1825943"/>
              <a:chExt cx="5589927" cy="5589927"/>
            </a:xfrm>
          </p:grpSpPr>
          <p:sp>
            <p:nvSpPr>
              <p:cNvPr id="2215" name="Google Shape;2215;p19"/>
              <p:cNvSpPr/>
              <p:nvPr/>
            </p:nvSpPr>
            <p:spPr>
              <a:xfrm rot="-9646534">
                <a:off x="3897899" y="3720907"/>
                <a:ext cx="1800000" cy="1800000"/>
              </a:xfrm>
              <a:prstGeom prst="pie">
                <a:avLst>
                  <a:gd fmla="val 13751092" name="adj1"/>
                  <a:gd fmla="val 1620000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216" name="Google Shape;2216;p19"/>
              <p:cNvSpPr/>
              <p:nvPr/>
            </p:nvSpPr>
            <p:spPr>
              <a:xfrm rot="9731289">
                <a:off x="3627898" y="3450907"/>
                <a:ext cx="2340000" cy="2340000"/>
              </a:xfrm>
              <a:prstGeom prst="pie">
                <a:avLst>
                  <a:gd fmla="val 13751092" name="adj1"/>
                  <a:gd fmla="val 1620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217" name="Google Shape;2217;p19"/>
              <p:cNvSpPr/>
              <p:nvPr/>
            </p:nvSpPr>
            <p:spPr>
              <a:xfrm rot="7294677">
                <a:off x="3345371" y="3185469"/>
                <a:ext cx="2880000" cy="2880000"/>
              </a:xfrm>
              <a:prstGeom prst="pie">
                <a:avLst>
                  <a:gd fmla="val 13751092"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218" name="Google Shape;2218;p19"/>
              <p:cNvSpPr/>
              <p:nvPr/>
            </p:nvSpPr>
            <p:spPr>
              <a:xfrm rot="4918033">
                <a:off x="3075371" y="2915469"/>
                <a:ext cx="3420000" cy="3420000"/>
              </a:xfrm>
              <a:prstGeom prst="pie">
                <a:avLst>
                  <a:gd fmla="val 13751092" name="adj1"/>
                  <a:gd fmla="val 1620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219" name="Google Shape;2219;p19"/>
              <p:cNvSpPr/>
              <p:nvPr/>
            </p:nvSpPr>
            <p:spPr>
              <a:xfrm rot="2490880">
                <a:off x="2817898" y="2640907"/>
                <a:ext cx="3960000" cy="3960000"/>
              </a:xfrm>
              <a:prstGeom prst="pie">
                <a:avLst>
                  <a:gd fmla="val 13751092"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grpSp>
        <p:sp>
          <p:nvSpPr>
            <p:cNvPr id="2220" name="Google Shape;2220;p19"/>
            <p:cNvSpPr/>
            <p:nvPr/>
          </p:nvSpPr>
          <p:spPr>
            <a:xfrm>
              <a:off x="4340698" y="4163707"/>
              <a:ext cx="914400" cy="914400"/>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2221" name="Google Shape;2221;p19"/>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cxnSp>
        <p:nvCxnSpPr>
          <p:cNvPr id="2222" name="Google Shape;2222;p19"/>
          <p:cNvCxnSpPr/>
          <p:nvPr/>
        </p:nvCxnSpPr>
        <p:spPr>
          <a:xfrm>
            <a:off x="7372198" y="2945184"/>
            <a:ext cx="1080000" cy="4210"/>
          </a:xfrm>
          <a:prstGeom prst="straightConnector1">
            <a:avLst/>
          </a:prstGeom>
          <a:noFill/>
          <a:ln cap="flat" cmpd="sng" w="38100">
            <a:solidFill>
              <a:schemeClr val="accent2"/>
            </a:solidFill>
            <a:prstDash val="dot"/>
            <a:miter lim="800000"/>
            <a:headEnd len="sm" w="sm" type="none"/>
            <a:tailEnd len="med" w="med" type="triangle"/>
          </a:ln>
        </p:spPr>
      </p:cxnSp>
      <p:cxnSp>
        <p:nvCxnSpPr>
          <p:cNvPr id="2223" name="Google Shape;2223;p19"/>
          <p:cNvCxnSpPr/>
          <p:nvPr/>
        </p:nvCxnSpPr>
        <p:spPr>
          <a:xfrm>
            <a:off x="7727782" y="3928010"/>
            <a:ext cx="1080000" cy="0"/>
          </a:xfrm>
          <a:prstGeom prst="straightConnector1">
            <a:avLst/>
          </a:prstGeom>
          <a:noFill/>
          <a:ln cap="flat" cmpd="sng" w="38100">
            <a:solidFill>
              <a:schemeClr val="accent3"/>
            </a:solidFill>
            <a:prstDash val="dot"/>
            <a:miter lim="800000"/>
            <a:headEnd len="sm" w="sm" type="none"/>
            <a:tailEnd len="med" w="med" type="triangle"/>
          </a:ln>
        </p:spPr>
      </p:cxnSp>
      <p:cxnSp>
        <p:nvCxnSpPr>
          <p:cNvPr id="2224" name="Google Shape;2224;p19"/>
          <p:cNvCxnSpPr/>
          <p:nvPr/>
        </p:nvCxnSpPr>
        <p:spPr>
          <a:xfrm>
            <a:off x="7372198" y="4906627"/>
            <a:ext cx="1080000" cy="0"/>
          </a:xfrm>
          <a:prstGeom prst="straightConnector1">
            <a:avLst/>
          </a:prstGeom>
          <a:noFill/>
          <a:ln cap="flat" cmpd="sng" w="38100">
            <a:solidFill>
              <a:schemeClr val="accent4"/>
            </a:solidFill>
            <a:prstDash val="dot"/>
            <a:miter lim="800000"/>
            <a:headEnd len="sm" w="sm" type="none"/>
            <a:tailEnd len="med" w="med" type="triangle"/>
          </a:ln>
        </p:spPr>
      </p:cxnSp>
      <p:cxnSp>
        <p:nvCxnSpPr>
          <p:cNvPr id="2225" name="Google Shape;2225;p19"/>
          <p:cNvCxnSpPr/>
          <p:nvPr/>
        </p:nvCxnSpPr>
        <p:spPr>
          <a:xfrm>
            <a:off x="6682151" y="5885244"/>
            <a:ext cx="1080000" cy="0"/>
          </a:xfrm>
          <a:prstGeom prst="straightConnector1">
            <a:avLst/>
          </a:prstGeom>
          <a:noFill/>
          <a:ln cap="flat" cmpd="sng" w="38100">
            <a:solidFill>
              <a:schemeClr val="accent5"/>
            </a:solidFill>
            <a:prstDash val="dot"/>
            <a:miter lim="800000"/>
            <a:headEnd len="sm" w="sm" type="none"/>
            <a:tailEnd len="med" w="med" type="triangle"/>
          </a:ln>
        </p:spPr>
      </p:cxnSp>
      <p:cxnSp>
        <p:nvCxnSpPr>
          <p:cNvPr id="2226" name="Google Shape;2226;p19"/>
          <p:cNvCxnSpPr/>
          <p:nvPr/>
        </p:nvCxnSpPr>
        <p:spPr>
          <a:xfrm>
            <a:off x="6682151" y="1966566"/>
            <a:ext cx="1080000" cy="0"/>
          </a:xfrm>
          <a:prstGeom prst="straightConnector1">
            <a:avLst/>
          </a:prstGeom>
          <a:noFill/>
          <a:ln cap="flat" cmpd="sng" w="38100">
            <a:solidFill>
              <a:schemeClr val="accent1"/>
            </a:solidFill>
            <a:prstDash val="dot"/>
            <a:miter lim="800000"/>
            <a:headEnd len="sm" w="sm" type="none"/>
            <a:tailEnd len="med" w="med" type="triangle"/>
          </a:ln>
        </p:spPr>
      </p:cxnSp>
      <p:sp>
        <p:nvSpPr>
          <p:cNvPr id="2227" name="Google Shape;2227;p19"/>
          <p:cNvSpPr txBox="1"/>
          <p:nvPr/>
        </p:nvSpPr>
        <p:spPr>
          <a:xfrm>
            <a:off x="900875" y="2684398"/>
            <a:ext cx="3700497"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228" name="Google Shape;2228;p19"/>
          <p:cNvSpPr txBox="1"/>
          <p:nvPr/>
        </p:nvSpPr>
        <p:spPr>
          <a:xfrm>
            <a:off x="2126678" y="2112280"/>
            <a:ext cx="24746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sz="1200">
              <a:solidFill>
                <a:srgbClr val="3F3F3F"/>
              </a:solidFill>
              <a:latin typeface="Arial"/>
              <a:ea typeface="Arial"/>
              <a:cs typeface="Arial"/>
              <a:sym typeface="Arial"/>
            </a:endParaRPr>
          </a:p>
        </p:txBody>
      </p:sp>
      <p:sp>
        <p:nvSpPr>
          <p:cNvPr id="2229" name="Google Shape;2229;p19"/>
          <p:cNvSpPr txBox="1"/>
          <p:nvPr/>
        </p:nvSpPr>
        <p:spPr>
          <a:xfrm>
            <a:off x="857342" y="2058134"/>
            <a:ext cx="1269337"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000">
                <a:solidFill>
                  <a:schemeClr val="accent1"/>
                </a:solidFill>
                <a:latin typeface="Arial"/>
                <a:ea typeface="Arial"/>
                <a:cs typeface="Arial"/>
                <a:sym typeface="Arial"/>
              </a:rPr>
              <a:t>85%</a:t>
            </a:r>
            <a:endParaRPr b="1" sz="4000">
              <a:solidFill>
                <a:schemeClr val="accent1"/>
              </a:solidFill>
              <a:latin typeface="Arial"/>
              <a:ea typeface="Arial"/>
              <a:cs typeface="Arial"/>
              <a:sym typeface="Arial"/>
            </a:endParaRPr>
          </a:p>
        </p:txBody>
      </p:sp>
      <p:sp>
        <p:nvSpPr>
          <p:cNvPr id="2230" name="Google Shape;2230;p19"/>
          <p:cNvSpPr txBox="1"/>
          <p:nvPr/>
        </p:nvSpPr>
        <p:spPr>
          <a:xfrm>
            <a:off x="900877" y="1748293"/>
            <a:ext cx="192473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3F3F3F"/>
                </a:solidFill>
                <a:latin typeface="Arial"/>
                <a:ea typeface="Arial"/>
                <a:cs typeface="Arial"/>
                <a:sym typeface="Arial"/>
              </a:rPr>
              <a:t>Your Text Here</a:t>
            </a:r>
            <a:endParaRPr b="1" sz="1600">
              <a:solidFill>
                <a:srgbClr val="3F3F3F"/>
              </a:solidFill>
              <a:latin typeface="Arial"/>
              <a:ea typeface="Arial"/>
              <a:cs typeface="Arial"/>
              <a:sym typeface="Arial"/>
            </a:endParaRPr>
          </a:p>
        </p:txBody>
      </p:sp>
      <p:sp>
        <p:nvSpPr>
          <p:cNvPr id="2231" name="Google Shape;2231;p19"/>
          <p:cNvSpPr txBox="1"/>
          <p:nvPr/>
        </p:nvSpPr>
        <p:spPr>
          <a:xfrm>
            <a:off x="900875" y="4860438"/>
            <a:ext cx="370049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You can simply impress your audience and add a unique zing and appeal to your Presentations. </a:t>
            </a:r>
            <a:endParaRPr sz="1200">
              <a:solidFill>
                <a:srgbClr val="3F3F3F"/>
              </a:solidFill>
              <a:latin typeface="Arial"/>
              <a:ea typeface="Arial"/>
              <a:cs typeface="Arial"/>
              <a:sym typeface="Arial"/>
            </a:endParaRPr>
          </a:p>
        </p:txBody>
      </p:sp>
      <p:grpSp>
        <p:nvGrpSpPr>
          <p:cNvPr id="2232" name="Google Shape;2232;p19"/>
          <p:cNvGrpSpPr/>
          <p:nvPr/>
        </p:nvGrpSpPr>
        <p:grpSpPr>
          <a:xfrm>
            <a:off x="7924717" y="1704959"/>
            <a:ext cx="2433995" cy="523220"/>
            <a:chOff x="8900664" y="1704957"/>
            <a:chExt cx="2433995" cy="523220"/>
          </a:xfrm>
        </p:grpSpPr>
        <p:sp>
          <p:nvSpPr>
            <p:cNvPr id="2233" name="Google Shape;2233;p19"/>
            <p:cNvSpPr txBox="1"/>
            <p:nvPr/>
          </p:nvSpPr>
          <p:spPr>
            <a:xfrm>
              <a:off x="8900664" y="1704957"/>
              <a:ext cx="878954"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accent1"/>
                  </a:solidFill>
                  <a:latin typeface="Arial"/>
                  <a:ea typeface="Arial"/>
                  <a:cs typeface="Arial"/>
                  <a:sym typeface="Arial"/>
                </a:rPr>
                <a:t>85</a:t>
              </a:r>
              <a:r>
                <a:rPr b="1" lang="en-US" sz="2700">
                  <a:solidFill>
                    <a:schemeClr val="accent1"/>
                  </a:solidFill>
                  <a:latin typeface="Arial"/>
                  <a:ea typeface="Arial"/>
                  <a:cs typeface="Arial"/>
                  <a:sym typeface="Arial"/>
                </a:rPr>
                <a:t>%</a:t>
              </a:r>
              <a:endParaRPr b="1" sz="2700">
                <a:solidFill>
                  <a:schemeClr val="accent1"/>
                </a:solidFill>
                <a:latin typeface="Arial"/>
                <a:ea typeface="Arial"/>
                <a:cs typeface="Arial"/>
                <a:sym typeface="Arial"/>
              </a:endParaRPr>
            </a:p>
          </p:txBody>
        </p:sp>
        <p:sp>
          <p:nvSpPr>
            <p:cNvPr id="2234" name="Google Shape;2234;p19"/>
            <p:cNvSpPr txBox="1"/>
            <p:nvPr/>
          </p:nvSpPr>
          <p:spPr>
            <a:xfrm>
              <a:off x="9834314" y="1733300"/>
              <a:ext cx="1500345" cy="4665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Simple PowerPoint Presentation</a:t>
              </a:r>
              <a:endParaRPr sz="1200">
                <a:solidFill>
                  <a:srgbClr val="3F3F3F"/>
                </a:solidFill>
                <a:latin typeface="Arial"/>
                <a:ea typeface="Arial"/>
                <a:cs typeface="Arial"/>
                <a:sym typeface="Arial"/>
              </a:endParaRPr>
            </a:p>
          </p:txBody>
        </p:sp>
      </p:grpSp>
      <p:grpSp>
        <p:nvGrpSpPr>
          <p:cNvPr id="2235" name="Google Shape;2235;p19"/>
          <p:cNvGrpSpPr/>
          <p:nvPr/>
        </p:nvGrpSpPr>
        <p:grpSpPr>
          <a:xfrm>
            <a:off x="8584145" y="2684629"/>
            <a:ext cx="2433995" cy="523220"/>
            <a:chOff x="8900664" y="2587912"/>
            <a:chExt cx="2433995" cy="523220"/>
          </a:xfrm>
        </p:grpSpPr>
        <p:sp>
          <p:nvSpPr>
            <p:cNvPr id="2236" name="Google Shape;2236;p19"/>
            <p:cNvSpPr txBox="1"/>
            <p:nvPr/>
          </p:nvSpPr>
          <p:spPr>
            <a:xfrm>
              <a:off x="8900664" y="2587912"/>
              <a:ext cx="878954"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accent2"/>
                  </a:solidFill>
                  <a:latin typeface="Arial"/>
                  <a:ea typeface="Arial"/>
                  <a:cs typeface="Arial"/>
                  <a:sym typeface="Arial"/>
                </a:rPr>
                <a:t>70</a:t>
              </a:r>
              <a:r>
                <a:rPr b="1" lang="en-US" sz="2700">
                  <a:solidFill>
                    <a:schemeClr val="accent2"/>
                  </a:solidFill>
                  <a:latin typeface="Arial"/>
                  <a:ea typeface="Arial"/>
                  <a:cs typeface="Arial"/>
                  <a:sym typeface="Arial"/>
                </a:rPr>
                <a:t>%</a:t>
              </a:r>
              <a:endParaRPr b="1" sz="2700">
                <a:solidFill>
                  <a:schemeClr val="accent2"/>
                </a:solidFill>
                <a:latin typeface="Arial"/>
                <a:ea typeface="Arial"/>
                <a:cs typeface="Arial"/>
                <a:sym typeface="Arial"/>
              </a:endParaRPr>
            </a:p>
          </p:txBody>
        </p:sp>
        <p:sp>
          <p:nvSpPr>
            <p:cNvPr id="2237" name="Google Shape;2237;p19"/>
            <p:cNvSpPr txBox="1"/>
            <p:nvPr/>
          </p:nvSpPr>
          <p:spPr>
            <a:xfrm>
              <a:off x="9834314" y="2616255"/>
              <a:ext cx="1500345" cy="4665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Simple PowerPoint Presentation</a:t>
              </a:r>
              <a:endParaRPr sz="1200">
                <a:solidFill>
                  <a:srgbClr val="3F3F3F"/>
                </a:solidFill>
                <a:latin typeface="Arial"/>
                <a:ea typeface="Arial"/>
                <a:cs typeface="Arial"/>
                <a:sym typeface="Arial"/>
              </a:endParaRPr>
            </a:p>
          </p:txBody>
        </p:sp>
      </p:grpSp>
      <p:grpSp>
        <p:nvGrpSpPr>
          <p:cNvPr id="2238" name="Google Shape;2238;p19"/>
          <p:cNvGrpSpPr/>
          <p:nvPr/>
        </p:nvGrpSpPr>
        <p:grpSpPr>
          <a:xfrm>
            <a:off x="8900665" y="3664299"/>
            <a:ext cx="2433995" cy="523220"/>
            <a:chOff x="8900664" y="3470867"/>
            <a:chExt cx="2433995" cy="523220"/>
          </a:xfrm>
        </p:grpSpPr>
        <p:sp>
          <p:nvSpPr>
            <p:cNvPr id="2239" name="Google Shape;2239;p19"/>
            <p:cNvSpPr txBox="1"/>
            <p:nvPr/>
          </p:nvSpPr>
          <p:spPr>
            <a:xfrm>
              <a:off x="8900664" y="3470867"/>
              <a:ext cx="878954"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accent3"/>
                  </a:solidFill>
                  <a:latin typeface="Arial"/>
                  <a:ea typeface="Arial"/>
                  <a:cs typeface="Arial"/>
                  <a:sym typeface="Arial"/>
                </a:rPr>
                <a:t>65</a:t>
              </a:r>
              <a:r>
                <a:rPr b="1" lang="en-US" sz="2700">
                  <a:solidFill>
                    <a:schemeClr val="accent3"/>
                  </a:solidFill>
                  <a:latin typeface="Arial"/>
                  <a:ea typeface="Arial"/>
                  <a:cs typeface="Arial"/>
                  <a:sym typeface="Arial"/>
                </a:rPr>
                <a:t>%</a:t>
              </a:r>
              <a:endParaRPr b="1" sz="2700">
                <a:solidFill>
                  <a:schemeClr val="accent3"/>
                </a:solidFill>
                <a:latin typeface="Arial"/>
                <a:ea typeface="Arial"/>
                <a:cs typeface="Arial"/>
                <a:sym typeface="Arial"/>
              </a:endParaRPr>
            </a:p>
          </p:txBody>
        </p:sp>
        <p:sp>
          <p:nvSpPr>
            <p:cNvPr id="2240" name="Google Shape;2240;p19"/>
            <p:cNvSpPr txBox="1"/>
            <p:nvPr/>
          </p:nvSpPr>
          <p:spPr>
            <a:xfrm>
              <a:off x="9834314" y="3499210"/>
              <a:ext cx="1500345" cy="4665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Simple PowerPoint Presentation</a:t>
              </a:r>
              <a:endParaRPr sz="1200">
                <a:solidFill>
                  <a:srgbClr val="3F3F3F"/>
                </a:solidFill>
                <a:latin typeface="Arial"/>
                <a:ea typeface="Arial"/>
                <a:cs typeface="Arial"/>
                <a:sym typeface="Arial"/>
              </a:endParaRPr>
            </a:p>
          </p:txBody>
        </p:sp>
      </p:grpSp>
      <p:grpSp>
        <p:nvGrpSpPr>
          <p:cNvPr id="2241" name="Google Shape;2241;p19"/>
          <p:cNvGrpSpPr/>
          <p:nvPr/>
        </p:nvGrpSpPr>
        <p:grpSpPr>
          <a:xfrm>
            <a:off x="7924717" y="5623639"/>
            <a:ext cx="2433995" cy="523220"/>
            <a:chOff x="8900664" y="5236778"/>
            <a:chExt cx="2433995" cy="523220"/>
          </a:xfrm>
        </p:grpSpPr>
        <p:sp>
          <p:nvSpPr>
            <p:cNvPr id="2242" name="Google Shape;2242;p19"/>
            <p:cNvSpPr txBox="1"/>
            <p:nvPr/>
          </p:nvSpPr>
          <p:spPr>
            <a:xfrm>
              <a:off x="8900664" y="5236778"/>
              <a:ext cx="878954"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accent5"/>
                  </a:solidFill>
                  <a:latin typeface="Arial"/>
                  <a:ea typeface="Arial"/>
                  <a:cs typeface="Arial"/>
                  <a:sym typeface="Arial"/>
                </a:rPr>
                <a:t>40</a:t>
              </a:r>
              <a:r>
                <a:rPr b="1" lang="en-US" sz="2700">
                  <a:solidFill>
                    <a:schemeClr val="accent5"/>
                  </a:solidFill>
                  <a:latin typeface="Arial"/>
                  <a:ea typeface="Arial"/>
                  <a:cs typeface="Arial"/>
                  <a:sym typeface="Arial"/>
                </a:rPr>
                <a:t>%</a:t>
              </a:r>
              <a:endParaRPr b="1" sz="2700">
                <a:solidFill>
                  <a:schemeClr val="accent5"/>
                </a:solidFill>
                <a:latin typeface="Arial"/>
                <a:ea typeface="Arial"/>
                <a:cs typeface="Arial"/>
                <a:sym typeface="Arial"/>
              </a:endParaRPr>
            </a:p>
          </p:txBody>
        </p:sp>
        <p:sp>
          <p:nvSpPr>
            <p:cNvPr id="2243" name="Google Shape;2243;p19"/>
            <p:cNvSpPr txBox="1"/>
            <p:nvPr/>
          </p:nvSpPr>
          <p:spPr>
            <a:xfrm>
              <a:off x="9834314" y="5265121"/>
              <a:ext cx="1500345" cy="4665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Simple PowerPoint Presentation</a:t>
              </a:r>
              <a:endParaRPr sz="1200">
                <a:solidFill>
                  <a:srgbClr val="3F3F3F"/>
                </a:solidFill>
                <a:latin typeface="Arial"/>
                <a:ea typeface="Arial"/>
                <a:cs typeface="Arial"/>
                <a:sym typeface="Arial"/>
              </a:endParaRPr>
            </a:p>
          </p:txBody>
        </p:sp>
      </p:grpSp>
      <p:grpSp>
        <p:nvGrpSpPr>
          <p:cNvPr id="2244" name="Google Shape;2244;p19"/>
          <p:cNvGrpSpPr/>
          <p:nvPr/>
        </p:nvGrpSpPr>
        <p:grpSpPr>
          <a:xfrm>
            <a:off x="8584145" y="4643970"/>
            <a:ext cx="2433995" cy="523220"/>
            <a:chOff x="8900664" y="4353822"/>
            <a:chExt cx="2433995" cy="523220"/>
          </a:xfrm>
        </p:grpSpPr>
        <p:sp>
          <p:nvSpPr>
            <p:cNvPr id="2245" name="Google Shape;2245;p19"/>
            <p:cNvSpPr txBox="1"/>
            <p:nvPr/>
          </p:nvSpPr>
          <p:spPr>
            <a:xfrm>
              <a:off x="8900664" y="4353822"/>
              <a:ext cx="878954"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accent4"/>
                  </a:solidFill>
                  <a:latin typeface="Arial"/>
                  <a:ea typeface="Arial"/>
                  <a:cs typeface="Arial"/>
                  <a:sym typeface="Arial"/>
                </a:rPr>
                <a:t>55</a:t>
              </a:r>
              <a:r>
                <a:rPr b="1" lang="en-US" sz="2700">
                  <a:solidFill>
                    <a:schemeClr val="accent4"/>
                  </a:solidFill>
                  <a:latin typeface="Arial"/>
                  <a:ea typeface="Arial"/>
                  <a:cs typeface="Arial"/>
                  <a:sym typeface="Arial"/>
                </a:rPr>
                <a:t>%</a:t>
              </a:r>
              <a:endParaRPr b="1" sz="2700">
                <a:solidFill>
                  <a:schemeClr val="accent4"/>
                </a:solidFill>
                <a:latin typeface="Arial"/>
                <a:ea typeface="Arial"/>
                <a:cs typeface="Arial"/>
                <a:sym typeface="Arial"/>
              </a:endParaRPr>
            </a:p>
          </p:txBody>
        </p:sp>
        <p:sp>
          <p:nvSpPr>
            <p:cNvPr id="2246" name="Google Shape;2246;p19"/>
            <p:cNvSpPr txBox="1"/>
            <p:nvPr/>
          </p:nvSpPr>
          <p:spPr>
            <a:xfrm>
              <a:off x="9834314" y="4382165"/>
              <a:ext cx="1500345" cy="4665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Simple PowerPoint Presentation</a:t>
              </a:r>
              <a:endParaRPr sz="1200">
                <a:solidFill>
                  <a:srgbClr val="3F3F3F"/>
                </a:solidFill>
                <a:latin typeface="Arial"/>
                <a:ea typeface="Arial"/>
                <a:cs typeface="Arial"/>
                <a:sym typeface="Arial"/>
              </a:endParaRPr>
            </a:p>
          </p:txBody>
        </p:sp>
      </p:grpSp>
      <p:sp>
        <p:nvSpPr>
          <p:cNvPr id="2247" name="Google Shape;2247;p19"/>
          <p:cNvSpPr/>
          <p:nvPr/>
        </p:nvSpPr>
        <p:spPr>
          <a:xfrm>
            <a:off x="5350530" y="4043313"/>
            <a:ext cx="607736" cy="726439"/>
          </a:xfrm>
          <a:custGeom>
            <a:rect b="b" l="l" r="r" t="t"/>
            <a:pathLst>
              <a:path extrusionOk="0" h="3213079" w="2688046">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2248" name="Google Shape;2248;p19"/>
          <p:cNvGrpSpPr/>
          <p:nvPr/>
        </p:nvGrpSpPr>
        <p:grpSpPr>
          <a:xfrm rot="2722666">
            <a:off x="5524366" y="5098095"/>
            <a:ext cx="216706" cy="355483"/>
            <a:chOff x="7997054" y="1606357"/>
            <a:chExt cx="796901" cy="1307232"/>
          </a:xfrm>
        </p:grpSpPr>
        <p:sp>
          <p:nvSpPr>
            <p:cNvPr id="2249" name="Google Shape;2249;p19"/>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0" name="Google Shape;2250;p19"/>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1" name="Google Shape;2251;p19"/>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2" name="Google Shape;2252;p19"/>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3" name="Google Shape;2253;p19"/>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54" name="Google Shape;2254;p19"/>
          <p:cNvGrpSpPr/>
          <p:nvPr/>
        </p:nvGrpSpPr>
        <p:grpSpPr>
          <a:xfrm rot="3322405">
            <a:off x="6228841" y="2079879"/>
            <a:ext cx="281999" cy="623335"/>
            <a:chOff x="9501391" y="4122779"/>
            <a:chExt cx="922752" cy="2039667"/>
          </a:xfrm>
        </p:grpSpPr>
        <p:sp>
          <p:nvSpPr>
            <p:cNvPr id="2255" name="Google Shape;2255;p19"/>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6" name="Google Shape;2256;p19"/>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7" name="Google Shape;2257;p19"/>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8" name="Google Shape;2258;p19"/>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9" name="Google Shape;2259;p19"/>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0" name="Google Shape;2260;p19"/>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61" name="Google Shape;2261;p19"/>
          <p:cNvGrpSpPr/>
          <p:nvPr/>
        </p:nvGrpSpPr>
        <p:grpSpPr>
          <a:xfrm rot="2078969">
            <a:off x="6268056" y="5089244"/>
            <a:ext cx="275452" cy="451544"/>
            <a:chOff x="8457528" y="4216977"/>
            <a:chExt cx="1076544" cy="1764763"/>
          </a:xfrm>
        </p:grpSpPr>
        <p:sp>
          <p:nvSpPr>
            <p:cNvPr id="2262" name="Google Shape;2262;p19"/>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3" name="Google Shape;2263;p19"/>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64" name="Google Shape;2264;p19"/>
          <p:cNvGrpSpPr/>
          <p:nvPr/>
        </p:nvGrpSpPr>
        <p:grpSpPr>
          <a:xfrm rot="3120492">
            <a:off x="6848298" y="4419090"/>
            <a:ext cx="362623" cy="618419"/>
            <a:chOff x="4877940" y="1698632"/>
            <a:chExt cx="711288" cy="1213035"/>
          </a:xfrm>
        </p:grpSpPr>
        <p:sp>
          <p:nvSpPr>
            <p:cNvPr id="2265" name="Google Shape;2265;p19"/>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6" name="Google Shape;2266;p19"/>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67" name="Google Shape;2267;p19"/>
          <p:cNvGrpSpPr/>
          <p:nvPr/>
        </p:nvGrpSpPr>
        <p:grpSpPr>
          <a:xfrm rot="-3833694">
            <a:off x="6894977" y="3482171"/>
            <a:ext cx="598803" cy="181634"/>
            <a:chOff x="115511" y="1655618"/>
            <a:chExt cx="2541413" cy="770883"/>
          </a:xfrm>
        </p:grpSpPr>
        <p:sp>
          <p:nvSpPr>
            <p:cNvPr id="2268" name="Google Shape;2268;p19"/>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9" name="Google Shape;2269;p19"/>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
          <p:cNvSpPr txBox="1"/>
          <p:nvPr/>
        </p:nvSpPr>
        <p:spPr>
          <a:xfrm>
            <a:off x="5427392" y="557033"/>
            <a:ext cx="6191673"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5400">
                <a:solidFill>
                  <a:schemeClr val="accent1"/>
                </a:solidFill>
                <a:latin typeface="Arial"/>
                <a:ea typeface="Arial"/>
                <a:cs typeface="Arial"/>
                <a:sym typeface="Arial"/>
              </a:rPr>
              <a:t>Agenda</a:t>
            </a:r>
            <a:r>
              <a:rPr lang="en-US" sz="5400">
                <a:solidFill>
                  <a:srgbClr val="262626"/>
                </a:solidFill>
                <a:latin typeface="Arial"/>
                <a:ea typeface="Arial"/>
                <a:cs typeface="Arial"/>
                <a:sym typeface="Arial"/>
              </a:rPr>
              <a:t> Style</a:t>
            </a:r>
            <a:endParaRPr sz="5400">
              <a:solidFill>
                <a:srgbClr val="262626"/>
              </a:solidFill>
              <a:latin typeface="Arial"/>
              <a:ea typeface="Arial"/>
              <a:cs typeface="Arial"/>
              <a:sym typeface="Arial"/>
            </a:endParaRPr>
          </a:p>
        </p:txBody>
      </p:sp>
      <p:grpSp>
        <p:nvGrpSpPr>
          <p:cNvPr id="248" name="Google Shape;248;p2"/>
          <p:cNvGrpSpPr/>
          <p:nvPr/>
        </p:nvGrpSpPr>
        <p:grpSpPr>
          <a:xfrm>
            <a:off x="5910732" y="2324548"/>
            <a:ext cx="5667664" cy="841163"/>
            <a:chOff x="5610479" y="1764981"/>
            <a:chExt cx="5667664" cy="841163"/>
          </a:xfrm>
        </p:grpSpPr>
        <p:grpSp>
          <p:nvGrpSpPr>
            <p:cNvPr id="249" name="Google Shape;249;p2"/>
            <p:cNvGrpSpPr/>
            <p:nvPr/>
          </p:nvGrpSpPr>
          <p:grpSpPr>
            <a:xfrm>
              <a:off x="6743155" y="1764981"/>
              <a:ext cx="4534988" cy="841163"/>
              <a:chOff x="6530179" y="1370982"/>
              <a:chExt cx="4534988" cy="841163"/>
            </a:xfrm>
          </p:grpSpPr>
          <p:sp>
            <p:nvSpPr>
              <p:cNvPr id="250" name="Google Shape;250;p2"/>
              <p:cNvSpPr txBox="1"/>
              <p:nvPr/>
            </p:nvSpPr>
            <p:spPr>
              <a:xfrm>
                <a:off x="6557475" y="1750480"/>
                <a:ext cx="45076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62626"/>
                    </a:solidFill>
                    <a:latin typeface="Arial"/>
                    <a:ea typeface="Arial"/>
                    <a:cs typeface="Arial"/>
                    <a:sym typeface="Arial"/>
                  </a:rPr>
                  <a:t>Get a modern PowerPoint  Presentation that is beautifully designed. I hope and I believe that this Template will your Time.</a:t>
                </a:r>
                <a:endParaRPr sz="1200">
                  <a:solidFill>
                    <a:srgbClr val="262626"/>
                  </a:solidFill>
                  <a:latin typeface="Arial"/>
                  <a:ea typeface="Arial"/>
                  <a:cs typeface="Arial"/>
                  <a:sym typeface="Arial"/>
                </a:endParaRPr>
              </a:p>
            </p:txBody>
          </p:sp>
          <p:sp>
            <p:nvSpPr>
              <p:cNvPr id="251" name="Google Shape;251;p2"/>
              <p:cNvSpPr txBox="1"/>
              <p:nvPr/>
            </p:nvSpPr>
            <p:spPr>
              <a:xfrm>
                <a:off x="6530179" y="1370982"/>
                <a:ext cx="4507692" cy="5078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700">
                    <a:solidFill>
                      <a:srgbClr val="262626"/>
                    </a:solidFill>
                    <a:latin typeface="Arial"/>
                    <a:ea typeface="Arial"/>
                    <a:cs typeface="Arial"/>
                    <a:sym typeface="Arial"/>
                  </a:rPr>
                  <a:t>Contents</a:t>
                </a:r>
                <a:endParaRPr b="1" sz="2700">
                  <a:solidFill>
                    <a:srgbClr val="262626"/>
                  </a:solidFill>
                  <a:latin typeface="Arial"/>
                  <a:ea typeface="Arial"/>
                  <a:cs typeface="Arial"/>
                  <a:sym typeface="Arial"/>
                </a:endParaRPr>
              </a:p>
            </p:txBody>
          </p:sp>
        </p:grpSp>
        <p:sp>
          <p:nvSpPr>
            <p:cNvPr id="252" name="Google Shape;252;p2"/>
            <p:cNvSpPr txBox="1"/>
            <p:nvPr/>
          </p:nvSpPr>
          <p:spPr>
            <a:xfrm>
              <a:off x="5610479" y="1770064"/>
              <a:ext cx="1077420" cy="830997"/>
            </a:xfrm>
            <a:prstGeom prst="rect">
              <a:avLst/>
            </a:prstGeom>
            <a:noFill/>
            <a:ln>
              <a:noFill/>
            </a:ln>
          </p:spPr>
          <p:txBody>
            <a:bodyPr anchorCtr="0" anchor="t" bIns="45700" lIns="108000" spcFirstLastPara="1" rIns="108000" wrap="square" tIns="45700">
              <a:spAutoFit/>
            </a:bodyPr>
            <a:lstStyle/>
            <a:p>
              <a:pPr indent="0" lvl="0" marL="0" marR="0" rtl="0" algn="r">
                <a:spcBef>
                  <a:spcPts val="0"/>
                </a:spcBef>
                <a:spcAft>
                  <a:spcPts val="0"/>
                </a:spcAft>
                <a:buNone/>
              </a:pPr>
              <a:r>
                <a:rPr b="1" lang="en-US" sz="4800">
                  <a:solidFill>
                    <a:srgbClr val="262626"/>
                  </a:solidFill>
                  <a:latin typeface="Arial"/>
                  <a:ea typeface="Arial"/>
                  <a:cs typeface="Arial"/>
                  <a:sym typeface="Arial"/>
                </a:rPr>
                <a:t>01</a:t>
              </a:r>
              <a:endParaRPr b="1" sz="4800">
                <a:solidFill>
                  <a:srgbClr val="262626"/>
                </a:solidFill>
                <a:latin typeface="Arial"/>
                <a:ea typeface="Arial"/>
                <a:cs typeface="Arial"/>
                <a:sym typeface="Arial"/>
              </a:endParaRPr>
            </a:p>
          </p:txBody>
        </p:sp>
      </p:grpSp>
      <p:grpSp>
        <p:nvGrpSpPr>
          <p:cNvPr id="253" name="Google Shape;253;p2"/>
          <p:cNvGrpSpPr/>
          <p:nvPr/>
        </p:nvGrpSpPr>
        <p:grpSpPr>
          <a:xfrm>
            <a:off x="5913004" y="3323110"/>
            <a:ext cx="5667664" cy="841163"/>
            <a:chOff x="5610479" y="1764981"/>
            <a:chExt cx="5667664" cy="841163"/>
          </a:xfrm>
        </p:grpSpPr>
        <p:grpSp>
          <p:nvGrpSpPr>
            <p:cNvPr id="254" name="Google Shape;254;p2"/>
            <p:cNvGrpSpPr/>
            <p:nvPr/>
          </p:nvGrpSpPr>
          <p:grpSpPr>
            <a:xfrm>
              <a:off x="6743155" y="1764981"/>
              <a:ext cx="4534988" cy="841163"/>
              <a:chOff x="6530179" y="1370982"/>
              <a:chExt cx="4534988" cy="841163"/>
            </a:xfrm>
          </p:grpSpPr>
          <p:sp>
            <p:nvSpPr>
              <p:cNvPr id="255" name="Google Shape;255;p2"/>
              <p:cNvSpPr txBox="1"/>
              <p:nvPr/>
            </p:nvSpPr>
            <p:spPr>
              <a:xfrm>
                <a:off x="6557475" y="1750480"/>
                <a:ext cx="45076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62626"/>
                    </a:solidFill>
                    <a:latin typeface="Arial"/>
                    <a:ea typeface="Arial"/>
                    <a:cs typeface="Arial"/>
                    <a:sym typeface="Arial"/>
                  </a:rPr>
                  <a:t>Get a modern PowerPoint  Presentation that is beautifully designed. I hope and I believe that this Template will your Time.</a:t>
                </a:r>
                <a:endParaRPr sz="1200">
                  <a:solidFill>
                    <a:srgbClr val="262626"/>
                  </a:solidFill>
                  <a:latin typeface="Arial"/>
                  <a:ea typeface="Arial"/>
                  <a:cs typeface="Arial"/>
                  <a:sym typeface="Arial"/>
                </a:endParaRPr>
              </a:p>
            </p:txBody>
          </p:sp>
          <p:sp>
            <p:nvSpPr>
              <p:cNvPr id="256" name="Google Shape;256;p2"/>
              <p:cNvSpPr txBox="1"/>
              <p:nvPr/>
            </p:nvSpPr>
            <p:spPr>
              <a:xfrm>
                <a:off x="6530179" y="1370982"/>
                <a:ext cx="4507692" cy="5078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700">
                    <a:solidFill>
                      <a:srgbClr val="262626"/>
                    </a:solidFill>
                    <a:latin typeface="Arial"/>
                    <a:ea typeface="Arial"/>
                    <a:cs typeface="Arial"/>
                    <a:sym typeface="Arial"/>
                  </a:rPr>
                  <a:t>Contents</a:t>
                </a:r>
                <a:endParaRPr b="1" sz="2700">
                  <a:solidFill>
                    <a:srgbClr val="262626"/>
                  </a:solidFill>
                  <a:latin typeface="Arial"/>
                  <a:ea typeface="Arial"/>
                  <a:cs typeface="Arial"/>
                  <a:sym typeface="Arial"/>
                </a:endParaRPr>
              </a:p>
            </p:txBody>
          </p:sp>
        </p:grpSp>
        <p:sp>
          <p:nvSpPr>
            <p:cNvPr id="257" name="Google Shape;257;p2"/>
            <p:cNvSpPr txBox="1"/>
            <p:nvPr/>
          </p:nvSpPr>
          <p:spPr>
            <a:xfrm>
              <a:off x="5610479" y="1770064"/>
              <a:ext cx="1077420" cy="830997"/>
            </a:xfrm>
            <a:prstGeom prst="rect">
              <a:avLst/>
            </a:prstGeom>
            <a:noFill/>
            <a:ln>
              <a:noFill/>
            </a:ln>
          </p:spPr>
          <p:txBody>
            <a:bodyPr anchorCtr="0" anchor="t" bIns="45700" lIns="108000" spcFirstLastPara="1" rIns="108000" wrap="square" tIns="45700">
              <a:spAutoFit/>
            </a:bodyPr>
            <a:lstStyle/>
            <a:p>
              <a:pPr indent="0" lvl="0" marL="0" marR="0" rtl="0" algn="r">
                <a:spcBef>
                  <a:spcPts val="0"/>
                </a:spcBef>
                <a:spcAft>
                  <a:spcPts val="0"/>
                </a:spcAft>
                <a:buNone/>
              </a:pPr>
              <a:r>
                <a:rPr b="1" lang="en-US" sz="4800">
                  <a:solidFill>
                    <a:srgbClr val="262626"/>
                  </a:solidFill>
                  <a:latin typeface="Arial"/>
                  <a:ea typeface="Arial"/>
                  <a:cs typeface="Arial"/>
                  <a:sym typeface="Arial"/>
                </a:rPr>
                <a:t>02</a:t>
              </a:r>
              <a:endParaRPr b="1" sz="4800">
                <a:solidFill>
                  <a:srgbClr val="262626"/>
                </a:solidFill>
                <a:latin typeface="Arial"/>
                <a:ea typeface="Arial"/>
                <a:cs typeface="Arial"/>
                <a:sym typeface="Arial"/>
              </a:endParaRPr>
            </a:p>
          </p:txBody>
        </p:sp>
      </p:grpSp>
      <p:grpSp>
        <p:nvGrpSpPr>
          <p:cNvPr id="258" name="Google Shape;258;p2"/>
          <p:cNvGrpSpPr/>
          <p:nvPr/>
        </p:nvGrpSpPr>
        <p:grpSpPr>
          <a:xfrm>
            <a:off x="5915276" y="4321672"/>
            <a:ext cx="5667664" cy="841163"/>
            <a:chOff x="5610479" y="1764981"/>
            <a:chExt cx="5667664" cy="841163"/>
          </a:xfrm>
        </p:grpSpPr>
        <p:grpSp>
          <p:nvGrpSpPr>
            <p:cNvPr id="259" name="Google Shape;259;p2"/>
            <p:cNvGrpSpPr/>
            <p:nvPr/>
          </p:nvGrpSpPr>
          <p:grpSpPr>
            <a:xfrm>
              <a:off x="6743155" y="1764981"/>
              <a:ext cx="4534988" cy="841163"/>
              <a:chOff x="6530179" y="1370982"/>
              <a:chExt cx="4534988" cy="841163"/>
            </a:xfrm>
          </p:grpSpPr>
          <p:sp>
            <p:nvSpPr>
              <p:cNvPr id="260" name="Google Shape;260;p2"/>
              <p:cNvSpPr txBox="1"/>
              <p:nvPr/>
            </p:nvSpPr>
            <p:spPr>
              <a:xfrm>
                <a:off x="6557475" y="1750480"/>
                <a:ext cx="45076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62626"/>
                    </a:solidFill>
                    <a:latin typeface="Arial"/>
                    <a:ea typeface="Arial"/>
                    <a:cs typeface="Arial"/>
                    <a:sym typeface="Arial"/>
                  </a:rPr>
                  <a:t>Get a modern PowerPoint  Presentation that is beautifully designed. I hope and I believe that this Template will your Time.</a:t>
                </a:r>
                <a:endParaRPr sz="1200">
                  <a:solidFill>
                    <a:srgbClr val="262626"/>
                  </a:solidFill>
                  <a:latin typeface="Arial"/>
                  <a:ea typeface="Arial"/>
                  <a:cs typeface="Arial"/>
                  <a:sym typeface="Arial"/>
                </a:endParaRPr>
              </a:p>
            </p:txBody>
          </p:sp>
          <p:sp>
            <p:nvSpPr>
              <p:cNvPr id="261" name="Google Shape;261;p2"/>
              <p:cNvSpPr txBox="1"/>
              <p:nvPr/>
            </p:nvSpPr>
            <p:spPr>
              <a:xfrm>
                <a:off x="6530179" y="1370982"/>
                <a:ext cx="4507692" cy="5078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700">
                    <a:solidFill>
                      <a:srgbClr val="262626"/>
                    </a:solidFill>
                    <a:latin typeface="Arial"/>
                    <a:ea typeface="Arial"/>
                    <a:cs typeface="Arial"/>
                    <a:sym typeface="Arial"/>
                  </a:rPr>
                  <a:t>Contents</a:t>
                </a:r>
                <a:endParaRPr b="1" sz="2700">
                  <a:solidFill>
                    <a:srgbClr val="262626"/>
                  </a:solidFill>
                  <a:latin typeface="Arial"/>
                  <a:ea typeface="Arial"/>
                  <a:cs typeface="Arial"/>
                  <a:sym typeface="Arial"/>
                </a:endParaRPr>
              </a:p>
            </p:txBody>
          </p:sp>
        </p:grpSp>
        <p:sp>
          <p:nvSpPr>
            <p:cNvPr id="262" name="Google Shape;262;p2"/>
            <p:cNvSpPr txBox="1"/>
            <p:nvPr/>
          </p:nvSpPr>
          <p:spPr>
            <a:xfrm>
              <a:off x="5610479" y="1770064"/>
              <a:ext cx="1077420" cy="830997"/>
            </a:xfrm>
            <a:prstGeom prst="rect">
              <a:avLst/>
            </a:prstGeom>
            <a:noFill/>
            <a:ln>
              <a:noFill/>
            </a:ln>
          </p:spPr>
          <p:txBody>
            <a:bodyPr anchorCtr="0" anchor="t" bIns="45700" lIns="108000" spcFirstLastPara="1" rIns="108000" wrap="square" tIns="45700">
              <a:spAutoFit/>
            </a:bodyPr>
            <a:lstStyle/>
            <a:p>
              <a:pPr indent="0" lvl="0" marL="0" marR="0" rtl="0" algn="r">
                <a:spcBef>
                  <a:spcPts val="0"/>
                </a:spcBef>
                <a:spcAft>
                  <a:spcPts val="0"/>
                </a:spcAft>
                <a:buNone/>
              </a:pPr>
              <a:r>
                <a:rPr b="1" lang="en-US" sz="4800">
                  <a:solidFill>
                    <a:srgbClr val="262626"/>
                  </a:solidFill>
                  <a:latin typeface="Arial"/>
                  <a:ea typeface="Arial"/>
                  <a:cs typeface="Arial"/>
                  <a:sym typeface="Arial"/>
                </a:rPr>
                <a:t>03</a:t>
              </a:r>
              <a:endParaRPr b="1" sz="4800">
                <a:solidFill>
                  <a:srgbClr val="262626"/>
                </a:solidFill>
                <a:latin typeface="Arial"/>
                <a:ea typeface="Arial"/>
                <a:cs typeface="Arial"/>
                <a:sym typeface="Arial"/>
              </a:endParaRPr>
            </a:p>
          </p:txBody>
        </p:sp>
      </p:grpSp>
      <p:grpSp>
        <p:nvGrpSpPr>
          <p:cNvPr id="263" name="Google Shape;263;p2"/>
          <p:cNvGrpSpPr/>
          <p:nvPr/>
        </p:nvGrpSpPr>
        <p:grpSpPr>
          <a:xfrm>
            <a:off x="5917548" y="5320234"/>
            <a:ext cx="5667664" cy="841163"/>
            <a:chOff x="5610479" y="1764981"/>
            <a:chExt cx="5667664" cy="841163"/>
          </a:xfrm>
        </p:grpSpPr>
        <p:grpSp>
          <p:nvGrpSpPr>
            <p:cNvPr id="264" name="Google Shape;264;p2"/>
            <p:cNvGrpSpPr/>
            <p:nvPr/>
          </p:nvGrpSpPr>
          <p:grpSpPr>
            <a:xfrm>
              <a:off x="6743155" y="1764981"/>
              <a:ext cx="4534988" cy="841163"/>
              <a:chOff x="6530179" y="1370982"/>
              <a:chExt cx="4534988" cy="841163"/>
            </a:xfrm>
          </p:grpSpPr>
          <p:sp>
            <p:nvSpPr>
              <p:cNvPr id="265" name="Google Shape;265;p2"/>
              <p:cNvSpPr txBox="1"/>
              <p:nvPr/>
            </p:nvSpPr>
            <p:spPr>
              <a:xfrm>
                <a:off x="6557475" y="1750480"/>
                <a:ext cx="45076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62626"/>
                    </a:solidFill>
                    <a:latin typeface="Arial"/>
                    <a:ea typeface="Arial"/>
                    <a:cs typeface="Arial"/>
                    <a:sym typeface="Arial"/>
                  </a:rPr>
                  <a:t>Get a modern PowerPoint  Presentation that is beautifully designed. I hope and I believe that this Template will your Time.</a:t>
                </a:r>
                <a:endParaRPr sz="1200">
                  <a:solidFill>
                    <a:srgbClr val="262626"/>
                  </a:solidFill>
                  <a:latin typeface="Arial"/>
                  <a:ea typeface="Arial"/>
                  <a:cs typeface="Arial"/>
                  <a:sym typeface="Arial"/>
                </a:endParaRPr>
              </a:p>
            </p:txBody>
          </p:sp>
          <p:sp>
            <p:nvSpPr>
              <p:cNvPr id="266" name="Google Shape;266;p2"/>
              <p:cNvSpPr txBox="1"/>
              <p:nvPr/>
            </p:nvSpPr>
            <p:spPr>
              <a:xfrm>
                <a:off x="6530179" y="1370982"/>
                <a:ext cx="4507692" cy="507831"/>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700">
                    <a:solidFill>
                      <a:srgbClr val="262626"/>
                    </a:solidFill>
                    <a:latin typeface="Arial"/>
                    <a:ea typeface="Arial"/>
                    <a:cs typeface="Arial"/>
                    <a:sym typeface="Arial"/>
                  </a:rPr>
                  <a:t>Contents</a:t>
                </a:r>
                <a:endParaRPr b="1" sz="2700">
                  <a:solidFill>
                    <a:srgbClr val="262626"/>
                  </a:solidFill>
                  <a:latin typeface="Arial"/>
                  <a:ea typeface="Arial"/>
                  <a:cs typeface="Arial"/>
                  <a:sym typeface="Arial"/>
                </a:endParaRPr>
              </a:p>
            </p:txBody>
          </p:sp>
        </p:grpSp>
        <p:sp>
          <p:nvSpPr>
            <p:cNvPr id="267" name="Google Shape;267;p2"/>
            <p:cNvSpPr txBox="1"/>
            <p:nvPr/>
          </p:nvSpPr>
          <p:spPr>
            <a:xfrm>
              <a:off x="5610479" y="1770064"/>
              <a:ext cx="1077420" cy="830997"/>
            </a:xfrm>
            <a:prstGeom prst="rect">
              <a:avLst/>
            </a:prstGeom>
            <a:noFill/>
            <a:ln>
              <a:noFill/>
            </a:ln>
          </p:spPr>
          <p:txBody>
            <a:bodyPr anchorCtr="0" anchor="t" bIns="45700" lIns="108000" spcFirstLastPara="1" rIns="108000" wrap="square" tIns="45700">
              <a:spAutoFit/>
            </a:bodyPr>
            <a:lstStyle/>
            <a:p>
              <a:pPr indent="0" lvl="0" marL="0" marR="0" rtl="0" algn="r">
                <a:spcBef>
                  <a:spcPts val="0"/>
                </a:spcBef>
                <a:spcAft>
                  <a:spcPts val="0"/>
                </a:spcAft>
                <a:buNone/>
              </a:pPr>
              <a:r>
                <a:rPr b="1" lang="en-US" sz="4800">
                  <a:solidFill>
                    <a:srgbClr val="262626"/>
                  </a:solidFill>
                  <a:latin typeface="Arial"/>
                  <a:ea typeface="Arial"/>
                  <a:cs typeface="Arial"/>
                  <a:sym typeface="Arial"/>
                </a:rPr>
                <a:t>04</a:t>
              </a:r>
              <a:endParaRPr b="1" sz="4800">
                <a:solidFill>
                  <a:srgbClr val="262626"/>
                </a:solidFill>
                <a:latin typeface="Arial"/>
                <a:ea typeface="Arial"/>
                <a:cs typeface="Arial"/>
                <a:sym typeface="Arial"/>
              </a:endParaRPr>
            </a:p>
          </p:txBody>
        </p:sp>
      </p:grpSp>
      <p:sp>
        <p:nvSpPr>
          <p:cNvPr id="268" name="Google Shape;268;p2"/>
          <p:cNvSpPr txBox="1"/>
          <p:nvPr/>
        </p:nvSpPr>
        <p:spPr>
          <a:xfrm>
            <a:off x="5421596" y="1437077"/>
            <a:ext cx="6163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a:t>
            </a:r>
            <a:endParaRPr sz="1200">
              <a:solidFill>
                <a:schemeClr val="dk1"/>
              </a:solidFill>
              <a:latin typeface="Arial"/>
              <a:ea typeface="Arial"/>
              <a:cs typeface="Arial"/>
              <a:sym typeface="Arial"/>
            </a:endParaRPr>
          </a:p>
        </p:txBody>
      </p:sp>
      <p:sp>
        <p:nvSpPr>
          <p:cNvPr id="269" name="Google Shape;269;p2"/>
          <p:cNvSpPr/>
          <p:nvPr/>
        </p:nvSpPr>
        <p:spPr>
          <a:xfrm>
            <a:off x="9125380" y="6274754"/>
            <a:ext cx="3066619" cy="488403"/>
          </a:xfrm>
          <a:custGeom>
            <a:rect b="b" l="l" r="r" t="t"/>
            <a:pathLst>
              <a:path extrusionOk="0" h="1941773" w="12192148">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2"/>
          <p:cNvSpPr/>
          <p:nvPr/>
        </p:nvSpPr>
        <p:spPr>
          <a:xfrm>
            <a:off x="0" y="6730111"/>
            <a:ext cx="12192000" cy="1371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1" name="Google Shape;271;p2"/>
          <p:cNvGrpSpPr/>
          <p:nvPr/>
        </p:nvGrpSpPr>
        <p:grpSpPr>
          <a:xfrm flipH="1">
            <a:off x="11178612" y="5759424"/>
            <a:ext cx="817770" cy="809183"/>
            <a:chOff x="3175" y="1588"/>
            <a:chExt cx="4686300" cy="4637087"/>
          </a:xfrm>
        </p:grpSpPr>
        <p:sp>
          <p:nvSpPr>
            <p:cNvPr id="272" name="Google Shape;272;p2"/>
            <p:cNvSpPr/>
            <p:nvPr/>
          </p:nvSpPr>
          <p:spPr>
            <a:xfrm>
              <a:off x="1106488" y="3094038"/>
              <a:ext cx="984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2"/>
            <p:cNvSpPr/>
            <p:nvPr/>
          </p:nvSpPr>
          <p:spPr>
            <a:xfrm>
              <a:off x="1450975" y="3094038"/>
              <a:ext cx="857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2"/>
            <p:cNvSpPr/>
            <p:nvPr/>
          </p:nvSpPr>
          <p:spPr>
            <a:xfrm>
              <a:off x="1147763" y="314801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2"/>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2"/>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2"/>
            <p:cNvSpPr/>
            <p:nvPr/>
          </p:nvSpPr>
          <p:spPr>
            <a:xfrm>
              <a:off x="1147763" y="34417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 name="Google Shape;278;p2"/>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2"/>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2"/>
            <p:cNvSpPr/>
            <p:nvPr/>
          </p:nvSpPr>
          <p:spPr>
            <a:xfrm>
              <a:off x="1147763" y="37338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2"/>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2"/>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2"/>
            <p:cNvSpPr/>
            <p:nvPr/>
          </p:nvSpPr>
          <p:spPr>
            <a:xfrm>
              <a:off x="1147763" y="4027488"/>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2"/>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2"/>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2"/>
            <p:cNvSpPr/>
            <p:nvPr/>
          </p:nvSpPr>
          <p:spPr>
            <a:xfrm>
              <a:off x="1106488" y="1897063"/>
              <a:ext cx="984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2"/>
            <p:cNvSpPr/>
            <p:nvPr/>
          </p:nvSpPr>
          <p:spPr>
            <a:xfrm>
              <a:off x="1450975" y="1897063"/>
              <a:ext cx="857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2"/>
            <p:cNvSpPr/>
            <p:nvPr/>
          </p:nvSpPr>
          <p:spPr>
            <a:xfrm>
              <a:off x="1147763" y="18970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2"/>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2"/>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2"/>
            <p:cNvSpPr/>
            <p:nvPr/>
          </p:nvSpPr>
          <p:spPr>
            <a:xfrm>
              <a:off x="1147763" y="21891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2" name="Google Shape;292;p2"/>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2"/>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2"/>
            <p:cNvSpPr/>
            <p:nvPr/>
          </p:nvSpPr>
          <p:spPr>
            <a:xfrm>
              <a:off x="1147763" y="24828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2"/>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6" name="Google Shape;296;p2"/>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7" name="Google Shape;297;p2"/>
            <p:cNvSpPr/>
            <p:nvPr/>
          </p:nvSpPr>
          <p:spPr>
            <a:xfrm>
              <a:off x="1147763" y="27749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8" name="Google Shape;298;p2"/>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2"/>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2"/>
            <p:cNvSpPr/>
            <p:nvPr/>
          </p:nvSpPr>
          <p:spPr>
            <a:xfrm>
              <a:off x="1179513" y="919163"/>
              <a:ext cx="44450"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2"/>
            <p:cNvSpPr/>
            <p:nvPr/>
          </p:nvSpPr>
          <p:spPr>
            <a:xfrm>
              <a:off x="1412875" y="919163"/>
              <a:ext cx="53975"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2"/>
            <p:cNvSpPr/>
            <p:nvPr/>
          </p:nvSpPr>
          <p:spPr>
            <a:xfrm>
              <a:off x="1179513" y="915988"/>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2"/>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2"/>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2"/>
            <p:cNvSpPr/>
            <p:nvPr/>
          </p:nvSpPr>
          <p:spPr>
            <a:xfrm>
              <a:off x="1179513" y="1141413"/>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 name="Google Shape;306;p2"/>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 name="Google Shape;307;p2"/>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2"/>
            <p:cNvSpPr/>
            <p:nvPr/>
          </p:nvSpPr>
          <p:spPr>
            <a:xfrm>
              <a:off x="1179513" y="13652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2"/>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2"/>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2"/>
            <p:cNvSpPr/>
            <p:nvPr/>
          </p:nvSpPr>
          <p:spPr>
            <a:xfrm>
              <a:off x="1179513" y="1590675"/>
              <a:ext cx="274638"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2"/>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2"/>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2"/>
            <p:cNvSpPr/>
            <p:nvPr/>
          </p:nvSpPr>
          <p:spPr>
            <a:xfrm>
              <a:off x="1182688" y="217488"/>
              <a:ext cx="44450"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2"/>
            <p:cNvSpPr/>
            <p:nvPr/>
          </p:nvSpPr>
          <p:spPr>
            <a:xfrm>
              <a:off x="1416050" y="217488"/>
              <a:ext cx="53975"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2"/>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2"/>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2"/>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 name="Google Shape;319;p2"/>
            <p:cNvSpPr/>
            <p:nvPr/>
          </p:nvSpPr>
          <p:spPr>
            <a:xfrm>
              <a:off x="1182688" y="43180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2"/>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2"/>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2"/>
            <p:cNvSpPr/>
            <p:nvPr/>
          </p:nvSpPr>
          <p:spPr>
            <a:xfrm>
              <a:off x="1182688" y="6540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2"/>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2"/>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2"/>
            <p:cNvSpPr/>
            <p:nvPr/>
          </p:nvSpPr>
          <p:spPr>
            <a:xfrm>
              <a:off x="398463"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2"/>
            <p:cNvSpPr/>
            <p:nvPr/>
          </p:nvSpPr>
          <p:spPr>
            <a:xfrm>
              <a:off x="398463" y="950913"/>
              <a:ext cx="825500"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7" name="Google Shape;327;p2"/>
            <p:cNvSpPr/>
            <p:nvPr/>
          </p:nvSpPr>
          <p:spPr>
            <a:xfrm>
              <a:off x="1185863"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8" name="Google Shape;328;p2"/>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9" name="Google Shape;329;p2"/>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 name="Google Shape;330;p2"/>
            <p:cNvSpPr/>
            <p:nvPr/>
          </p:nvSpPr>
          <p:spPr>
            <a:xfrm>
              <a:off x="996950" y="755650"/>
              <a:ext cx="39688"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2"/>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 name="Google Shape;332;p2"/>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2"/>
            <p:cNvSpPr/>
            <p:nvPr/>
          </p:nvSpPr>
          <p:spPr>
            <a:xfrm>
              <a:off x="8064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Google Shape;334;p2"/>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 name="Google Shape;335;p2"/>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2"/>
            <p:cNvSpPr/>
            <p:nvPr/>
          </p:nvSpPr>
          <p:spPr>
            <a:xfrm>
              <a:off x="617538" y="755650"/>
              <a:ext cx="42863"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 name="Google Shape;337;p2"/>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 name="Google Shape;338;p2"/>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 name="Google Shape;339;p2"/>
            <p:cNvSpPr/>
            <p:nvPr/>
          </p:nvSpPr>
          <p:spPr>
            <a:xfrm>
              <a:off x="1504950" y="755650"/>
              <a:ext cx="822325"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 name="Google Shape;340;p2"/>
            <p:cNvSpPr/>
            <p:nvPr/>
          </p:nvSpPr>
          <p:spPr>
            <a:xfrm>
              <a:off x="1504950" y="950913"/>
              <a:ext cx="822325"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 name="Google Shape;341;p2"/>
            <p:cNvSpPr/>
            <p:nvPr/>
          </p:nvSpPr>
          <p:spPr>
            <a:xfrm>
              <a:off x="2292350"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2"/>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2"/>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 name="Google Shape;344;p2"/>
            <p:cNvSpPr/>
            <p:nvPr/>
          </p:nvSpPr>
          <p:spPr>
            <a:xfrm>
              <a:off x="2100263"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 name="Google Shape;345;p2"/>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 name="Google Shape;346;p2"/>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2"/>
            <p:cNvSpPr/>
            <p:nvPr/>
          </p:nvSpPr>
          <p:spPr>
            <a:xfrm>
              <a:off x="1912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2"/>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2"/>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 name="Google Shape;350;p2"/>
            <p:cNvSpPr/>
            <p:nvPr/>
          </p:nvSpPr>
          <p:spPr>
            <a:xfrm>
              <a:off x="1724025"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 name="Google Shape;351;p2"/>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2"/>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2"/>
            <p:cNvSpPr/>
            <p:nvPr/>
          </p:nvSpPr>
          <p:spPr>
            <a:xfrm>
              <a:off x="2266950"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 name="Google Shape;354;p2"/>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 name="Google Shape;355;p2"/>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 name="Google Shape;356;p2"/>
            <p:cNvSpPr/>
            <p:nvPr/>
          </p:nvSpPr>
          <p:spPr>
            <a:xfrm>
              <a:off x="30543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2"/>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2"/>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2"/>
            <p:cNvSpPr/>
            <p:nvPr/>
          </p:nvSpPr>
          <p:spPr>
            <a:xfrm>
              <a:off x="2865438"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2"/>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2"/>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2"/>
            <p:cNvSpPr/>
            <p:nvPr/>
          </p:nvSpPr>
          <p:spPr>
            <a:xfrm>
              <a:off x="2674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2"/>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2"/>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2"/>
            <p:cNvSpPr/>
            <p:nvPr/>
          </p:nvSpPr>
          <p:spPr>
            <a:xfrm>
              <a:off x="2486025"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2"/>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2"/>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2"/>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2"/>
            <p:cNvSpPr/>
            <p:nvPr/>
          </p:nvSpPr>
          <p:spPr>
            <a:xfrm>
              <a:off x="236538" y="698500"/>
              <a:ext cx="219075" cy="49053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2"/>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2"/>
            <p:cNvSpPr/>
            <p:nvPr/>
          </p:nvSpPr>
          <p:spPr>
            <a:xfrm>
              <a:off x="4294188" y="966788"/>
              <a:ext cx="44450" cy="1012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 name="Google Shape;372;p2"/>
            <p:cNvSpPr/>
            <p:nvPr/>
          </p:nvSpPr>
          <p:spPr>
            <a:xfrm>
              <a:off x="3952875" y="1938338"/>
              <a:ext cx="736600" cy="241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2"/>
            <p:cNvSpPr/>
            <p:nvPr/>
          </p:nvSpPr>
          <p:spPr>
            <a:xfrm>
              <a:off x="4224338" y="1855788"/>
              <a:ext cx="187325" cy="123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2"/>
            <p:cNvSpPr/>
            <p:nvPr/>
          </p:nvSpPr>
          <p:spPr>
            <a:xfrm>
              <a:off x="3044825" y="752475"/>
              <a:ext cx="771525" cy="365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2"/>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p2"/>
            <p:cNvSpPr/>
            <p:nvPr/>
          </p:nvSpPr>
          <p:spPr>
            <a:xfrm>
              <a:off x="3781425"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2"/>
            <p:cNvSpPr/>
            <p:nvPr/>
          </p:nvSpPr>
          <p:spPr>
            <a:xfrm>
              <a:off x="3949700" y="820738"/>
              <a:ext cx="38100" cy="1333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2"/>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2"/>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2"/>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2"/>
            <p:cNvSpPr/>
            <p:nvPr/>
          </p:nvSpPr>
          <p:spPr>
            <a:xfrm>
              <a:off x="3602038"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2"/>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2"/>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2"/>
            <p:cNvSpPr/>
            <p:nvPr/>
          </p:nvSpPr>
          <p:spPr>
            <a:xfrm>
              <a:off x="3427413"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2"/>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2"/>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2"/>
            <p:cNvSpPr/>
            <p:nvPr/>
          </p:nvSpPr>
          <p:spPr>
            <a:xfrm>
              <a:off x="3251200"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2"/>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2"/>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2"/>
            <p:cNvSpPr/>
            <p:nvPr/>
          </p:nvSpPr>
          <p:spPr>
            <a:xfrm>
              <a:off x="3952875" y="2192338"/>
              <a:ext cx="736600" cy="2428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2"/>
            <p:cNvSpPr/>
            <p:nvPr/>
          </p:nvSpPr>
          <p:spPr>
            <a:xfrm>
              <a:off x="3175" y="695325"/>
              <a:ext cx="206375" cy="6762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 name="Google Shape;392;p2"/>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93" name="Google Shape;393;p2"/>
          <p:cNvSpPr/>
          <p:nvPr/>
        </p:nvSpPr>
        <p:spPr>
          <a:xfrm>
            <a:off x="288592" y="1632938"/>
            <a:ext cx="5720084" cy="4829015"/>
          </a:xfrm>
          <a:custGeom>
            <a:rect b="b" l="l" r="r" t="t"/>
            <a:pathLst>
              <a:path extrusionOk="0" h="1116" w="1324">
                <a:moveTo>
                  <a:pt x="969" y="1115"/>
                </a:moveTo>
                <a:cubicBezTo>
                  <a:pt x="966" y="1111"/>
                  <a:pt x="967" y="1107"/>
                  <a:pt x="970" y="1104"/>
                </a:cubicBezTo>
                <a:cubicBezTo>
                  <a:pt x="973" y="1102"/>
                  <a:pt x="975" y="1100"/>
                  <a:pt x="978" y="1099"/>
                </a:cubicBezTo>
                <a:cubicBezTo>
                  <a:pt x="984" y="1097"/>
                  <a:pt x="991" y="1095"/>
                  <a:pt x="997" y="1092"/>
                </a:cubicBezTo>
                <a:cubicBezTo>
                  <a:pt x="999" y="1091"/>
                  <a:pt x="1001" y="1090"/>
                  <a:pt x="1001" y="1089"/>
                </a:cubicBezTo>
                <a:cubicBezTo>
                  <a:pt x="1000" y="1084"/>
                  <a:pt x="999" y="1078"/>
                  <a:pt x="998" y="1073"/>
                </a:cubicBezTo>
                <a:cubicBezTo>
                  <a:pt x="996" y="1073"/>
                  <a:pt x="995" y="1073"/>
                  <a:pt x="993" y="1073"/>
                </a:cubicBezTo>
                <a:cubicBezTo>
                  <a:pt x="902" y="1073"/>
                  <a:pt x="810" y="1073"/>
                  <a:pt x="719" y="1073"/>
                </a:cubicBezTo>
                <a:cubicBezTo>
                  <a:pt x="639" y="1073"/>
                  <a:pt x="559" y="1073"/>
                  <a:pt x="479" y="1073"/>
                </a:cubicBezTo>
                <a:cubicBezTo>
                  <a:pt x="467" y="1073"/>
                  <a:pt x="454" y="1072"/>
                  <a:pt x="442" y="1072"/>
                </a:cubicBezTo>
                <a:cubicBezTo>
                  <a:pt x="433" y="1072"/>
                  <a:pt x="423" y="1073"/>
                  <a:pt x="414" y="1073"/>
                </a:cubicBezTo>
                <a:cubicBezTo>
                  <a:pt x="357" y="1073"/>
                  <a:pt x="301" y="1073"/>
                  <a:pt x="244" y="1073"/>
                </a:cubicBezTo>
                <a:cubicBezTo>
                  <a:pt x="243" y="1073"/>
                  <a:pt x="241" y="1073"/>
                  <a:pt x="240" y="1073"/>
                </a:cubicBezTo>
                <a:cubicBezTo>
                  <a:pt x="239" y="1072"/>
                  <a:pt x="237" y="1071"/>
                  <a:pt x="237" y="1071"/>
                </a:cubicBezTo>
                <a:cubicBezTo>
                  <a:pt x="237" y="1062"/>
                  <a:pt x="237" y="1053"/>
                  <a:pt x="237" y="1045"/>
                </a:cubicBezTo>
                <a:cubicBezTo>
                  <a:pt x="237" y="1044"/>
                  <a:pt x="238" y="1043"/>
                  <a:pt x="239" y="1042"/>
                </a:cubicBezTo>
                <a:cubicBezTo>
                  <a:pt x="263" y="1012"/>
                  <a:pt x="288" y="982"/>
                  <a:pt x="312" y="952"/>
                </a:cubicBezTo>
                <a:cubicBezTo>
                  <a:pt x="313" y="950"/>
                  <a:pt x="314" y="949"/>
                  <a:pt x="316" y="946"/>
                </a:cubicBezTo>
                <a:cubicBezTo>
                  <a:pt x="283" y="946"/>
                  <a:pt x="251" y="946"/>
                  <a:pt x="218" y="946"/>
                </a:cubicBezTo>
                <a:cubicBezTo>
                  <a:pt x="218" y="931"/>
                  <a:pt x="218" y="917"/>
                  <a:pt x="218" y="902"/>
                </a:cubicBezTo>
                <a:cubicBezTo>
                  <a:pt x="225" y="902"/>
                  <a:pt x="232" y="902"/>
                  <a:pt x="239" y="902"/>
                </a:cubicBezTo>
                <a:cubicBezTo>
                  <a:pt x="239" y="666"/>
                  <a:pt x="239" y="432"/>
                  <a:pt x="239" y="196"/>
                </a:cubicBezTo>
                <a:cubicBezTo>
                  <a:pt x="209" y="196"/>
                  <a:pt x="179" y="196"/>
                  <a:pt x="150" y="196"/>
                </a:cubicBezTo>
                <a:cubicBezTo>
                  <a:pt x="149" y="194"/>
                  <a:pt x="149" y="192"/>
                  <a:pt x="149" y="190"/>
                </a:cubicBezTo>
                <a:cubicBezTo>
                  <a:pt x="111" y="190"/>
                  <a:pt x="74" y="190"/>
                  <a:pt x="36" y="190"/>
                </a:cubicBezTo>
                <a:cubicBezTo>
                  <a:pt x="36" y="193"/>
                  <a:pt x="36" y="195"/>
                  <a:pt x="36" y="198"/>
                </a:cubicBezTo>
                <a:cubicBezTo>
                  <a:pt x="24" y="198"/>
                  <a:pt x="12" y="198"/>
                  <a:pt x="0" y="198"/>
                </a:cubicBezTo>
                <a:cubicBezTo>
                  <a:pt x="0" y="189"/>
                  <a:pt x="0" y="179"/>
                  <a:pt x="0" y="170"/>
                </a:cubicBezTo>
                <a:cubicBezTo>
                  <a:pt x="10" y="171"/>
                  <a:pt x="19" y="170"/>
                  <a:pt x="28" y="164"/>
                </a:cubicBezTo>
                <a:cubicBezTo>
                  <a:pt x="45" y="152"/>
                  <a:pt x="62" y="141"/>
                  <a:pt x="79" y="130"/>
                </a:cubicBezTo>
                <a:cubicBezTo>
                  <a:pt x="134" y="94"/>
                  <a:pt x="189" y="58"/>
                  <a:pt x="243" y="22"/>
                </a:cubicBezTo>
                <a:cubicBezTo>
                  <a:pt x="245" y="21"/>
                  <a:pt x="247" y="19"/>
                  <a:pt x="247" y="17"/>
                </a:cubicBezTo>
                <a:cubicBezTo>
                  <a:pt x="247" y="11"/>
                  <a:pt x="247" y="6"/>
                  <a:pt x="247" y="0"/>
                </a:cubicBezTo>
                <a:cubicBezTo>
                  <a:pt x="254" y="0"/>
                  <a:pt x="262" y="0"/>
                  <a:pt x="269" y="0"/>
                </a:cubicBezTo>
                <a:cubicBezTo>
                  <a:pt x="276" y="15"/>
                  <a:pt x="276" y="15"/>
                  <a:pt x="291" y="20"/>
                </a:cubicBezTo>
                <a:cubicBezTo>
                  <a:pt x="420" y="67"/>
                  <a:pt x="548" y="114"/>
                  <a:pt x="677" y="161"/>
                </a:cubicBezTo>
                <a:cubicBezTo>
                  <a:pt x="683" y="163"/>
                  <a:pt x="689" y="164"/>
                  <a:pt x="695" y="164"/>
                </a:cubicBezTo>
                <a:cubicBezTo>
                  <a:pt x="750" y="164"/>
                  <a:pt x="805" y="164"/>
                  <a:pt x="860" y="164"/>
                </a:cubicBezTo>
                <a:cubicBezTo>
                  <a:pt x="866" y="164"/>
                  <a:pt x="872" y="164"/>
                  <a:pt x="878" y="164"/>
                </a:cubicBezTo>
                <a:cubicBezTo>
                  <a:pt x="882" y="164"/>
                  <a:pt x="884" y="165"/>
                  <a:pt x="886" y="168"/>
                </a:cubicBezTo>
                <a:cubicBezTo>
                  <a:pt x="897" y="183"/>
                  <a:pt x="908" y="199"/>
                  <a:pt x="918" y="214"/>
                </a:cubicBezTo>
                <a:cubicBezTo>
                  <a:pt x="920" y="216"/>
                  <a:pt x="920" y="218"/>
                  <a:pt x="921" y="222"/>
                </a:cubicBezTo>
                <a:cubicBezTo>
                  <a:pt x="918" y="222"/>
                  <a:pt x="917" y="222"/>
                  <a:pt x="915" y="222"/>
                </a:cubicBezTo>
                <a:cubicBezTo>
                  <a:pt x="890" y="222"/>
                  <a:pt x="865" y="222"/>
                  <a:pt x="840" y="222"/>
                </a:cubicBezTo>
                <a:cubicBezTo>
                  <a:pt x="837" y="222"/>
                  <a:pt x="834" y="222"/>
                  <a:pt x="832" y="223"/>
                </a:cubicBezTo>
                <a:cubicBezTo>
                  <a:pt x="773" y="245"/>
                  <a:pt x="713" y="256"/>
                  <a:pt x="651" y="252"/>
                </a:cubicBezTo>
                <a:cubicBezTo>
                  <a:pt x="624" y="251"/>
                  <a:pt x="597" y="245"/>
                  <a:pt x="570" y="237"/>
                </a:cubicBezTo>
                <a:cubicBezTo>
                  <a:pt x="569" y="236"/>
                  <a:pt x="567" y="236"/>
                  <a:pt x="565" y="235"/>
                </a:cubicBezTo>
                <a:cubicBezTo>
                  <a:pt x="563" y="242"/>
                  <a:pt x="560" y="248"/>
                  <a:pt x="558" y="254"/>
                </a:cubicBezTo>
                <a:cubicBezTo>
                  <a:pt x="557" y="256"/>
                  <a:pt x="555" y="257"/>
                  <a:pt x="554" y="258"/>
                </a:cubicBezTo>
                <a:cubicBezTo>
                  <a:pt x="553" y="259"/>
                  <a:pt x="551" y="260"/>
                  <a:pt x="551" y="261"/>
                </a:cubicBezTo>
                <a:cubicBezTo>
                  <a:pt x="545" y="274"/>
                  <a:pt x="540" y="288"/>
                  <a:pt x="536" y="301"/>
                </a:cubicBezTo>
                <a:cubicBezTo>
                  <a:pt x="535" y="303"/>
                  <a:pt x="535" y="304"/>
                  <a:pt x="535" y="305"/>
                </a:cubicBezTo>
                <a:cubicBezTo>
                  <a:pt x="535" y="319"/>
                  <a:pt x="535" y="332"/>
                  <a:pt x="536" y="345"/>
                </a:cubicBezTo>
                <a:cubicBezTo>
                  <a:pt x="536" y="353"/>
                  <a:pt x="539" y="361"/>
                  <a:pt x="542" y="369"/>
                </a:cubicBezTo>
                <a:cubicBezTo>
                  <a:pt x="543" y="374"/>
                  <a:pt x="543" y="378"/>
                  <a:pt x="539" y="382"/>
                </a:cubicBezTo>
                <a:cubicBezTo>
                  <a:pt x="536" y="386"/>
                  <a:pt x="534" y="390"/>
                  <a:pt x="530" y="394"/>
                </a:cubicBezTo>
                <a:cubicBezTo>
                  <a:pt x="529" y="396"/>
                  <a:pt x="526" y="398"/>
                  <a:pt x="524" y="399"/>
                </a:cubicBezTo>
                <a:cubicBezTo>
                  <a:pt x="524" y="399"/>
                  <a:pt x="523" y="399"/>
                  <a:pt x="523" y="398"/>
                </a:cubicBezTo>
                <a:cubicBezTo>
                  <a:pt x="523" y="403"/>
                  <a:pt x="523" y="408"/>
                  <a:pt x="523" y="413"/>
                </a:cubicBezTo>
                <a:cubicBezTo>
                  <a:pt x="523" y="416"/>
                  <a:pt x="522" y="417"/>
                  <a:pt x="519" y="418"/>
                </a:cubicBezTo>
                <a:cubicBezTo>
                  <a:pt x="514" y="421"/>
                  <a:pt x="512" y="424"/>
                  <a:pt x="512" y="430"/>
                </a:cubicBezTo>
                <a:cubicBezTo>
                  <a:pt x="513" y="435"/>
                  <a:pt x="516" y="439"/>
                  <a:pt x="521" y="441"/>
                </a:cubicBezTo>
                <a:cubicBezTo>
                  <a:pt x="530" y="444"/>
                  <a:pt x="536" y="441"/>
                  <a:pt x="541" y="431"/>
                </a:cubicBezTo>
                <a:cubicBezTo>
                  <a:pt x="541" y="439"/>
                  <a:pt x="534" y="446"/>
                  <a:pt x="525" y="447"/>
                </a:cubicBezTo>
                <a:cubicBezTo>
                  <a:pt x="515" y="448"/>
                  <a:pt x="506" y="441"/>
                  <a:pt x="505" y="432"/>
                </a:cubicBezTo>
                <a:cubicBezTo>
                  <a:pt x="503" y="425"/>
                  <a:pt x="504" y="418"/>
                  <a:pt x="510" y="414"/>
                </a:cubicBezTo>
                <a:cubicBezTo>
                  <a:pt x="517" y="410"/>
                  <a:pt x="517" y="405"/>
                  <a:pt x="516" y="401"/>
                </a:cubicBezTo>
                <a:cubicBezTo>
                  <a:pt x="512" y="397"/>
                  <a:pt x="509" y="395"/>
                  <a:pt x="507" y="393"/>
                </a:cubicBezTo>
                <a:cubicBezTo>
                  <a:pt x="503" y="387"/>
                  <a:pt x="497" y="382"/>
                  <a:pt x="496" y="376"/>
                </a:cubicBezTo>
                <a:cubicBezTo>
                  <a:pt x="495" y="370"/>
                  <a:pt x="499" y="363"/>
                  <a:pt x="501" y="356"/>
                </a:cubicBezTo>
                <a:cubicBezTo>
                  <a:pt x="502" y="350"/>
                  <a:pt x="502" y="344"/>
                  <a:pt x="503" y="338"/>
                </a:cubicBezTo>
                <a:cubicBezTo>
                  <a:pt x="506" y="313"/>
                  <a:pt x="500" y="289"/>
                  <a:pt x="491" y="266"/>
                </a:cubicBezTo>
                <a:cubicBezTo>
                  <a:pt x="491" y="265"/>
                  <a:pt x="490" y="264"/>
                  <a:pt x="490" y="263"/>
                </a:cubicBezTo>
                <a:cubicBezTo>
                  <a:pt x="490" y="259"/>
                  <a:pt x="488" y="258"/>
                  <a:pt x="484" y="258"/>
                </a:cubicBezTo>
                <a:cubicBezTo>
                  <a:pt x="482" y="258"/>
                  <a:pt x="480" y="256"/>
                  <a:pt x="479" y="254"/>
                </a:cubicBezTo>
                <a:cubicBezTo>
                  <a:pt x="476" y="245"/>
                  <a:pt x="472" y="236"/>
                  <a:pt x="469" y="226"/>
                </a:cubicBezTo>
                <a:cubicBezTo>
                  <a:pt x="468" y="223"/>
                  <a:pt x="466" y="221"/>
                  <a:pt x="462" y="221"/>
                </a:cubicBezTo>
                <a:cubicBezTo>
                  <a:pt x="409" y="222"/>
                  <a:pt x="356" y="222"/>
                  <a:pt x="303" y="221"/>
                </a:cubicBezTo>
                <a:cubicBezTo>
                  <a:pt x="298" y="221"/>
                  <a:pt x="297" y="223"/>
                  <a:pt x="297" y="227"/>
                </a:cubicBezTo>
                <a:cubicBezTo>
                  <a:pt x="297" y="280"/>
                  <a:pt x="297" y="332"/>
                  <a:pt x="297" y="385"/>
                </a:cubicBezTo>
                <a:cubicBezTo>
                  <a:pt x="297" y="554"/>
                  <a:pt x="297" y="723"/>
                  <a:pt x="297" y="892"/>
                </a:cubicBezTo>
                <a:cubicBezTo>
                  <a:pt x="297" y="895"/>
                  <a:pt x="297" y="898"/>
                  <a:pt x="297" y="902"/>
                </a:cubicBezTo>
                <a:cubicBezTo>
                  <a:pt x="305" y="902"/>
                  <a:pt x="313" y="902"/>
                  <a:pt x="321" y="902"/>
                </a:cubicBezTo>
                <a:cubicBezTo>
                  <a:pt x="321" y="914"/>
                  <a:pt x="321" y="927"/>
                  <a:pt x="321" y="940"/>
                </a:cubicBezTo>
                <a:cubicBezTo>
                  <a:pt x="323" y="938"/>
                  <a:pt x="324" y="937"/>
                  <a:pt x="325" y="936"/>
                </a:cubicBezTo>
                <a:cubicBezTo>
                  <a:pt x="341" y="917"/>
                  <a:pt x="356" y="897"/>
                  <a:pt x="372" y="878"/>
                </a:cubicBezTo>
                <a:cubicBezTo>
                  <a:pt x="373" y="876"/>
                  <a:pt x="374" y="873"/>
                  <a:pt x="374" y="870"/>
                </a:cubicBezTo>
                <a:cubicBezTo>
                  <a:pt x="374" y="737"/>
                  <a:pt x="374" y="604"/>
                  <a:pt x="374" y="471"/>
                </a:cubicBezTo>
                <a:cubicBezTo>
                  <a:pt x="374" y="469"/>
                  <a:pt x="374" y="467"/>
                  <a:pt x="375" y="465"/>
                </a:cubicBezTo>
                <a:cubicBezTo>
                  <a:pt x="375" y="464"/>
                  <a:pt x="377" y="463"/>
                  <a:pt x="378" y="462"/>
                </a:cubicBezTo>
                <a:cubicBezTo>
                  <a:pt x="379" y="461"/>
                  <a:pt x="381" y="462"/>
                  <a:pt x="382" y="462"/>
                </a:cubicBezTo>
                <a:cubicBezTo>
                  <a:pt x="447" y="462"/>
                  <a:pt x="513" y="462"/>
                  <a:pt x="578" y="462"/>
                </a:cubicBezTo>
                <a:cubicBezTo>
                  <a:pt x="580" y="462"/>
                  <a:pt x="581" y="462"/>
                  <a:pt x="584" y="462"/>
                </a:cubicBezTo>
                <a:cubicBezTo>
                  <a:pt x="584" y="459"/>
                  <a:pt x="584" y="457"/>
                  <a:pt x="584" y="455"/>
                </a:cubicBezTo>
                <a:cubicBezTo>
                  <a:pt x="584" y="409"/>
                  <a:pt x="584" y="363"/>
                  <a:pt x="584" y="317"/>
                </a:cubicBezTo>
                <a:cubicBezTo>
                  <a:pt x="584" y="312"/>
                  <a:pt x="585" y="310"/>
                  <a:pt x="590" y="310"/>
                </a:cubicBezTo>
                <a:cubicBezTo>
                  <a:pt x="638" y="310"/>
                  <a:pt x="687" y="310"/>
                  <a:pt x="735" y="310"/>
                </a:cubicBezTo>
                <a:cubicBezTo>
                  <a:pt x="740" y="310"/>
                  <a:pt x="742" y="311"/>
                  <a:pt x="742" y="317"/>
                </a:cubicBezTo>
                <a:cubicBezTo>
                  <a:pt x="742" y="343"/>
                  <a:pt x="742" y="369"/>
                  <a:pt x="742" y="395"/>
                </a:cubicBezTo>
                <a:cubicBezTo>
                  <a:pt x="742" y="398"/>
                  <a:pt x="742" y="400"/>
                  <a:pt x="742" y="402"/>
                </a:cubicBezTo>
                <a:cubicBezTo>
                  <a:pt x="744" y="402"/>
                  <a:pt x="746" y="402"/>
                  <a:pt x="748" y="402"/>
                </a:cubicBezTo>
                <a:cubicBezTo>
                  <a:pt x="791" y="402"/>
                  <a:pt x="833" y="402"/>
                  <a:pt x="876" y="402"/>
                </a:cubicBezTo>
                <a:cubicBezTo>
                  <a:pt x="884" y="402"/>
                  <a:pt x="884" y="402"/>
                  <a:pt x="884" y="411"/>
                </a:cubicBezTo>
                <a:cubicBezTo>
                  <a:pt x="884" y="426"/>
                  <a:pt x="884" y="441"/>
                  <a:pt x="884" y="456"/>
                </a:cubicBezTo>
                <a:cubicBezTo>
                  <a:pt x="884" y="457"/>
                  <a:pt x="884" y="459"/>
                  <a:pt x="885" y="462"/>
                </a:cubicBezTo>
                <a:cubicBezTo>
                  <a:pt x="887" y="462"/>
                  <a:pt x="889" y="462"/>
                  <a:pt x="890" y="462"/>
                </a:cubicBezTo>
                <a:cubicBezTo>
                  <a:pt x="915" y="462"/>
                  <a:pt x="940" y="462"/>
                  <a:pt x="964" y="462"/>
                </a:cubicBezTo>
                <a:cubicBezTo>
                  <a:pt x="969" y="462"/>
                  <a:pt x="971" y="463"/>
                  <a:pt x="970" y="468"/>
                </a:cubicBezTo>
                <a:cubicBezTo>
                  <a:pt x="970" y="496"/>
                  <a:pt x="970" y="523"/>
                  <a:pt x="970" y="551"/>
                </a:cubicBezTo>
                <a:cubicBezTo>
                  <a:pt x="970" y="553"/>
                  <a:pt x="970" y="554"/>
                  <a:pt x="970" y="558"/>
                </a:cubicBezTo>
                <a:cubicBezTo>
                  <a:pt x="972" y="555"/>
                  <a:pt x="973" y="554"/>
                  <a:pt x="974" y="553"/>
                </a:cubicBezTo>
                <a:cubicBezTo>
                  <a:pt x="986" y="535"/>
                  <a:pt x="999" y="517"/>
                  <a:pt x="1012" y="498"/>
                </a:cubicBezTo>
                <a:cubicBezTo>
                  <a:pt x="1013" y="496"/>
                  <a:pt x="1013" y="494"/>
                  <a:pt x="1014" y="492"/>
                </a:cubicBezTo>
                <a:cubicBezTo>
                  <a:pt x="1018" y="487"/>
                  <a:pt x="1021" y="483"/>
                  <a:pt x="1025" y="478"/>
                </a:cubicBezTo>
                <a:cubicBezTo>
                  <a:pt x="1027" y="475"/>
                  <a:pt x="1030" y="473"/>
                  <a:pt x="1031" y="470"/>
                </a:cubicBezTo>
                <a:cubicBezTo>
                  <a:pt x="1034" y="464"/>
                  <a:pt x="1031" y="459"/>
                  <a:pt x="1029" y="453"/>
                </a:cubicBezTo>
                <a:cubicBezTo>
                  <a:pt x="1029" y="452"/>
                  <a:pt x="1027" y="451"/>
                  <a:pt x="1026" y="451"/>
                </a:cubicBezTo>
                <a:cubicBezTo>
                  <a:pt x="1023" y="451"/>
                  <a:pt x="1020" y="452"/>
                  <a:pt x="1017" y="452"/>
                </a:cubicBezTo>
                <a:cubicBezTo>
                  <a:pt x="1013" y="452"/>
                  <a:pt x="1010" y="451"/>
                  <a:pt x="1010" y="447"/>
                </a:cubicBezTo>
                <a:cubicBezTo>
                  <a:pt x="1009" y="443"/>
                  <a:pt x="1012" y="441"/>
                  <a:pt x="1015" y="441"/>
                </a:cubicBezTo>
                <a:cubicBezTo>
                  <a:pt x="1018" y="440"/>
                  <a:pt x="1021" y="440"/>
                  <a:pt x="1024" y="440"/>
                </a:cubicBezTo>
                <a:cubicBezTo>
                  <a:pt x="1030" y="440"/>
                  <a:pt x="1033" y="438"/>
                  <a:pt x="1035" y="434"/>
                </a:cubicBezTo>
                <a:cubicBezTo>
                  <a:pt x="1050" y="411"/>
                  <a:pt x="1074" y="404"/>
                  <a:pt x="1102" y="413"/>
                </a:cubicBezTo>
                <a:cubicBezTo>
                  <a:pt x="1107" y="415"/>
                  <a:pt x="1112" y="416"/>
                  <a:pt x="1117" y="419"/>
                </a:cubicBezTo>
                <a:cubicBezTo>
                  <a:pt x="1141" y="432"/>
                  <a:pt x="1151" y="454"/>
                  <a:pt x="1143" y="481"/>
                </a:cubicBezTo>
                <a:cubicBezTo>
                  <a:pt x="1141" y="487"/>
                  <a:pt x="1139" y="492"/>
                  <a:pt x="1136" y="498"/>
                </a:cubicBezTo>
                <a:cubicBezTo>
                  <a:pt x="1135" y="500"/>
                  <a:pt x="1134" y="503"/>
                  <a:pt x="1132" y="504"/>
                </a:cubicBezTo>
                <a:cubicBezTo>
                  <a:pt x="1123" y="509"/>
                  <a:pt x="1114" y="515"/>
                  <a:pt x="1105" y="519"/>
                </a:cubicBezTo>
                <a:cubicBezTo>
                  <a:pt x="1102" y="521"/>
                  <a:pt x="1098" y="521"/>
                  <a:pt x="1095" y="521"/>
                </a:cubicBezTo>
                <a:cubicBezTo>
                  <a:pt x="1090" y="521"/>
                  <a:pt x="1089" y="522"/>
                  <a:pt x="1089" y="526"/>
                </a:cubicBezTo>
                <a:cubicBezTo>
                  <a:pt x="1090" y="531"/>
                  <a:pt x="1090" y="535"/>
                  <a:pt x="1091" y="540"/>
                </a:cubicBezTo>
                <a:cubicBezTo>
                  <a:pt x="1096" y="541"/>
                  <a:pt x="1101" y="542"/>
                  <a:pt x="1107" y="543"/>
                </a:cubicBezTo>
                <a:cubicBezTo>
                  <a:pt x="1117" y="546"/>
                  <a:pt x="1125" y="551"/>
                  <a:pt x="1132" y="559"/>
                </a:cubicBezTo>
                <a:cubicBezTo>
                  <a:pt x="1154" y="586"/>
                  <a:pt x="1176" y="613"/>
                  <a:pt x="1199" y="639"/>
                </a:cubicBezTo>
                <a:cubicBezTo>
                  <a:pt x="1204" y="645"/>
                  <a:pt x="1204" y="653"/>
                  <a:pt x="1205" y="660"/>
                </a:cubicBezTo>
                <a:cubicBezTo>
                  <a:pt x="1206" y="689"/>
                  <a:pt x="1207" y="718"/>
                  <a:pt x="1208" y="747"/>
                </a:cubicBezTo>
                <a:cubicBezTo>
                  <a:pt x="1208" y="750"/>
                  <a:pt x="1206" y="753"/>
                  <a:pt x="1206" y="755"/>
                </a:cubicBezTo>
                <a:cubicBezTo>
                  <a:pt x="1224" y="750"/>
                  <a:pt x="1243" y="744"/>
                  <a:pt x="1262" y="738"/>
                </a:cubicBezTo>
                <a:cubicBezTo>
                  <a:pt x="1276" y="734"/>
                  <a:pt x="1290" y="731"/>
                  <a:pt x="1304" y="726"/>
                </a:cubicBezTo>
                <a:cubicBezTo>
                  <a:pt x="1308" y="725"/>
                  <a:pt x="1311" y="726"/>
                  <a:pt x="1314" y="729"/>
                </a:cubicBezTo>
                <a:cubicBezTo>
                  <a:pt x="1319" y="736"/>
                  <a:pt x="1322" y="743"/>
                  <a:pt x="1324" y="751"/>
                </a:cubicBezTo>
                <a:cubicBezTo>
                  <a:pt x="1324" y="754"/>
                  <a:pt x="1324" y="757"/>
                  <a:pt x="1324" y="760"/>
                </a:cubicBezTo>
                <a:cubicBezTo>
                  <a:pt x="1323" y="762"/>
                  <a:pt x="1323" y="764"/>
                  <a:pt x="1322" y="766"/>
                </a:cubicBezTo>
                <a:cubicBezTo>
                  <a:pt x="1319" y="776"/>
                  <a:pt x="1319" y="776"/>
                  <a:pt x="1310" y="775"/>
                </a:cubicBezTo>
                <a:cubicBezTo>
                  <a:pt x="1278" y="775"/>
                  <a:pt x="1247" y="775"/>
                  <a:pt x="1216" y="775"/>
                </a:cubicBezTo>
                <a:cubicBezTo>
                  <a:pt x="1214" y="775"/>
                  <a:pt x="1211" y="775"/>
                  <a:pt x="1210" y="777"/>
                </a:cubicBezTo>
                <a:cubicBezTo>
                  <a:pt x="1201" y="787"/>
                  <a:pt x="1189" y="787"/>
                  <a:pt x="1181" y="776"/>
                </a:cubicBezTo>
                <a:cubicBezTo>
                  <a:pt x="1174" y="777"/>
                  <a:pt x="1167" y="779"/>
                  <a:pt x="1163" y="786"/>
                </a:cubicBezTo>
                <a:cubicBezTo>
                  <a:pt x="1161" y="790"/>
                  <a:pt x="1156" y="794"/>
                  <a:pt x="1152" y="796"/>
                </a:cubicBezTo>
                <a:cubicBezTo>
                  <a:pt x="1147" y="799"/>
                  <a:pt x="1143" y="800"/>
                  <a:pt x="1138" y="802"/>
                </a:cubicBezTo>
                <a:cubicBezTo>
                  <a:pt x="1138" y="805"/>
                  <a:pt x="1138" y="807"/>
                  <a:pt x="1138" y="810"/>
                </a:cubicBezTo>
                <a:cubicBezTo>
                  <a:pt x="1137" y="841"/>
                  <a:pt x="1137" y="873"/>
                  <a:pt x="1134" y="904"/>
                </a:cubicBezTo>
                <a:cubicBezTo>
                  <a:pt x="1129" y="952"/>
                  <a:pt x="1122" y="999"/>
                  <a:pt x="1117" y="1046"/>
                </a:cubicBezTo>
                <a:cubicBezTo>
                  <a:pt x="1114" y="1065"/>
                  <a:pt x="1110" y="1085"/>
                  <a:pt x="1112" y="1105"/>
                </a:cubicBezTo>
                <a:cubicBezTo>
                  <a:pt x="1112" y="1108"/>
                  <a:pt x="1112" y="1112"/>
                  <a:pt x="1112" y="1116"/>
                </a:cubicBezTo>
                <a:moveTo>
                  <a:pt x="142" y="181"/>
                </a:moveTo>
                <a:cubicBezTo>
                  <a:pt x="144" y="178"/>
                  <a:pt x="145" y="175"/>
                  <a:pt x="147" y="172"/>
                </a:cubicBezTo>
                <a:cubicBezTo>
                  <a:pt x="143" y="172"/>
                  <a:pt x="140" y="172"/>
                  <a:pt x="137" y="172"/>
                </a:cubicBezTo>
                <a:cubicBezTo>
                  <a:pt x="137" y="177"/>
                  <a:pt x="137" y="181"/>
                  <a:pt x="137" y="186"/>
                </a:cubicBezTo>
                <a:cubicBezTo>
                  <a:pt x="139" y="184"/>
                  <a:pt x="141" y="182"/>
                  <a:pt x="142" y="181"/>
                </a:cubicBezTo>
                <a:cubicBezTo>
                  <a:pt x="141" y="183"/>
                  <a:pt x="140" y="185"/>
                  <a:pt x="138" y="188"/>
                </a:cubicBezTo>
                <a:cubicBezTo>
                  <a:pt x="142" y="188"/>
                  <a:pt x="145" y="188"/>
                  <a:pt x="149" y="188"/>
                </a:cubicBezTo>
                <a:cubicBezTo>
                  <a:pt x="149" y="183"/>
                  <a:pt x="149" y="179"/>
                  <a:pt x="149" y="174"/>
                </a:cubicBezTo>
                <a:cubicBezTo>
                  <a:pt x="146" y="176"/>
                  <a:pt x="144" y="179"/>
                  <a:pt x="142" y="181"/>
                </a:cubicBezTo>
                <a:close/>
                <a:moveTo>
                  <a:pt x="121" y="174"/>
                </a:moveTo>
                <a:cubicBezTo>
                  <a:pt x="118" y="173"/>
                  <a:pt x="115" y="172"/>
                  <a:pt x="112" y="171"/>
                </a:cubicBezTo>
                <a:cubicBezTo>
                  <a:pt x="112" y="177"/>
                  <a:pt x="112" y="181"/>
                  <a:pt x="112" y="186"/>
                </a:cubicBezTo>
                <a:cubicBezTo>
                  <a:pt x="115" y="182"/>
                  <a:pt x="118" y="178"/>
                  <a:pt x="121" y="174"/>
                </a:cubicBezTo>
                <a:cubicBezTo>
                  <a:pt x="118" y="178"/>
                  <a:pt x="116" y="183"/>
                  <a:pt x="113" y="188"/>
                </a:cubicBezTo>
                <a:cubicBezTo>
                  <a:pt x="120" y="188"/>
                  <a:pt x="127" y="188"/>
                  <a:pt x="134" y="188"/>
                </a:cubicBezTo>
                <a:cubicBezTo>
                  <a:pt x="130" y="183"/>
                  <a:pt x="127" y="178"/>
                  <a:pt x="124" y="174"/>
                </a:cubicBezTo>
                <a:cubicBezTo>
                  <a:pt x="123" y="174"/>
                  <a:pt x="122" y="174"/>
                  <a:pt x="121" y="174"/>
                </a:cubicBezTo>
                <a:close/>
                <a:moveTo>
                  <a:pt x="43" y="179"/>
                </a:moveTo>
                <a:cubicBezTo>
                  <a:pt x="44" y="177"/>
                  <a:pt x="45" y="175"/>
                  <a:pt x="46" y="172"/>
                </a:cubicBezTo>
                <a:cubicBezTo>
                  <a:pt x="43" y="172"/>
                  <a:pt x="40" y="172"/>
                  <a:pt x="37" y="172"/>
                </a:cubicBezTo>
                <a:cubicBezTo>
                  <a:pt x="37" y="177"/>
                  <a:pt x="37" y="181"/>
                  <a:pt x="37" y="186"/>
                </a:cubicBezTo>
                <a:cubicBezTo>
                  <a:pt x="40" y="183"/>
                  <a:pt x="42" y="181"/>
                  <a:pt x="44" y="179"/>
                </a:cubicBezTo>
                <a:cubicBezTo>
                  <a:pt x="42" y="182"/>
                  <a:pt x="41" y="185"/>
                  <a:pt x="39" y="188"/>
                </a:cubicBezTo>
                <a:cubicBezTo>
                  <a:pt x="46" y="188"/>
                  <a:pt x="52" y="188"/>
                  <a:pt x="60" y="188"/>
                </a:cubicBezTo>
                <a:cubicBezTo>
                  <a:pt x="56" y="182"/>
                  <a:pt x="52" y="178"/>
                  <a:pt x="49" y="172"/>
                </a:cubicBezTo>
                <a:cubicBezTo>
                  <a:pt x="47" y="175"/>
                  <a:pt x="45" y="177"/>
                  <a:pt x="43" y="179"/>
                </a:cubicBezTo>
                <a:close/>
                <a:moveTo>
                  <a:pt x="102" y="177"/>
                </a:moveTo>
                <a:cubicBezTo>
                  <a:pt x="101" y="176"/>
                  <a:pt x="99" y="174"/>
                  <a:pt x="98" y="173"/>
                </a:cubicBezTo>
                <a:cubicBezTo>
                  <a:pt x="97" y="173"/>
                  <a:pt x="96" y="174"/>
                  <a:pt x="95" y="175"/>
                </a:cubicBezTo>
                <a:cubicBezTo>
                  <a:pt x="95" y="174"/>
                  <a:pt x="95" y="173"/>
                  <a:pt x="95" y="172"/>
                </a:cubicBezTo>
                <a:cubicBezTo>
                  <a:pt x="92" y="172"/>
                  <a:pt x="90" y="172"/>
                  <a:pt x="87" y="172"/>
                </a:cubicBezTo>
                <a:cubicBezTo>
                  <a:pt x="87" y="177"/>
                  <a:pt x="87" y="181"/>
                  <a:pt x="87" y="186"/>
                </a:cubicBezTo>
                <a:cubicBezTo>
                  <a:pt x="90" y="182"/>
                  <a:pt x="93" y="178"/>
                  <a:pt x="95" y="175"/>
                </a:cubicBezTo>
                <a:cubicBezTo>
                  <a:pt x="93" y="179"/>
                  <a:pt x="91" y="183"/>
                  <a:pt x="88" y="188"/>
                </a:cubicBezTo>
                <a:cubicBezTo>
                  <a:pt x="95" y="188"/>
                  <a:pt x="102" y="188"/>
                  <a:pt x="109" y="188"/>
                </a:cubicBezTo>
                <a:cubicBezTo>
                  <a:pt x="106" y="184"/>
                  <a:pt x="104" y="180"/>
                  <a:pt x="102" y="177"/>
                </a:cubicBezTo>
                <a:cubicBezTo>
                  <a:pt x="105" y="180"/>
                  <a:pt x="107" y="182"/>
                  <a:pt x="110" y="185"/>
                </a:cubicBezTo>
                <a:cubicBezTo>
                  <a:pt x="110" y="181"/>
                  <a:pt x="110" y="176"/>
                  <a:pt x="110" y="172"/>
                </a:cubicBezTo>
                <a:cubicBezTo>
                  <a:pt x="106" y="172"/>
                  <a:pt x="103" y="172"/>
                  <a:pt x="100" y="172"/>
                </a:cubicBezTo>
                <a:cubicBezTo>
                  <a:pt x="101" y="174"/>
                  <a:pt x="102" y="176"/>
                  <a:pt x="102" y="177"/>
                </a:cubicBezTo>
                <a:close/>
                <a:moveTo>
                  <a:pt x="78" y="177"/>
                </a:moveTo>
                <a:cubicBezTo>
                  <a:pt x="76" y="175"/>
                  <a:pt x="75" y="174"/>
                  <a:pt x="73" y="173"/>
                </a:cubicBezTo>
                <a:cubicBezTo>
                  <a:pt x="70" y="177"/>
                  <a:pt x="67" y="182"/>
                  <a:pt x="63" y="186"/>
                </a:cubicBezTo>
                <a:cubicBezTo>
                  <a:pt x="66" y="182"/>
                  <a:pt x="68" y="177"/>
                  <a:pt x="71" y="172"/>
                </a:cubicBezTo>
                <a:cubicBezTo>
                  <a:pt x="68" y="172"/>
                  <a:pt x="65" y="172"/>
                  <a:pt x="61" y="172"/>
                </a:cubicBezTo>
                <a:cubicBezTo>
                  <a:pt x="62" y="177"/>
                  <a:pt x="63" y="182"/>
                  <a:pt x="64" y="186"/>
                </a:cubicBezTo>
                <a:cubicBezTo>
                  <a:pt x="64" y="187"/>
                  <a:pt x="64" y="188"/>
                  <a:pt x="65" y="188"/>
                </a:cubicBezTo>
                <a:cubicBezTo>
                  <a:pt x="71" y="188"/>
                  <a:pt x="76" y="188"/>
                  <a:pt x="82" y="188"/>
                </a:cubicBezTo>
                <a:cubicBezTo>
                  <a:pt x="83" y="188"/>
                  <a:pt x="83" y="187"/>
                  <a:pt x="84" y="186"/>
                </a:cubicBezTo>
                <a:cubicBezTo>
                  <a:pt x="84" y="181"/>
                  <a:pt x="85" y="177"/>
                  <a:pt x="86" y="172"/>
                </a:cubicBezTo>
                <a:cubicBezTo>
                  <a:pt x="81" y="172"/>
                  <a:pt x="79" y="172"/>
                  <a:pt x="75" y="172"/>
                </a:cubicBezTo>
                <a:cubicBezTo>
                  <a:pt x="76" y="174"/>
                  <a:pt x="77" y="175"/>
                  <a:pt x="78" y="177"/>
                </a:cubicBezTo>
                <a:close/>
                <a:moveTo>
                  <a:pt x="731" y="812"/>
                </a:moveTo>
                <a:cubicBezTo>
                  <a:pt x="730" y="812"/>
                  <a:pt x="730" y="812"/>
                  <a:pt x="729" y="812"/>
                </a:cubicBezTo>
                <a:cubicBezTo>
                  <a:pt x="729" y="806"/>
                  <a:pt x="729" y="799"/>
                  <a:pt x="729" y="793"/>
                </a:cubicBezTo>
                <a:cubicBezTo>
                  <a:pt x="729" y="715"/>
                  <a:pt x="729" y="637"/>
                  <a:pt x="729" y="559"/>
                </a:cubicBezTo>
                <a:cubicBezTo>
                  <a:pt x="729" y="510"/>
                  <a:pt x="729" y="460"/>
                  <a:pt x="729" y="411"/>
                </a:cubicBezTo>
                <a:cubicBezTo>
                  <a:pt x="729" y="406"/>
                  <a:pt x="729" y="401"/>
                  <a:pt x="736" y="402"/>
                </a:cubicBezTo>
                <a:cubicBezTo>
                  <a:pt x="736" y="373"/>
                  <a:pt x="736" y="345"/>
                  <a:pt x="736" y="316"/>
                </a:cubicBezTo>
                <a:cubicBezTo>
                  <a:pt x="687" y="316"/>
                  <a:pt x="638" y="316"/>
                  <a:pt x="590" y="316"/>
                </a:cubicBezTo>
                <a:cubicBezTo>
                  <a:pt x="590" y="382"/>
                  <a:pt x="590" y="448"/>
                  <a:pt x="590" y="513"/>
                </a:cubicBezTo>
                <a:cubicBezTo>
                  <a:pt x="600" y="514"/>
                  <a:pt x="600" y="514"/>
                  <a:pt x="600" y="525"/>
                </a:cubicBezTo>
                <a:cubicBezTo>
                  <a:pt x="600" y="563"/>
                  <a:pt x="600" y="602"/>
                  <a:pt x="600" y="641"/>
                </a:cubicBezTo>
                <a:cubicBezTo>
                  <a:pt x="600" y="644"/>
                  <a:pt x="598" y="647"/>
                  <a:pt x="598" y="650"/>
                </a:cubicBezTo>
                <a:cubicBezTo>
                  <a:pt x="599" y="658"/>
                  <a:pt x="600" y="667"/>
                  <a:pt x="600" y="675"/>
                </a:cubicBezTo>
                <a:cubicBezTo>
                  <a:pt x="600" y="732"/>
                  <a:pt x="600" y="789"/>
                  <a:pt x="600" y="846"/>
                </a:cubicBezTo>
                <a:cubicBezTo>
                  <a:pt x="600" y="848"/>
                  <a:pt x="600" y="850"/>
                  <a:pt x="600" y="852"/>
                </a:cubicBezTo>
                <a:cubicBezTo>
                  <a:pt x="603" y="852"/>
                  <a:pt x="606" y="852"/>
                  <a:pt x="609" y="852"/>
                </a:cubicBezTo>
                <a:cubicBezTo>
                  <a:pt x="609" y="850"/>
                  <a:pt x="609" y="848"/>
                  <a:pt x="609" y="846"/>
                </a:cubicBezTo>
                <a:cubicBezTo>
                  <a:pt x="609" y="821"/>
                  <a:pt x="609" y="796"/>
                  <a:pt x="609" y="771"/>
                </a:cubicBezTo>
                <a:cubicBezTo>
                  <a:pt x="609" y="767"/>
                  <a:pt x="611" y="765"/>
                  <a:pt x="615" y="765"/>
                </a:cubicBezTo>
                <a:cubicBezTo>
                  <a:pt x="647" y="765"/>
                  <a:pt x="678" y="765"/>
                  <a:pt x="710" y="765"/>
                </a:cubicBezTo>
                <a:cubicBezTo>
                  <a:pt x="715" y="765"/>
                  <a:pt x="716" y="767"/>
                  <a:pt x="716" y="771"/>
                </a:cubicBezTo>
                <a:cubicBezTo>
                  <a:pt x="716" y="792"/>
                  <a:pt x="716" y="812"/>
                  <a:pt x="716" y="833"/>
                </a:cubicBezTo>
                <a:cubicBezTo>
                  <a:pt x="716" y="839"/>
                  <a:pt x="716" y="845"/>
                  <a:pt x="716" y="852"/>
                </a:cubicBezTo>
                <a:cubicBezTo>
                  <a:pt x="721" y="852"/>
                  <a:pt x="725" y="852"/>
                  <a:pt x="729" y="852"/>
                </a:cubicBezTo>
                <a:cubicBezTo>
                  <a:pt x="729" y="844"/>
                  <a:pt x="729" y="837"/>
                  <a:pt x="729" y="830"/>
                </a:cubicBezTo>
                <a:cubicBezTo>
                  <a:pt x="729" y="827"/>
                  <a:pt x="730" y="824"/>
                  <a:pt x="730" y="821"/>
                </a:cubicBezTo>
                <a:cubicBezTo>
                  <a:pt x="730" y="820"/>
                  <a:pt x="729" y="818"/>
                  <a:pt x="729" y="817"/>
                </a:cubicBezTo>
                <a:cubicBezTo>
                  <a:pt x="729" y="816"/>
                  <a:pt x="730" y="815"/>
                  <a:pt x="731" y="814"/>
                </a:cubicBezTo>
                <a:cubicBezTo>
                  <a:pt x="732" y="815"/>
                  <a:pt x="734" y="816"/>
                  <a:pt x="734" y="818"/>
                </a:cubicBezTo>
                <a:cubicBezTo>
                  <a:pt x="734" y="822"/>
                  <a:pt x="734" y="827"/>
                  <a:pt x="735" y="831"/>
                </a:cubicBezTo>
                <a:cubicBezTo>
                  <a:pt x="735" y="838"/>
                  <a:pt x="735" y="845"/>
                  <a:pt x="735" y="852"/>
                </a:cubicBezTo>
                <a:cubicBezTo>
                  <a:pt x="741" y="852"/>
                  <a:pt x="746" y="852"/>
                  <a:pt x="753" y="852"/>
                </a:cubicBezTo>
                <a:cubicBezTo>
                  <a:pt x="753" y="850"/>
                  <a:pt x="753" y="848"/>
                  <a:pt x="753" y="846"/>
                </a:cubicBezTo>
                <a:cubicBezTo>
                  <a:pt x="753" y="829"/>
                  <a:pt x="753" y="812"/>
                  <a:pt x="753" y="795"/>
                </a:cubicBezTo>
                <a:cubicBezTo>
                  <a:pt x="753" y="790"/>
                  <a:pt x="754" y="789"/>
                  <a:pt x="758" y="789"/>
                </a:cubicBezTo>
                <a:cubicBezTo>
                  <a:pt x="790" y="789"/>
                  <a:pt x="823" y="789"/>
                  <a:pt x="855" y="789"/>
                </a:cubicBezTo>
                <a:cubicBezTo>
                  <a:pt x="860" y="789"/>
                  <a:pt x="861" y="791"/>
                  <a:pt x="861" y="795"/>
                </a:cubicBezTo>
                <a:cubicBezTo>
                  <a:pt x="861" y="812"/>
                  <a:pt x="861" y="829"/>
                  <a:pt x="861" y="846"/>
                </a:cubicBezTo>
                <a:cubicBezTo>
                  <a:pt x="861" y="848"/>
                  <a:pt x="861" y="850"/>
                  <a:pt x="861" y="852"/>
                </a:cubicBezTo>
                <a:cubicBezTo>
                  <a:pt x="867" y="852"/>
                  <a:pt x="873" y="852"/>
                  <a:pt x="879" y="852"/>
                </a:cubicBezTo>
                <a:cubicBezTo>
                  <a:pt x="879" y="704"/>
                  <a:pt x="879" y="556"/>
                  <a:pt x="879" y="408"/>
                </a:cubicBezTo>
                <a:cubicBezTo>
                  <a:pt x="831" y="408"/>
                  <a:pt x="783" y="408"/>
                  <a:pt x="735" y="408"/>
                </a:cubicBezTo>
                <a:cubicBezTo>
                  <a:pt x="735" y="410"/>
                  <a:pt x="735" y="412"/>
                  <a:pt x="735" y="414"/>
                </a:cubicBezTo>
                <a:cubicBezTo>
                  <a:pt x="734" y="540"/>
                  <a:pt x="734" y="666"/>
                  <a:pt x="734" y="792"/>
                </a:cubicBezTo>
                <a:cubicBezTo>
                  <a:pt x="734" y="796"/>
                  <a:pt x="735" y="799"/>
                  <a:pt x="735" y="803"/>
                </a:cubicBezTo>
                <a:cubicBezTo>
                  <a:pt x="734" y="806"/>
                  <a:pt x="733" y="810"/>
                  <a:pt x="731" y="812"/>
                </a:cubicBezTo>
                <a:close/>
                <a:moveTo>
                  <a:pt x="994" y="971"/>
                </a:moveTo>
                <a:cubicBezTo>
                  <a:pt x="993" y="969"/>
                  <a:pt x="992" y="968"/>
                  <a:pt x="991" y="967"/>
                </a:cubicBezTo>
                <a:cubicBezTo>
                  <a:pt x="977" y="946"/>
                  <a:pt x="961" y="925"/>
                  <a:pt x="947" y="904"/>
                </a:cubicBezTo>
                <a:cubicBezTo>
                  <a:pt x="941" y="895"/>
                  <a:pt x="935" y="892"/>
                  <a:pt x="924" y="892"/>
                </a:cubicBezTo>
                <a:cubicBezTo>
                  <a:pt x="750" y="892"/>
                  <a:pt x="576" y="892"/>
                  <a:pt x="402" y="892"/>
                </a:cubicBezTo>
                <a:cubicBezTo>
                  <a:pt x="399" y="892"/>
                  <a:pt x="397" y="893"/>
                  <a:pt x="395" y="896"/>
                </a:cubicBezTo>
                <a:cubicBezTo>
                  <a:pt x="376" y="918"/>
                  <a:pt x="358" y="941"/>
                  <a:pt x="339" y="963"/>
                </a:cubicBezTo>
                <a:cubicBezTo>
                  <a:pt x="337" y="966"/>
                  <a:pt x="335" y="968"/>
                  <a:pt x="333" y="971"/>
                </a:cubicBezTo>
                <a:cubicBezTo>
                  <a:pt x="554" y="971"/>
                  <a:pt x="773" y="971"/>
                  <a:pt x="994" y="971"/>
                </a:cubicBezTo>
                <a:close/>
                <a:moveTo>
                  <a:pt x="246" y="1043"/>
                </a:moveTo>
                <a:cubicBezTo>
                  <a:pt x="247" y="1043"/>
                  <a:pt x="247" y="1043"/>
                  <a:pt x="248" y="1043"/>
                </a:cubicBezTo>
                <a:cubicBezTo>
                  <a:pt x="259" y="1043"/>
                  <a:pt x="271" y="1043"/>
                  <a:pt x="283" y="1043"/>
                </a:cubicBezTo>
                <a:cubicBezTo>
                  <a:pt x="294" y="1043"/>
                  <a:pt x="306" y="1043"/>
                  <a:pt x="318" y="1043"/>
                </a:cubicBezTo>
                <a:cubicBezTo>
                  <a:pt x="330" y="1043"/>
                  <a:pt x="341" y="1043"/>
                  <a:pt x="353" y="1043"/>
                </a:cubicBezTo>
                <a:cubicBezTo>
                  <a:pt x="365" y="1043"/>
                  <a:pt x="377" y="1043"/>
                  <a:pt x="389" y="1043"/>
                </a:cubicBezTo>
                <a:cubicBezTo>
                  <a:pt x="400" y="1043"/>
                  <a:pt x="412" y="1044"/>
                  <a:pt x="424" y="1043"/>
                </a:cubicBezTo>
                <a:cubicBezTo>
                  <a:pt x="435" y="1042"/>
                  <a:pt x="446" y="1045"/>
                  <a:pt x="458" y="1044"/>
                </a:cubicBezTo>
                <a:cubicBezTo>
                  <a:pt x="464" y="1042"/>
                  <a:pt x="471" y="1043"/>
                  <a:pt x="477" y="1043"/>
                </a:cubicBezTo>
                <a:cubicBezTo>
                  <a:pt x="648" y="1043"/>
                  <a:pt x="819" y="1043"/>
                  <a:pt x="990" y="1043"/>
                </a:cubicBezTo>
                <a:cubicBezTo>
                  <a:pt x="992" y="1043"/>
                  <a:pt x="995" y="1043"/>
                  <a:pt x="998" y="1043"/>
                </a:cubicBezTo>
                <a:cubicBezTo>
                  <a:pt x="997" y="1021"/>
                  <a:pt x="996" y="999"/>
                  <a:pt x="995" y="977"/>
                </a:cubicBezTo>
                <a:cubicBezTo>
                  <a:pt x="993" y="977"/>
                  <a:pt x="992" y="977"/>
                  <a:pt x="990" y="977"/>
                </a:cubicBezTo>
                <a:cubicBezTo>
                  <a:pt x="934" y="977"/>
                  <a:pt x="879" y="977"/>
                  <a:pt x="823" y="977"/>
                </a:cubicBezTo>
                <a:cubicBezTo>
                  <a:pt x="659" y="977"/>
                  <a:pt x="495" y="977"/>
                  <a:pt x="331" y="977"/>
                </a:cubicBezTo>
                <a:cubicBezTo>
                  <a:pt x="329" y="977"/>
                  <a:pt x="326" y="976"/>
                  <a:pt x="324" y="975"/>
                </a:cubicBezTo>
                <a:cubicBezTo>
                  <a:pt x="325" y="973"/>
                  <a:pt x="326" y="971"/>
                  <a:pt x="327" y="969"/>
                </a:cubicBezTo>
                <a:cubicBezTo>
                  <a:pt x="349" y="943"/>
                  <a:pt x="370" y="917"/>
                  <a:pt x="392" y="890"/>
                </a:cubicBezTo>
                <a:cubicBezTo>
                  <a:pt x="394" y="888"/>
                  <a:pt x="396" y="886"/>
                  <a:pt x="400" y="886"/>
                </a:cubicBezTo>
                <a:cubicBezTo>
                  <a:pt x="579" y="886"/>
                  <a:pt x="758" y="886"/>
                  <a:pt x="936" y="886"/>
                </a:cubicBezTo>
                <a:cubicBezTo>
                  <a:pt x="940" y="886"/>
                  <a:pt x="942" y="887"/>
                  <a:pt x="944" y="890"/>
                </a:cubicBezTo>
                <a:cubicBezTo>
                  <a:pt x="960" y="913"/>
                  <a:pt x="976" y="935"/>
                  <a:pt x="991" y="957"/>
                </a:cubicBezTo>
                <a:cubicBezTo>
                  <a:pt x="992" y="958"/>
                  <a:pt x="993" y="960"/>
                  <a:pt x="995" y="962"/>
                </a:cubicBezTo>
                <a:cubicBezTo>
                  <a:pt x="995" y="947"/>
                  <a:pt x="995" y="934"/>
                  <a:pt x="995" y="921"/>
                </a:cubicBezTo>
                <a:cubicBezTo>
                  <a:pt x="995" y="919"/>
                  <a:pt x="994" y="917"/>
                  <a:pt x="993" y="916"/>
                </a:cubicBezTo>
                <a:cubicBezTo>
                  <a:pt x="985" y="904"/>
                  <a:pt x="977" y="893"/>
                  <a:pt x="970" y="882"/>
                </a:cubicBezTo>
                <a:cubicBezTo>
                  <a:pt x="968" y="878"/>
                  <a:pt x="965" y="878"/>
                  <a:pt x="961" y="878"/>
                </a:cubicBezTo>
                <a:cubicBezTo>
                  <a:pt x="769" y="878"/>
                  <a:pt x="577" y="878"/>
                  <a:pt x="385" y="878"/>
                </a:cubicBezTo>
                <a:cubicBezTo>
                  <a:pt x="381" y="878"/>
                  <a:pt x="378" y="879"/>
                  <a:pt x="376" y="882"/>
                </a:cubicBezTo>
                <a:cubicBezTo>
                  <a:pt x="341" y="926"/>
                  <a:pt x="305" y="969"/>
                  <a:pt x="270" y="1013"/>
                </a:cubicBezTo>
                <a:cubicBezTo>
                  <a:pt x="262" y="1023"/>
                  <a:pt x="254" y="1033"/>
                  <a:pt x="246" y="1043"/>
                </a:cubicBezTo>
                <a:close/>
                <a:moveTo>
                  <a:pt x="448" y="519"/>
                </a:moveTo>
                <a:cubicBezTo>
                  <a:pt x="448" y="631"/>
                  <a:pt x="448" y="741"/>
                  <a:pt x="448" y="852"/>
                </a:cubicBezTo>
                <a:cubicBezTo>
                  <a:pt x="462" y="852"/>
                  <a:pt x="476" y="852"/>
                  <a:pt x="490" y="852"/>
                </a:cubicBezTo>
                <a:cubicBezTo>
                  <a:pt x="490" y="850"/>
                  <a:pt x="490" y="848"/>
                  <a:pt x="490" y="846"/>
                </a:cubicBezTo>
                <a:cubicBezTo>
                  <a:pt x="490" y="827"/>
                  <a:pt x="490" y="807"/>
                  <a:pt x="490" y="788"/>
                </a:cubicBezTo>
                <a:cubicBezTo>
                  <a:pt x="490" y="783"/>
                  <a:pt x="492" y="782"/>
                  <a:pt x="496" y="782"/>
                </a:cubicBezTo>
                <a:cubicBezTo>
                  <a:pt x="513" y="782"/>
                  <a:pt x="529" y="782"/>
                  <a:pt x="545" y="782"/>
                </a:cubicBezTo>
                <a:cubicBezTo>
                  <a:pt x="552" y="782"/>
                  <a:pt x="552" y="782"/>
                  <a:pt x="552" y="788"/>
                </a:cubicBezTo>
                <a:cubicBezTo>
                  <a:pt x="552" y="808"/>
                  <a:pt x="552" y="827"/>
                  <a:pt x="552" y="846"/>
                </a:cubicBezTo>
                <a:cubicBezTo>
                  <a:pt x="552" y="848"/>
                  <a:pt x="552" y="850"/>
                  <a:pt x="552" y="852"/>
                </a:cubicBezTo>
                <a:cubicBezTo>
                  <a:pt x="566" y="852"/>
                  <a:pt x="580" y="852"/>
                  <a:pt x="594" y="852"/>
                </a:cubicBezTo>
                <a:cubicBezTo>
                  <a:pt x="594" y="741"/>
                  <a:pt x="594" y="630"/>
                  <a:pt x="594" y="519"/>
                </a:cubicBezTo>
                <a:cubicBezTo>
                  <a:pt x="545" y="519"/>
                  <a:pt x="497" y="519"/>
                  <a:pt x="448" y="519"/>
                </a:cubicBezTo>
                <a:close/>
                <a:moveTo>
                  <a:pt x="674" y="164"/>
                </a:moveTo>
                <a:cubicBezTo>
                  <a:pt x="674" y="163"/>
                  <a:pt x="674" y="163"/>
                  <a:pt x="674" y="163"/>
                </a:cubicBezTo>
                <a:cubicBezTo>
                  <a:pt x="543" y="115"/>
                  <a:pt x="411" y="67"/>
                  <a:pt x="278" y="18"/>
                </a:cubicBezTo>
                <a:cubicBezTo>
                  <a:pt x="281" y="23"/>
                  <a:pt x="283" y="26"/>
                  <a:pt x="284" y="29"/>
                </a:cubicBezTo>
                <a:cubicBezTo>
                  <a:pt x="285" y="33"/>
                  <a:pt x="287" y="37"/>
                  <a:pt x="287" y="42"/>
                </a:cubicBezTo>
                <a:cubicBezTo>
                  <a:pt x="289" y="71"/>
                  <a:pt x="291" y="101"/>
                  <a:pt x="293" y="131"/>
                </a:cubicBezTo>
                <a:cubicBezTo>
                  <a:pt x="293" y="142"/>
                  <a:pt x="294" y="152"/>
                  <a:pt x="295" y="164"/>
                </a:cubicBezTo>
                <a:cubicBezTo>
                  <a:pt x="422" y="164"/>
                  <a:pt x="548" y="164"/>
                  <a:pt x="674" y="164"/>
                </a:cubicBezTo>
                <a:close/>
                <a:moveTo>
                  <a:pt x="944" y="487"/>
                </a:moveTo>
                <a:cubicBezTo>
                  <a:pt x="924" y="487"/>
                  <a:pt x="904" y="487"/>
                  <a:pt x="885" y="487"/>
                </a:cubicBezTo>
                <a:cubicBezTo>
                  <a:pt x="885" y="609"/>
                  <a:pt x="885" y="730"/>
                  <a:pt x="885" y="852"/>
                </a:cubicBezTo>
                <a:cubicBezTo>
                  <a:pt x="905" y="852"/>
                  <a:pt x="924" y="852"/>
                  <a:pt x="944" y="852"/>
                </a:cubicBezTo>
                <a:cubicBezTo>
                  <a:pt x="944" y="730"/>
                  <a:pt x="944" y="609"/>
                  <a:pt x="944" y="487"/>
                </a:cubicBezTo>
                <a:close/>
                <a:moveTo>
                  <a:pt x="442" y="852"/>
                </a:moveTo>
                <a:cubicBezTo>
                  <a:pt x="442" y="850"/>
                  <a:pt x="442" y="848"/>
                  <a:pt x="442" y="846"/>
                </a:cubicBezTo>
                <a:cubicBezTo>
                  <a:pt x="442" y="738"/>
                  <a:pt x="442" y="629"/>
                  <a:pt x="442" y="521"/>
                </a:cubicBezTo>
                <a:cubicBezTo>
                  <a:pt x="442" y="514"/>
                  <a:pt x="442" y="514"/>
                  <a:pt x="449" y="514"/>
                </a:cubicBezTo>
                <a:cubicBezTo>
                  <a:pt x="492" y="514"/>
                  <a:pt x="535" y="514"/>
                  <a:pt x="577" y="514"/>
                </a:cubicBezTo>
                <a:cubicBezTo>
                  <a:pt x="579" y="514"/>
                  <a:pt x="581" y="514"/>
                  <a:pt x="583" y="514"/>
                </a:cubicBezTo>
                <a:cubicBezTo>
                  <a:pt x="583" y="504"/>
                  <a:pt x="583" y="496"/>
                  <a:pt x="583" y="487"/>
                </a:cubicBezTo>
                <a:cubicBezTo>
                  <a:pt x="522" y="487"/>
                  <a:pt x="462" y="487"/>
                  <a:pt x="401" y="487"/>
                </a:cubicBezTo>
                <a:cubicBezTo>
                  <a:pt x="401" y="609"/>
                  <a:pt x="401" y="730"/>
                  <a:pt x="401" y="852"/>
                </a:cubicBezTo>
                <a:cubicBezTo>
                  <a:pt x="415" y="852"/>
                  <a:pt x="428" y="852"/>
                  <a:pt x="442" y="852"/>
                </a:cubicBezTo>
                <a:close/>
                <a:moveTo>
                  <a:pt x="149" y="170"/>
                </a:moveTo>
                <a:cubicBezTo>
                  <a:pt x="149" y="168"/>
                  <a:pt x="149" y="166"/>
                  <a:pt x="150" y="164"/>
                </a:cubicBezTo>
                <a:cubicBezTo>
                  <a:pt x="180" y="164"/>
                  <a:pt x="210" y="164"/>
                  <a:pt x="240" y="164"/>
                </a:cubicBezTo>
                <a:cubicBezTo>
                  <a:pt x="243" y="117"/>
                  <a:pt x="245" y="70"/>
                  <a:pt x="248" y="22"/>
                </a:cubicBezTo>
                <a:cubicBezTo>
                  <a:pt x="172" y="72"/>
                  <a:pt x="98" y="121"/>
                  <a:pt x="24" y="169"/>
                </a:cubicBezTo>
                <a:cubicBezTo>
                  <a:pt x="25" y="170"/>
                  <a:pt x="25" y="170"/>
                  <a:pt x="25" y="170"/>
                </a:cubicBezTo>
                <a:cubicBezTo>
                  <a:pt x="66" y="170"/>
                  <a:pt x="107" y="170"/>
                  <a:pt x="149" y="170"/>
                </a:cubicBezTo>
                <a:close/>
                <a:moveTo>
                  <a:pt x="710" y="852"/>
                </a:moveTo>
                <a:cubicBezTo>
                  <a:pt x="710" y="851"/>
                  <a:pt x="711" y="850"/>
                  <a:pt x="711" y="849"/>
                </a:cubicBezTo>
                <a:cubicBezTo>
                  <a:pt x="711" y="825"/>
                  <a:pt x="711" y="800"/>
                  <a:pt x="711" y="775"/>
                </a:cubicBezTo>
                <a:cubicBezTo>
                  <a:pt x="711" y="771"/>
                  <a:pt x="709" y="771"/>
                  <a:pt x="706" y="771"/>
                </a:cubicBezTo>
                <a:cubicBezTo>
                  <a:pt x="677" y="771"/>
                  <a:pt x="648" y="771"/>
                  <a:pt x="619" y="771"/>
                </a:cubicBezTo>
                <a:cubicBezTo>
                  <a:pt x="618" y="771"/>
                  <a:pt x="617" y="771"/>
                  <a:pt x="615" y="771"/>
                </a:cubicBezTo>
                <a:cubicBezTo>
                  <a:pt x="615" y="798"/>
                  <a:pt x="615" y="825"/>
                  <a:pt x="615" y="852"/>
                </a:cubicBezTo>
                <a:cubicBezTo>
                  <a:pt x="647" y="852"/>
                  <a:pt x="679" y="852"/>
                  <a:pt x="710" y="852"/>
                </a:cubicBezTo>
                <a:close/>
                <a:moveTo>
                  <a:pt x="1132" y="761"/>
                </a:moveTo>
                <a:cubicBezTo>
                  <a:pt x="1132" y="760"/>
                  <a:pt x="1133" y="759"/>
                  <a:pt x="1133" y="758"/>
                </a:cubicBezTo>
                <a:cubicBezTo>
                  <a:pt x="1133" y="712"/>
                  <a:pt x="1133" y="666"/>
                  <a:pt x="1132" y="619"/>
                </a:cubicBezTo>
                <a:cubicBezTo>
                  <a:pt x="1132" y="617"/>
                  <a:pt x="1131" y="615"/>
                  <a:pt x="1130" y="613"/>
                </a:cubicBezTo>
                <a:cubicBezTo>
                  <a:pt x="1122" y="602"/>
                  <a:pt x="1114" y="590"/>
                  <a:pt x="1105" y="579"/>
                </a:cubicBezTo>
                <a:cubicBezTo>
                  <a:pt x="1098" y="569"/>
                  <a:pt x="1100" y="559"/>
                  <a:pt x="1110" y="552"/>
                </a:cubicBezTo>
                <a:cubicBezTo>
                  <a:pt x="1111" y="552"/>
                  <a:pt x="1111" y="552"/>
                  <a:pt x="1112" y="552"/>
                </a:cubicBezTo>
                <a:cubicBezTo>
                  <a:pt x="1108" y="550"/>
                  <a:pt x="1104" y="548"/>
                  <a:pt x="1101" y="547"/>
                </a:cubicBezTo>
                <a:cubicBezTo>
                  <a:pt x="1094" y="546"/>
                  <a:pt x="1091" y="545"/>
                  <a:pt x="1091" y="555"/>
                </a:cubicBezTo>
                <a:cubicBezTo>
                  <a:pt x="1091" y="622"/>
                  <a:pt x="1091" y="688"/>
                  <a:pt x="1091" y="755"/>
                </a:cubicBezTo>
                <a:cubicBezTo>
                  <a:pt x="1091" y="757"/>
                  <a:pt x="1091" y="759"/>
                  <a:pt x="1091" y="761"/>
                </a:cubicBezTo>
                <a:cubicBezTo>
                  <a:pt x="1105" y="761"/>
                  <a:pt x="1118" y="761"/>
                  <a:pt x="1132" y="761"/>
                </a:cubicBezTo>
                <a:close/>
                <a:moveTo>
                  <a:pt x="1085" y="761"/>
                </a:moveTo>
                <a:cubicBezTo>
                  <a:pt x="1085" y="693"/>
                  <a:pt x="1085" y="626"/>
                  <a:pt x="1085" y="559"/>
                </a:cubicBezTo>
                <a:cubicBezTo>
                  <a:pt x="1085" y="559"/>
                  <a:pt x="1084" y="559"/>
                  <a:pt x="1084" y="559"/>
                </a:cubicBezTo>
                <a:cubicBezTo>
                  <a:pt x="1081" y="564"/>
                  <a:pt x="1078" y="569"/>
                  <a:pt x="1074" y="575"/>
                </a:cubicBezTo>
                <a:cubicBezTo>
                  <a:pt x="1073" y="577"/>
                  <a:pt x="1071" y="579"/>
                  <a:pt x="1069" y="581"/>
                </a:cubicBezTo>
                <a:cubicBezTo>
                  <a:pt x="1069" y="580"/>
                  <a:pt x="1068" y="580"/>
                  <a:pt x="1067" y="580"/>
                </a:cubicBezTo>
                <a:cubicBezTo>
                  <a:pt x="1067" y="582"/>
                  <a:pt x="1067" y="585"/>
                  <a:pt x="1067" y="587"/>
                </a:cubicBezTo>
                <a:cubicBezTo>
                  <a:pt x="1069" y="615"/>
                  <a:pt x="1070" y="643"/>
                  <a:pt x="1071" y="671"/>
                </a:cubicBezTo>
                <a:cubicBezTo>
                  <a:pt x="1071" y="673"/>
                  <a:pt x="1071" y="676"/>
                  <a:pt x="1070" y="678"/>
                </a:cubicBezTo>
                <a:cubicBezTo>
                  <a:pt x="1065" y="686"/>
                  <a:pt x="1060" y="693"/>
                  <a:pt x="1055" y="700"/>
                </a:cubicBezTo>
                <a:cubicBezTo>
                  <a:pt x="1052" y="704"/>
                  <a:pt x="1050" y="704"/>
                  <a:pt x="1048" y="700"/>
                </a:cubicBezTo>
                <a:cubicBezTo>
                  <a:pt x="1043" y="686"/>
                  <a:pt x="1035" y="673"/>
                  <a:pt x="1038" y="657"/>
                </a:cubicBezTo>
                <a:cubicBezTo>
                  <a:pt x="1038" y="657"/>
                  <a:pt x="1038" y="656"/>
                  <a:pt x="1037" y="655"/>
                </a:cubicBezTo>
                <a:cubicBezTo>
                  <a:pt x="1028" y="696"/>
                  <a:pt x="1020" y="736"/>
                  <a:pt x="1011" y="777"/>
                </a:cubicBezTo>
                <a:cubicBezTo>
                  <a:pt x="1018" y="777"/>
                  <a:pt x="1025" y="777"/>
                  <a:pt x="1031" y="777"/>
                </a:cubicBezTo>
                <a:cubicBezTo>
                  <a:pt x="1034" y="777"/>
                  <a:pt x="1039" y="778"/>
                  <a:pt x="1041" y="777"/>
                </a:cubicBezTo>
                <a:cubicBezTo>
                  <a:pt x="1043" y="775"/>
                  <a:pt x="1043" y="771"/>
                  <a:pt x="1044" y="768"/>
                </a:cubicBezTo>
                <a:cubicBezTo>
                  <a:pt x="1045" y="768"/>
                  <a:pt x="1045" y="767"/>
                  <a:pt x="1045" y="767"/>
                </a:cubicBezTo>
                <a:cubicBezTo>
                  <a:pt x="1046" y="762"/>
                  <a:pt x="1048" y="761"/>
                  <a:pt x="1053" y="761"/>
                </a:cubicBezTo>
                <a:cubicBezTo>
                  <a:pt x="1063" y="761"/>
                  <a:pt x="1074" y="761"/>
                  <a:pt x="1085" y="761"/>
                </a:cubicBezTo>
                <a:close/>
                <a:moveTo>
                  <a:pt x="1005" y="601"/>
                </a:moveTo>
                <a:cubicBezTo>
                  <a:pt x="1003" y="602"/>
                  <a:pt x="1002" y="602"/>
                  <a:pt x="1000" y="603"/>
                </a:cubicBezTo>
                <a:cubicBezTo>
                  <a:pt x="992" y="607"/>
                  <a:pt x="984" y="612"/>
                  <a:pt x="975" y="616"/>
                </a:cubicBezTo>
                <a:cubicBezTo>
                  <a:pt x="971" y="618"/>
                  <a:pt x="970" y="620"/>
                  <a:pt x="970" y="624"/>
                </a:cubicBezTo>
                <a:cubicBezTo>
                  <a:pt x="970" y="689"/>
                  <a:pt x="970" y="754"/>
                  <a:pt x="970" y="819"/>
                </a:cubicBezTo>
                <a:cubicBezTo>
                  <a:pt x="970" y="827"/>
                  <a:pt x="969" y="835"/>
                  <a:pt x="969" y="843"/>
                </a:cubicBezTo>
                <a:cubicBezTo>
                  <a:pt x="969" y="850"/>
                  <a:pt x="971" y="857"/>
                  <a:pt x="970" y="864"/>
                </a:cubicBezTo>
                <a:cubicBezTo>
                  <a:pt x="970" y="870"/>
                  <a:pt x="971" y="875"/>
                  <a:pt x="975" y="880"/>
                </a:cubicBezTo>
                <a:cubicBezTo>
                  <a:pt x="982" y="889"/>
                  <a:pt x="988" y="898"/>
                  <a:pt x="995" y="908"/>
                </a:cubicBezTo>
                <a:cubicBezTo>
                  <a:pt x="995" y="906"/>
                  <a:pt x="995" y="904"/>
                  <a:pt x="996" y="903"/>
                </a:cubicBezTo>
                <a:cubicBezTo>
                  <a:pt x="997" y="878"/>
                  <a:pt x="998" y="852"/>
                  <a:pt x="999" y="827"/>
                </a:cubicBezTo>
                <a:cubicBezTo>
                  <a:pt x="999" y="824"/>
                  <a:pt x="1000" y="821"/>
                  <a:pt x="1001" y="819"/>
                </a:cubicBezTo>
                <a:cubicBezTo>
                  <a:pt x="1000" y="817"/>
                  <a:pt x="999" y="816"/>
                  <a:pt x="999" y="815"/>
                </a:cubicBezTo>
                <a:cubicBezTo>
                  <a:pt x="1000" y="808"/>
                  <a:pt x="1000" y="802"/>
                  <a:pt x="1000" y="795"/>
                </a:cubicBezTo>
                <a:cubicBezTo>
                  <a:pt x="1000" y="794"/>
                  <a:pt x="1000" y="792"/>
                  <a:pt x="999" y="791"/>
                </a:cubicBezTo>
                <a:cubicBezTo>
                  <a:pt x="986" y="786"/>
                  <a:pt x="984" y="775"/>
                  <a:pt x="985" y="764"/>
                </a:cubicBezTo>
                <a:cubicBezTo>
                  <a:pt x="986" y="754"/>
                  <a:pt x="988" y="744"/>
                  <a:pt x="989" y="734"/>
                </a:cubicBezTo>
                <a:cubicBezTo>
                  <a:pt x="993" y="703"/>
                  <a:pt x="996" y="673"/>
                  <a:pt x="1000" y="642"/>
                </a:cubicBezTo>
                <a:cubicBezTo>
                  <a:pt x="1002" y="629"/>
                  <a:pt x="1003" y="615"/>
                  <a:pt x="1005" y="601"/>
                </a:cubicBezTo>
                <a:close/>
                <a:moveTo>
                  <a:pt x="1003" y="786"/>
                </a:moveTo>
                <a:cubicBezTo>
                  <a:pt x="1020" y="706"/>
                  <a:pt x="1038" y="627"/>
                  <a:pt x="1055" y="545"/>
                </a:cubicBezTo>
                <a:cubicBezTo>
                  <a:pt x="1046" y="548"/>
                  <a:pt x="1039" y="550"/>
                  <a:pt x="1031" y="552"/>
                </a:cubicBezTo>
                <a:cubicBezTo>
                  <a:pt x="1022" y="556"/>
                  <a:pt x="1016" y="563"/>
                  <a:pt x="1015" y="574"/>
                </a:cubicBezTo>
                <a:cubicBezTo>
                  <a:pt x="1012" y="595"/>
                  <a:pt x="1009" y="616"/>
                  <a:pt x="1006" y="637"/>
                </a:cubicBezTo>
                <a:cubicBezTo>
                  <a:pt x="1002" y="673"/>
                  <a:pt x="998" y="709"/>
                  <a:pt x="993" y="745"/>
                </a:cubicBezTo>
                <a:cubicBezTo>
                  <a:pt x="992" y="754"/>
                  <a:pt x="991" y="762"/>
                  <a:pt x="991" y="771"/>
                </a:cubicBezTo>
                <a:cubicBezTo>
                  <a:pt x="991" y="779"/>
                  <a:pt x="995" y="784"/>
                  <a:pt x="1003" y="786"/>
                </a:cubicBezTo>
                <a:close/>
                <a:moveTo>
                  <a:pt x="855" y="795"/>
                </a:moveTo>
                <a:cubicBezTo>
                  <a:pt x="823" y="795"/>
                  <a:pt x="791" y="795"/>
                  <a:pt x="758" y="795"/>
                </a:cubicBezTo>
                <a:cubicBezTo>
                  <a:pt x="758" y="814"/>
                  <a:pt x="758" y="833"/>
                  <a:pt x="758" y="852"/>
                </a:cubicBezTo>
                <a:cubicBezTo>
                  <a:pt x="791" y="852"/>
                  <a:pt x="823" y="852"/>
                  <a:pt x="855" y="852"/>
                </a:cubicBezTo>
                <a:cubicBezTo>
                  <a:pt x="855" y="833"/>
                  <a:pt x="855" y="814"/>
                  <a:pt x="855" y="795"/>
                </a:cubicBezTo>
                <a:close/>
                <a:moveTo>
                  <a:pt x="566" y="233"/>
                </a:moveTo>
                <a:cubicBezTo>
                  <a:pt x="654" y="262"/>
                  <a:pt x="740" y="252"/>
                  <a:pt x="825" y="223"/>
                </a:cubicBezTo>
                <a:cubicBezTo>
                  <a:pt x="825" y="223"/>
                  <a:pt x="825" y="222"/>
                  <a:pt x="825" y="222"/>
                </a:cubicBezTo>
                <a:cubicBezTo>
                  <a:pt x="823" y="222"/>
                  <a:pt x="821" y="222"/>
                  <a:pt x="820" y="222"/>
                </a:cubicBezTo>
                <a:cubicBezTo>
                  <a:pt x="764" y="222"/>
                  <a:pt x="708" y="222"/>
                  <a:pt x="653" y="222"/>
                </a:cubicBezTo>
                <a:cubicBezTo>
                  <a:pt x="627" y="222"/>
                  <a:pt x="601" y="222"/>
                  <a:pt x="575" y="222"/>
                </a:cubicBezTo>
                <a:cubicBezTo>
                  <a:pt x="573" y="222"/>
                  <a:pt x="571" y="222"/>
                  <a:pt x="570" y="224"/>
                </a:cubicBezTo>
                <a:cubicBezTo>
                  <a:pt x="568" y="226"/>
                  <a:pt x="568" y="229"/>
                  <a:pt x="566" y="233"/>
                </a:cubicBezTo>
                <a:close/>
                <a:moveTo>
                  <a:pt x="1201" y="749"/>
                </a:moveTo>
                <a:cubicBezTo>
                  <a:pt x="1202" y="748"/>
                  <a:pt x="1202" y="747"/>
                  <a:pt x="1202" y="747"/>
                </a:cubicBezTo>
                <a:cubicBezTo>
                  <a:pt x="1201" y="716"/>
                  <a:pt x="1200" y="685"/>
                  <a:pt x="1198" y="654"/>
                </a:cubicBezTo>
                <a:cubicBezTo>
                  <a:pt x="1198" y="650"/>
                  <a:pt x="1196" y="645"/>
                  <a:pt x="1194" y="642"/>
                </a:cubicBezTo>
                <a:cubicBezTo>
                  <a:pt x="1179" y="624"/>
                  <a:pt x="1164" y="606"/>
                  <a:pt x="1149" y="588"/>
                </a:cubicBezTo>
                <a:cubicBezTo>
                  <a:pt x="1141" y="579"/>
                  <a:pt x="1134" y="570"/>
                  <a:pt x="1126" y="561"/>
                </a:cubicBezTo>
                <a:cubicBezTo>
                  <a:pt x="1121" y="556"/>
                  <a:pt x="1117" y="555"/>
                  <a:pt x="1113" y="557"/>
                </a:cubicBezTo>
                <a:cubicBezTo>
                  <a:pt x="1105" y="561"/>
                  <a:pt x="1104" y="568"/>
                  <a:pt x="1110" y="576"/>
                </a:cubicBezTo>
                <a:cubicBezTo>
                  <a:pt x="1129" y="602"/>
                  <a:pt x="1148" y="628"/>
                  <a:pt x="1167" y="654"/>
                </a:cubicBezTo>
                <a:cubicBezTo>
                  <a:pt x="1168" y="656"/>
                  <a:pt x="1169" y="659"/>
                  <a:pt x="1170" y="661"/>
                </a:cubicBezTo>
                <a:cubicBezTo>
                  <a:pt x="1172" y="674"/>
                  <a:pt x="1174" y="687"/>
                  <a:pt x="1176" y="700"/>
                </a:cubicBezTo>
                <a:cubicBezTo>
                  <a:pt x="1179" y="715"/>
                  <a:pt x="1181" y="731"/>
                  <a:pt x="1184" y="746"/>
                </a:cubicBezTo>
                <a:cubicBezTo>
                  <a:pt x="1184" y="747"/>
                  <a:pt x="1186" y="749"/>
                  <a:pt x="1187" y="749"/>
                </a:cubicBezTo>
                <a:cubicBezTo>
                  <a:pt x="1192" y="750"/>
                  <a:pt x="1196" y="749"/>
                  <a:pt x="1201" y="749"/>
                </a:cubicBezTo>
                <a:close/>
                <a:moveTo>
                  <a:pt x="496" y="788"/>
                </a:moveTo>
                <a:cubicBezTo>
                  <a:pt x="496" y="809"/>
                  <a:pt x="496" y="830"/>
                  <a:pt x="496" y="852"/>
                </a:cubicBezTo>
                <a:cubicBezTo>
                  <a:pt x="513" y="852"/>
                  <a:pt x="529" y="852"/>
                  <a:pt x="546" y="852"/>
                </a:cubicBezTo>
                <a:cubicBezTo>
                  <a:pt x="546" y="830"/>
                  <a:pt x="546" y="809"/>
                  <a:pt x="546" y="788"/>
                </a:cubicBezTo>
                <a:cubicBezTo>
                  <a:pt x="529" y="788"/>
                  <a:pt x="513" y="788"/>
                  <a:pt x="496" y="788"/>
                </a:cubicBezTo>
                <a:close/>
                <a:moveTo>
                  <a:pt x="1014" y="505"/>
                </a:moveTo>
                <a:cubicBezTo>
                  <a:pt x="1001" y="524"/>
                  <a:pt x="987" y="543"/>
                  <a:pt x="974" y="562"/>
                </a:cubicBezTo>
                <a:cubicBezTo>
                  <a:pt x="967" y="574"/>
                  <a:pt x="959" y="585"/>
                  <a:pt x="952" y="596"/>
                </a:cubicBezTo>
                <a:cubicBezTo>
                  <a:pt x="949" y="601"/>
                  <a:pt x="948" y="605"/>
                  <a:pt x="952" y="610"/>
                </a:cubicBezTo>
                <a:cubicBezTo>
                  <a:pt x="955" y="614"/>
                  <a:pt x="960" y="616"/>
                  <a:pt x="965" y="614"/>
                </a:cubicBezTo>
                <a:cubicBezTo>
                  <a:pt x="968" y="613"/>
                  <a:pt x="970" y="612"/>
                  <a:pt x="972" y="611"/>
                </a:cubicBezTo>
                <a:cubicBezTo>
                  <a:pt x="983" y="606"/>
                  <a:pt x="993" y="600"/>
                  <a:pt x="1004" y="595"/>
                </a:cubicBezTo>
                <a:cubicBezTo>
                  <a:pt x="1005" y="594"/>
                  <a:pt x="1006" y="592"/>
                  <a:pt x="1006" y="591"/>
                </a:cubicBezTo>
                <a:cubicBezTo>
                  <a:pt x="1008" y="583"/>
                  <a:pt x="1009" y="574"/>
                  <a:pt x="1010" y="566"/>
                </a:cubicBezTo>
                <a:cubicBezTo>
                  <a:pt x="1003" y="567"/>
                  <a:pt x="1001" y="573"/>
                  <a:pt x="998" y="579"/>
                </a:cubicBezTo>
                <a:cubicBezTo>
                  <a:pt x="997" y="581"/>
                  <a:pt x="996" y="586"/>
                  <a:pt x="992" y="584"/>
                </a:cubicBezTo>
                <a:cubicBezTo>
                  <a:pt x="988" y="582"/>
                  <a:pt x="992" y="578"/>
                  <a:pt x="993" y="576"/>
                </a:cubicBezTo>
                <a:cubicBezTo>
                  <a:pt x="1004" y="555"/>
                  <a:pt x="1015" y="534"/>
                  <a:pt x="1027" y="512"/>
                </a:cubicBezTo>
                <a:cubicBezTo>
                  <a:pt x="1023" y="510"/>
                  <a:pt x="1019" y="507"/>
                  <a:pt x="1014" y="505"/>
                </a:cubicBezTo>
                <a:close/>
                <a:moveTo>
                  <a:pt x="1062" y="816"/>
                </a:moveTo>
                <a:cubicBezTo>
                  <a:pt x="1061" y="818"/>
                  <a:pt x="1061" y="819"/>
                  <a:pt x="1061" y="820"/>
                </a:cubicBezTo>
                <a:cubicBezTo>
                  <a:pt x="1059" y="848"/>
                  <a:pt x="1058" y="876"/>
                  <a:pt x="1055" y="903"/>
                </a:cubicBezTo>
                <a:cubicBezTo>
                  <a:pt x="1053" y="927"/>
                  <a:pt x="1049" y="951"/>
                  <a:pt x="1046" y="975"/>
                </a:cubicBezTo>
                <a:cubicBezTo>
                  <a:pt x="1046" y="978"/>
                  <a:pt x="1046" y="982"/>
                  <a:pt x="1048" y="984"/>
                </a:cubicBezTo>
                <a:cubicBezTo>
                  <a:pt x="1057" y="998"/>
                  <a:pt x="1066" y="1011"/>
                  <a:pt x="1075" y="1024"/>
                </a:cubicBezTo>
                <a:cubicBezTo>
                  <a:pt x="1076" y="1025"/>
                  <a:pt x="1076" y="1026"/>
                  <a:pt x="1076" y="1027"/>
                </a:cubicBezTo>
                <a:cubicBezTo>
                  <a:pt x="1077" y="1026"/>
                  <a:pt x="1077" y="1026"/>
                  <a:pt x="1077" y="1026"/>
                </a:cubicBezTo>
                <a:cubicBezTo>
                  <a:pt x="1077" y="1024"/>
                  <a:pt x="1078" y="1023"/>
                  <a:pt x="1077" y="1022"/>
                </a:cubicBezTo>
                <a:cubicBezTo>
                  <a:pt x="1072" y="955"/>
                  <a:pt x="1068" y="888"/>
                  <a:pt x="1068" y="820"/>
                </a:cubicBezTo>
                <a:cubicBezTo>
                  <a:pt x="1067" y="816"/>
                  <a:pt x="1065" y="816"/>
                  <a:pt x="1062" y="816"/>
                </a:cubicBezTo>
                <a:close/>
                <a:moveTo>
                  <a:pt x="1065" y="555"/>
                </a:moveTo>
                <a:cubicBezTo>
                  <a:pt x="1072" y="550"/>
                  <a:pt x="1078" y="546"/>
                  <a:pt x="1084" y="541"/>
                </a:cubicBezTo>
                <a:cubicBezTo>
                  <a:pt x="1085" y="541"/>
                  <a:pt x="1085" y="541"/>
                  <a:pt x="1085" y="541"/>
                </a:cubicBezTo>
                <a:cubicBezTo>
                  <a:pt x="1085" y="533"/>
                  <a:pt x="1085" y="525"/>
                  <a:pt x="1084" y="517"/>
                </a:cubicBezTo>
                <a:cubicBezTo>
                  <a:pt x="1084" y="514"/>
                  <a:pt x="1083" y="511"/>
                  <a:pt x="1083" y="508"/>
                </a:cubicBezTo>
                <a:cubicBezTo>
                  <a:pt x="1082" y="506"/>
                  <a:pt x="1082" y="503"/>
                  <a:pt x="1080" y="502"/>
                </a:cubicBezTo>
                <a:cubicBezTo>
                  <a:pt x="1078" y="499"/>
                  <a:pt x="1076" y="496"/>
                  <a:pt x="1079" y="492"/>
                </a:cubicBezTo>
                <a:cubicBezTo>
                  <a:pt x="1081" y="489"/>
                  <a:pt x="1085" y="489"/>
                  <a:pt x="1088" y="490"/>
                </a:cubicBezTo>
                <a:cubicBezTo>
                  <a:pt x="1094" y="491"/>
                  <a:pt x="1099" y="488"/>
                  <a:pt x="1098" y="482"/>
                </a:cubicBezTo>
                <a:cubicBezTo>
                  <a:pt x="1097" y="480"/>
                  <a:pt x="1095" y="478"/>
                  <a:pt x="1094" y="477"/>
                </a:cubicBezTo>
                <a:cubicBezTo>
                  <a:pt x="1094" y="477"/>
                  <a:pt x="1092" y="477"/>
                  <a:pt x="1091" y="478"/>
                </a:cubicBezTo>
                <a:cubicBezTo>
                  <a:pt x="1082" y="486"/>
                  <a:pt x="1073" y="485"/>
                  <a:pt x="1067" y="473"/>
                </a:cubicBezTo>
                <a:cubicBezTo>
                  <a:pt x="1066" y="470"/>
                  <a:pt x="1065" y="467"/>
                  <a:pt x="1063" y="465"/>
                </a:cubicBezTo>
                <a:cubicBezTo>
                  <a:pt x="1060" y="460"/>
                  <a:pt x="1057" y="460"/>
                  <a:pt x="1053" y="462"/>
                </a:cubicBezTo>
                <a:cubicBezTo>
                  <a:pt x="1048" y="464"/>
                  <a:pt x="1043" y="466"/>
                  <a:pt x="1038" y="468"/>
                </a:cubicBezTo>
                <a:cubicBezTo>
                  <a:pt x="1036" y="475"/>
                  <a:pt x="1034" y="484"/>
                  <a:pt x="1032" y="493"/>
                </a:cubicBezTo>
                <a:cubicBezTo>
                  <a:pt x="1035" y="493"/>
                  <a:pt x="1039" y="492"/>
                  <a:pt x="1040" y="497"/>
                </a:cubicBezTo>
                <a:cubicBezTo>
                  <a:pt x="1042" y="512"/>
                  <a:pt x="1046" y="515"/>
                  <a:pt x="1061" y="518"/>
                </a:cubicBezTo>
                <a:cubicBezTo>
                  <a:pt x="1064" y="519"/>
                  <a:pt x="1066" y="520"/>
                  <a:pt x="1065" y="523"/>
                </a:cubicBezTo>
                <a:cubicBezTo>
                  <a:pt x="1064" y="528"/>
                  <a:pt x="1063" y="533"/>
                  <a:pt x="1062" y="538"/>
                </a:cubicBezTo>
                <a:cubicBezTo>
                  <a:pt x="1061" y="544"/>
                  <a:pt x="1064" y="549"/>
                  <a:pt x="1065" y="555"/>
                </a:cubicBezTo>
                <a:close/>
                <a:moveTo>
                  <a:pt x="1181" y="769"/>
                </a:moveTo>
                <a:cubicBezTo>
                  <a:pt x="1181" y="769"/>
                  <a:pt x="1181" y="768"/>
                  <a:pt x="1180" y="767"/>
                </a:cubicBezTo>
                <a:cubicBezTo>
                  <a:pt x="1176" y="767"/>
                  <a:pt x="1171" y="767"/>
                  <a:pt x="1167" y="767"/>
                </a:cubicBezTo>
                <a:cubicBezTo>
                  <a:pt x="1130" y="767"/>
                  <a:pt x="1093" y="767"/>
                  <a:pt x="1056" y="767"/>
                </a:cubicBezTo>
                <a:cubicBezTo>
                  <a:pt x="1053" y="766"/>
                  <a:pt x="1051" y="766"/>
                  <a:pt x="1050" y="769"/>
                </a:cubicBezTo>
                <a:cubicBezTo>
                  <a:pt x="1045" y="782"/>
                  <a:pt x="1047" y="793"/>
                  <a:pt x="1056" y="803"/>
                </a:cubicBezTo>
                <a:cubicBezTo>
                  <a:pt x="1057" y="804"/>
                  <a:pt x="1059" y="805"/>
                  <a:pt x="1061" y="804"/>
                </a:cubicBezTo>
                <a:cubicBezTo>
                  <a:pt x="1066" y="803"/>
                  <a:pt x="1071" y="801"/>
                  <a:pt x="1076" y="800"/>
                </a:cubicBezTo>
                <a:cubicBezTo>
                  <a:pt x="1109" y="790"/>
                  <a:pt x="1142" y="781"/>
                  <a:pt x="1175" y="771"/>
                </a:cubicBezTo>
                <a:cubicBezTo>
                  <a:pt x="1177" y="771"/>
                  <a:pt x="1179" y="770"/>
                  <a:pt x="1181" y="769"/>
                </a:cubicBezTo>
                <a:close/>
                <a:moveTo>
                  <a:pt x="1207" y="760"/>
                </a:moveTo>
                <a:cubicBezTo>
                  <a:pt x="1211" y="764"/>
                  <a:pt x="1210" y="769"/>
                  <a:pt x="1217" y="769"/>
                </a:cubicBezTo>
                <a:cubicBezTo>
                  <a:pt x="1248" y="769"/>
                  <a:pt x="1279" y="770"/>
                  <a:pt x="1311" y="770"/>
                </a:cubicBezTo>
                <a:cubicBezTo>
                  <a:pt x="1314" y="770"/>
                  <a:pt x="1315" y="769"/>
                  <a:pt x="1316" y="766"/>
                </a:cubicBezTo>
                <a:cubicBezTo>
                  <a:pt x="1320" y="754"/>
                  <a:pt x="1317" y="744"/>
                  <a:pt x="1311" y="735"/>
                </a:cubicBezTo>
                <a:cubicBezTo>
                  <a:pt x="1309" y="732"/>
                  <a:pt x="1307" y="731"/>
                  <a:pt x="1303" y="732"/>
                </a:cubicBezTo>
                <a:cubicBezTo>
                  <a:pt x="1281" y="739"/>
                  <a:pt x="1259" y="745"/>
                  <a:pt x="1237" y="752"/>
                </a:cubicBezTo>
                <a:cubicBezTo>
                  <a:pt x="1227" y="755"/>
                  <a:pt x="1217" y="757"/>
                  <a:pt x="1207" y="760"/>
                </a:cubicBezTo>
                <a:close/>
                <a:moveTo>
                  <a:pt x="1134" y="488"/>
                </a:moveTo>
                <a:cubicBezTo>
                  <a:pt x="1135" y="487"/>
                  <a:pt x="1135" y="486"/>
                  <a:pt x="1135" y="486"/>
                </a:cubicBezTo>
                <a:cubicBezTo>
                  <a:pt x="1136" y="484"/>
                  <a:pt x="1137" y="482"/>
                  <a:pt x="1137" y="480"/>
                </a:cubicBezTo>
                <a:cubicBezTo>
                  <a:pt x="1141" y="465"/>
                  <a:pt x="1141" y="450"/>
                  <a:pt x="1131" y="438"/>
                </a:cubicBezTo>
                <a:cubicBezTo>
                  <a:pt x="1129" y="435"/>
                  <a:pt x="1126" y="434"/>
                  <a:pt x="1124" y="433"/>
                </a:cubicBezTo>
                <a:cubicBezTo>
                  <a:pt x="1113" y="430"/>
                  <a:pt x="1103" y="430"/>
                  <a:pt x="1092" y="433"/>
                </a:cubicBezTo>
                <a:cubicBezTo>
                  <a:pt x="1083" y="435"/>
                  <a:pt x="1074" y="439"/>
                  <a:pt x="1067" y="447"/>
                </a:cubicBezTo>
                <a:cubicBezTo>
                  <a:pt x="1092" y="457"/>
                  <a:pt x="1114" y="471"/>
                  <a:pt x="1134" y="488"/>
                </a:cubicBezTo>
                <a:close/>
                <a:moveTo>
                  <a:pt x="1140" y="626"/>
                </a:moveTo>
                <a:cubicBezTo>
                  <a:pt x="1140" y="626"/>
                  <a:pt x="1139" y="626"/>
                  <a:pt x="1139" y="626"/>
                </a:cubicBezTo>
                <a:cubicBezTo>
                  <a:pt x="1139" y="671"/>
                  <a:pt x="1139" y="716"/>
                  <a:pt x="1139" y="761"/>
                </a:cubicBezTo>
                <a:cubicBezTo>
                  <a:pt x="1148" y="761"/>
                  <a:pt x="1158" y="761"/>
                  <a:pt x="1168" y="761"/>
                </a:cubicBezTo>
                <a:cubicBezTo>
                  <a:pt x="1159" y="716"/>
                  <a:pt x="1149" y="671"/>
                  <a:pt x="1140" y="626"/>
                </a:cubicBezTo>
                <a:close/>
                <a:moveTo>
                  <a:pt x="1081" y="1073"/>
                </a:moveTo>
                <a:cubicBezTo>
                  <a:pt x="1066" y="1073"/>
                  <a:pt x="1052" y="1073"/>
                  <a:pt x="1037" y="1073"/>
                </a:cubicBezTo>
                <a:cubicBezTo>
                  <a:pt x="1032" y="1073"/>
                  <a:pt x="1029" y="1074"/>
                  <a:pt x="1029" y="1080"/>
                </a:cubicBezTo>
                <a:cubicBezTo>
                  <a:pt x="1029" y="1083"/>
                  <a:pt x="1027" y="1086"/>
                  <a:pt x="1027" y="1089"/>
                </a:cubicBezTo>
                <a:cubicBezTo>
                  <a:pt x="1027" y="1098"/>
                  <a:pt x="1028" y="1107"/>
                  <a:pt x="1029" y="1115"/>
                </a:cubicBezTo>
                <a:cubicBezTo>
                  <a:pt x="1036" y="1115"/>
                  <a:pt x="1044" y="1115"/>
                  <a:pt x="1052" y="1115"/>
                </a:cubicBezTo>
                <a:cubicBezTo>
                  <a:pt x="1049" y="1110"/>
                  <a:pt x="1051" y="1106"/>
                  <a:pt x="1055" y="1103"/>
                </a:cubicBezTo>
                <a:cubicBezTo>
                  <a:pt x="1057" y="1101"/>
                  <a:pt x="1059" y="1100"/>
                  <a:pt x="1062" y="1099"/>
                </a:cubicBezTo>
                <a:cubicBezTo>
                  <a:pt x="1068" y="1097"/>
                  <a:pt x="1075" y="1094"/>
                  <a:pt x="1081" y="1092"/>
                </a:cubicBezTo>
                <a:cubicBezTo>
                  <a:pt x="1082" y="1091"/>
                  <a:pt x="1084" y="1089"/>
                  <a:pt x="1084" y="1088"/>
                </a:cubicBezTo>
                <a:cubicBezTo>
                  <a:pt x="1084" y="1083"/>
                  <a:pt x="1082" y="1078"/>
                  <a:pt x="1081" y="1073"/>
                </a:cubicBezTo>
                <a:close/>
                <a:moveTo>
                  <a:pt x="244" y="901"/>
                </a:moveTo>
                <a:cubicBezTo>
                  <a:pt x="261" y="901"/>
                  <a:pt x="277" y="901"/>
                  <a:pt x="293" y="901"/>
                </a:cubicBezTo>
                <a:cubicBezTo>
                  <a:pt x="293" y="897"/>
                  <a:pt x="294" y="894"/>
                  <a:pt x="293" y="890"/>
                </a:cubicBezTo>
                <a:cubicBezTo>
                  <a:pt x="293" y="888"/>
                  <a:pt x="292" y="886"/>
                  <a:pt x="290" y="885"/>
                </a:cubicBezTo>
                <a:cubicBezTo>
                  <a:pt x="276" y="874"/>
                  <a:pt x="262" y="863"/>
                  <a:pt x="248" y="852"/>
                </a:cubicBezTo>
                <a:cubicBezTo>
                  <a:pt x="247" y="852"/>
                  <a:pt x="245" y="851"/>
                  <a:pt x="244" y="850"/>
                </a:cubicBezTo>
                <a:cubicBezTo>
                  <a:pt x="244" y="868"/>
                  <a:pt x="244" y="884"/>
                  <a:pt x="244" y="901"/>
                </a:cubicBezTo>
                <a:close/>
                <a:moveTo>
                  <a:pt x="703" y="217"/>
                </a:moveTo>
                <a:cubicBezTo>
                  <a:pt x="725" y="217"/>
                  <a:pt x="746" y="217"/>
                  <a:pt x="767" y="217"/>
                </a:cubicBezTo>
                <a:cubicBezTo>
                  <a:pt x="756" y="201"/>
                  <a:pt x="744" y="185"/>
                  <a:pt x="733" y="168"/>
                </a:cubicBezTo>
                <a:cubicBezTo>
                  <a:pt x="723" y="185"/>
                  <a:pt x="713" y="201"/>
                  <a:pt x="703" y="217"/>
                </a:cubicBezTo>
                <a:close/>
                <a:moveTo>
                  <a:pt x="777" y="217"/>
                </a:moveTo>
                <a:cubicBezTo>
                  <a:pt x="799" y="217"/>
                  <a:pt x="820" y="217"/>
                  <a:pt x="841" y="217"/>
                </a:cubicBezTo>
                <a:cubicBezTo>
                  <a:pt x="830" y="201"/>
                  <a:pt x="818" y="185"/>
                  <a:pt x="807" y="168"/>
                </a:cubicBezTo>
                <a:cubicBezTo>
                  <a:pt x="797" y="185"/>
                  <a:pt x="787" y="201"/>
                  <a:pt x="777" y="217"/>
                </a:cubicBezTo>
                <a:close/>
                <a:moveTo>
                  <a:pt x="619" y="217"/>
                </a:moveTo>
                <a:cubicBezTo>
                  <a:pt x="608" y="201"/>
                  <a:pt x="597" y="185"/>
                  <a:pt x="585" y="168"/>
                </a:cubicBezTo>
                <a:cubicBezTo>
                  <a:pt x="575" y="185"/>
                  <a:pt x="565" y="201"/>
                  <a:pt x="555" y="217"/>
                </a:cubicBezTo>
                <a:cubicBezTo>
                  <a:pt x="577" y="217"/>
                  <a:pt x="598" y="217"/>
                  <a:pt x="619" y="217"/>
                </a:cubicBezTo>
                <a:close/>
                <a:moveTo>
                  <a:pt x="546" y="217"/>
                </a:moveTo>
                <a:cubicBezTo>
                  <a:pt x="534" y="201"/>
                  <a:pt x="523" y="185"/>
                  <a:pt x="511" y="168"/>
                </a:cubicBezTo>
                <a:cubicBezTo>
                  <a:pt x="501" y="185"/>
                  <a:pt x="491" y="201"/>
                  <a:pt x="481" y="217"/>
                </a:cubicBezTo>
                <a:cubicBezTo>
                  <a:pt x="503" y="217"/>
                  <a:pt x="524" y="217"/>
                  <a:pt x="546" y="217"/>
                </a:cubicBezTo>
                <a:close/>
                <a:moveTo>
                  <a:pt x="693" y="217"/>
                </a:moveTo>
                <a:cubicBezTo>
                  <a:pt x="682" y="201"/>
                  <a:pt x="670" y="185"/>
                  <a:pt x="659" y="168"/>
                </a:cubicBezTo>
                <a:cubicBezTo>
                  <a:pt x="649" y="185"/>
                  <a:pt x="639" y="201"/>
                  <a:pt x="629" y="217"/>
                </a:cubicBezTo>
                <a:cubicBezTo>
                  <a:pt x="651" y="217"/>
                  <a:pt x="672" y="217"/>
                  <a:pt x="693" y="217"/>
                </a:cubicBezTo>
                <a:close/>
                <a:moveTo>
                  <a:pt x="851" y="217"/>
                </a:moveTo>
                <a:cubicBezTo>
                  <a:pt x="873" y="217"/>
                  <a:pt x="894" y="217"/>
                  <a:pt x="915" y="217"/>
                </a:cubicBezTo>
                <a:cubicBezTo>
                  <a:pt x="904" y="201"/>
                  <a:pt x="892" y="185"/>
                  <a:pt x="881" y="168"/>
                </a:cubicBezTo>
                <a:cubicBezTo>
                  <a:pt x="871" y="185"/>
                  <a:pt x="861" y="201"/>
                  <a:pt x="851" y="217"/>
                </a:cubicBezTo>
                <a:close/>
                <a:moveTo>
                  <a:pt x="333" y="217"/>
                </a:moveTo>
                <a:cubicBezTo>
                  <a:pt x="355" y="217"/>
                  <a:pt x="376" y="217"/>
                  <a:pt x="398" y="217"/>
                </a:cubicBezTo>
                <a:cubicBezTo>
                  <a:pt x="386" y="201"/>
                  <a:pt x="374" y="185"/>
                  <a:pt x="363" y="168"/>
                </a:cubicBezTo>
                <a:cubicBezTo>
                  <a:pt x="353" y="185"/>
                  <a:pt x="343" y="201"/>
                  <a:pt x="333" y="217"/>
                </a:cubicBezTo>
                <a:close/>
                <a:moveTo>
                  <a:pt x="437" y="168"/>
                </a:moveTo>
                <a:cubicBezTo>
                  <a:pt x="427" y="185"/>
                  <a:pt x="417" y="201"/>
                  <a:pt x="407" y="217"/>
                </a:cubicBezTo>
                <a:cubicBezTo>
                  <a:pt x="429" y="217"/>
                  <a:pt x="450" y="217"/>
                  <a:pt x="472" y="217"/>
                </a:cubicBezTo>
                <a:cubicBezTo>
                  <a:pt x="460" y="201"/>
                  <a:pt x="449" y="185"/>
                  <a:pt x="437" y="168"/>
                </a:cubicBezTo>
                <a:close/>
                <a:moveTo>
                  <a:pt x="1063" y="569"/>
                </a:moveTo>
                <a:cubicBezTo>
                  <a:pt x="1063" y="569"/>
                  <a:pt x="1062" y="569"/>
                  <a:pt x="1062" y="569"/>
                </a:cubicBezTo>
                <a:cubicBezTo>
                  <a:pt x="1061" y="570"/>
                  <a:pt x="1060" y="572"/>
                  <a:pt x="1060" y="574"/>
                </a:cubicBezTo>
                <a:cubicBezTo>
                  <a:pt x="1055" y="600"/>
                  <a:pt x="1049" y="626"/>
                  <a:pt x="1044" y="652"/>
                </a:cubicBezTo>
                <a:cubicBezTo>
                  <a:pt x="1041" y="667"/>
                  <a:pt x="1044" y="680"/>
                  <a:pt x="1052" y="693"/>
                </a:cubicBezTo>
                <a:cubicBezTo>
                  <a:pt x="1055" y="689"/>
                  <a:pt x="1057" y="685"/>
                  <a:pt x="1060" y="682"/>
                </a:cubicBezTo>
                <a:cubicBezTo>
                  <a:pt x="1065" y="677"/>
                  <a:pt x="1065" y="670"/>
                  <a:pt x="1065" y="663"/>
                </a:cubicBezTo>
                <a:cubicBezTo>
                  <a:pt x="1064" y="635"/>
                  <a:pt x="1063" y="607"/>
                  <a:pt x="1062" y="579"/>
                </a:cubicBezTo>
                <a:cubicBezTo>
                  <a:pt x="1062" y="576"/>
                  <a:pt x="1063" y="572"/>
                  <a:pt x="1063" y="569"/>
                </a:cubicBezTo>
                <a:close/>
                <a:moveTo>
                  <a:pt x="293" y="805"/>
                </a:moveTo>
                <a:cubicBezTo>
                  <a:pt x="276" y="795"/>
                  <a:pt x="260" y="785"/>
                  <a:pt x="244" y="775"/>
                </a:cubicBezTo>
                <a:cubicBezTo>
                  <a:pt x="244" y="797"/>
                  <a:pt x="244" y="818"/>
                  <a:pt x="244" y="840"/>
                </a:cubicBezTo>
                <a:cubicBezTo>
                  <a:pt x="260" y="828"/>
                  <a:pt x="276" y="817"/>
                  <a:pt x="293" y="805"/>
                </a:cubicBezTo>
                <a:close/>
                <a:moveTo>
                  <a:pt x="293" y="731"/>
                </a:moveTo>
                <a:cubicBezTo>
                  <a:pt x="276" y="721"/>
                  <a:pt x="260" y="711"/>
                  <a:pt x="244" y="701"/>
                </a:cubicBezTo>
                <a:cubicBezTo>
                  <a:pt x="244" y="723"/>
                  <a:pt x="244" y="744"/>
                  <a:pt x="244" y="766"/>
                </a:cubicBezTo>
                <a:cubicBezTo>
                  <a:pt x="260" y="754"/>
                  <a:pt x="276" y="743"/>
                  <a:pt x="293" y="731"/>
                </a:cubicBezTo>
                <a:close/>
                <a:moveTo>
                  <a:pt x="293" y="657"/>
                </a:moveTo>
                <a:cubicBezTo>
                  <a:pt x="276" y="647"/>
                  <a:pt x="260" y="637"/>
                  <a:pt x="244" y="627"/>
                </a:cubicBezTo>
                <a:cubicBezTo>
                  <a:pt x="244" y="649"/>
                  <a:pt x="244" y="670"/>
                  <a:pt x="244" y="692"/>
                </a:cubicBezTo>
                <a:cubicBezTo>
                  <a:pt x="260" y="680"/>
                  <a:pt x="276" y="669"/>
                  <a:pt x="293" y="657"/>
                </a:cubicBezTo>
                <a:close/>
                <a:moveTo>
                  <a:pt x="244" y="257"/>
                </a:moveTo>
                <a:cubicBezTo>
                  <a:pt x="244" y="279"/>
                  <a:pt x="244" y="300"/>
                  <a:pt x="244" y="322"/>
                </a:cubicBezTo>
                <a:cubicBezTo>
                  <a:pt x="260" y="310"/>
                  <a:pt x="276" y="299"/>
                  <a:pt x="293" y="287"/>
                </a:cubicBezTo>
                <a:cubicBezTo>
                  <a:pt x="276" y="277"/>
                  <a:pt x="260" y="268"/>
                  <a:pt x="244" y="257"/>
                </a:cubicBezTo>
                <a:close/>
                <a:moveTo>
                  <a:pt x="244" y="332"/>
                </a:moveTo>
                <a:cubicBezTo>
                  <a:pt x="244" y="353"/>
                  <a:pt x="244" y="374"/>
                  <a:pt x="244" y="396"/>
                </a:cubicBezTo>
                <a:cubicBezTo>
                  <a:pt x="261" y="384"/>
                  <a:pt x="276" y="373"/>
                  <a:pt x="293" y="361"/>
                </a:cubicBezTo>
                <a:cubicBezTo>
                  <a:pt x="276" y="351"/>
                  <a:pt x="260" y="341"/>
                  <a:pt x="244" y="332"/>
                </a:cubicBezTo>
                <a:close/>
                <a:moveTo>
                  <a:pt x="293" y="583"/>
                </a:moveTo>
                <a:cubicBezTo>
                  <a:pt x="276" y="573"/>
                  <a:pt x="260" y="563"/>
                  <a:pt x="244" y="553"/>
                </a:cubicBezTo>
                <a:cubicBezTo>
                  <a:pt x="244" y="575"/>
                  <a:pt x="244" y="596"/>
                  <a:pt x="244" y="618"/>
                </a:cubicBezTo>
                <a:cubicBezTo>
                  <a:pt x="260" y="606"/>
                  <a:pt x="276" y="595"/>
                  <a:pt x="293" y="583"/>
                </a:cubicBezTo>
                <a:close/>
                <a:moveTo>
                  <a:pt x="244" y="544"/>
                </a:moveTo>
                <a:cubicBezTo>
                  <a:pt x="260" y="532"/>
                  <a:pt x="276" y="521"/>
                  <a:pt x="293" y="509"/>
                </a:cubicBezTo>
                <a:cubicBezTo>
                  <a:pt x="276" y="499"/>
                  <a:pt x="260" y="489"/>
                  <a:pt x="244" y="479"/>
                </a:cubicBezTo>
                <a:cubicBezTo>
                  <a:pt x="244" y="501"/>
                  <a:pt x="244" y="522"/>
                  <a:pt x="244" y="544"/>
                </a:cubicBezTo>
                <a:close/>
                <a:moveTo>
                  <a:pt x="244" y="470"/>
                </a:moveTo>
                <a:cubicBezTo>
                  <a:pt x="260" y="458"/>
                  <a:pt x="276" y="447"/>
                  <a:pt x="293" y="435"/>
                </a:cubicBezTo>
                <a:cubicBezTo>
                  <a:pt x="276" y="425"/>
                  <a:pt x="260" y="415"/>
                  <a:pt x="244" y="405"/>
                </a:cubicBezTo>
                <a:cubicBezTo>
                  <a:pt x="244" y="427"/>
                  <a:pt x="244" y="448"/>
                  <a:pt x="244" y="470"/>
                </a:cubicBezTo>
                <a:close/>
                <a:moveTo>
                  <a:pt x="299" y="168"/>
                </a:moveTo>
                <a:cubicBezTo>
                  <a:pt x="299" y="185"/>
                  <a:pt x="299" y="201"/>
                  <a:pt x="299" y="217"/>
                </a:cubicBezTo>
                <a:cubicBezTo>
                  <a:pt x="308" y="217"/>
                  <a:pt x="316" y="217"/>
                  <a:pt x="325" y="217"/>
                </a:cubicBezTo>
                <a:cubicBezTo>
                  <a:pt x="325" y="201"/>
                  <a:pt x="325" y="184"/>
                  <a:pt x="325" y="168"/>
                </a:cubicBezTo>
                <a:cubicBezTo>
                  <a:pt x="316" y="168"/>
                  <a:pt x="307" y="168"/>
                  <a:pt x="299" y="168"/>
                </a:cubicBezTo>
                <a:close/>
                <a:moveTo>
                  <a:pt x="244" y="249"/>
                </a:moveTo>
                <a:cubicBezTo>
                  <a:pt x="261" y="249"/>
                  <a:pt x="277" y="249"/>
                  <a:pt x="293" y="249"/>
                </a:cubicBezTo>
                <a:cubicBezTo>
                  <a:pt x="293" y="240"/>
                  <a:pt x="293" y="232"/>
                  <a:pt x="293" y="223"/>
                </a:cubicBezTo>
                <a:cubicBezTo>
                  <a:pt x="284" y="223"/>
                  <a:pt x="276" y="223"/>
                  <a:pt x="268" y="223"/>
                </a:cubicBezTo>
                <a:cubicBezTo>
                  <a:pt x="260" y="223"/>
                  <a:pt x="252" y="223"/>
                  <a:pt x="244" y="223"/>
                </a:cubicBezTo>
                <a:cubicBezTo>
                  <a:pt x="244" y="232"/>
                  <a:pt x="244" y="241"/>
                  <a:pt x="244" y="249"/>
                </a:cubicBezTo>
                <a:close/>
                <a:moveTo>
                  <a:pt x="1078" y="1043"/>
                </a:moveTo>
                <a:cubicBezTo>
                  <a:pt x="1079" y="1039"/>
                  <a:pt x="1051" y="996"/>
                  <a:pt x="1044" y="991"/>
                </a:cubicBezTo>
                <a:cubicBezTo>
                  <a:pt x="1041" y="1007"/>
                  <a:pt x="1039" y="1024"/>
                  <a:pt x="1036" y="1040"/>
                </a:cubicBezTo>
                <a:cubicBezTo>
                  <a:pt x="1036" y="1041"/>
                  <a:pt x="1036" y="1042"/>
                  <a:pt x="1036" y="1043"/>
                </a:cubicBezTo>
                <a:cubicBezTo>
                  <a:pt x="1050" y="1043"/>
                  <a:pt x="1064" y="1043"/>
                  <a:pt x="1078" y="1043"/>
                </a:cubicBezTo>
                <a:close/>
                <a:moveTo>
                  <a:pt x="1039" y="439"/>
                </a:moveTo>
                <a:cubicBezTo>
                  <a:pt x="1045" y="441"/>
                  <a:pt x="1051" y="443"/>
                  <a:pt x="1057" y="444"/>
                </a:cubicBezTo>
                <a:cubicBezTo>
                  <a:pt x="1059" y="444"/>
                  <a:pt x="1061" y="443"/>
                  <a:pt x="1063" y="442"/>
                </a:cubicBezTo>
                <a:cubicBezTo>
                  <a:pt x="1073" y="434"/>
                  <a:pt x="1084" y="428"/>
                  <a:pt x="1097" y="426"/>
                </a:cubicBezTo>
                <a:cubicBezTo>
                  <a:pt x="1103" y="426"/>
                  <a:pt x="1109" y="425"/>
                  <a:pt x="1115" y="425"/>
                </a:cubicBezTo>
                <a:cubicBezTo>
                  <a:pt x="1087" y="409"/>
                  <a:pt x="1054" y="411"/>
                  <a:pt x="1039" y="439"/>
                </a:cubicBezTo>
                <a:close/>
                <a:moveTo>
                  <a:pt x="1009" y="558"/>
                </a:moveTo>
                <a:cubicBezTo>
                  <a:pt x="1009" y="559"/>
                  <a:pt x="1009" y="559"/>
                  <a:pt x="1009" y="559"/>
                </a:cubicBezTo>
                <a:cubicBezTo>
                  <a:pt x="1012" y="558"/>
                  <a:pt x="1014" y="557"/>
                  <a:pt x="1016" y="555"/>
                </a:cubicBezTo>
                <a:cubicBezTo>
                  <a:pt x="1024" y="550"/>
                  <a:pt x="1032" y="544"/>
                  <a:pt x="1042" y="543"/>
                </a:cubicBezTo>
                <a:cubicBezTo>
                  <a:pt x="1047" y="542"/>
                  <a:pt x="1053" y="542"/>
                  <a:pt x="1056" y="539"/>
                </a:cubicBezTo>
                <a:cubicBezTo>
                  <a:pt x="1059" y="536"/>
                  <a:pt x="1058" y="530"/>
                  <a:pt x="1059" y="525"/>
                </a:cubicBezTo>
                <a:cubicBezTo>
                  <a:pt x="1059" y="525"/>
                  <a:pt x="1059" y="524"/>
                  <a:pt x="1058" y="524"/>
                </a:cubicBezTo>
                <a:cubicBezTo>
                  <a:pt x="1049" y="522"/>
                  <a:pt x="1041" y="518"/>
                  <a:pt x="1036" y="507"/>
                </a:cubicBezTo>
                <a:cubicBezTo>
                  <a:pt x="1027" y="525"/>
                  <a:pt x="1018" y="542"/>
                  <a:pt x="1009" y="558"/>
                </a:cubicBezTo>
                <a:close/>
                <a:moveTo>
                  <a:pt x="1151" y="642"/>
                </a:moveTo>
                <a:cubicBezTo>
                  <a:pt x="1150" y="642"/>
                  <a:pt x="1150" y="642"/>
                  <a:pt x="1149" y="642"/>
                </a:cubicBezTo>
                <a:cubicBezTo>
                  <a:pt x="1157" y="681"/>
                  <a:pt x="1165" y="721"/>
                  <a:pt x="1174" y="761"/>
                </a:cubicBezTo>
                <a:cubicBezTo>
                  <a:pt x="1176" y="758"/>
                  <a:pt x="1179" y="756"/>
                  <a:pt x="1179" y="753"/>
                </a:cubicBezTo>
                <a:cubicBezTo>
                  <a:pt x="1175" y="727"/>
                  <a:pt x="1171" y="700"/>
                  <a:pt x="1167" y="674"/>
                </a:cubicBezTo>
                <a:cubicBezTo>
                  <a:pt x="1166" y="669"/>
                  <a:pt x="1165" y="664"/>
                  <a:pt x="1163" y="659"/>
                </a:cubicBezTo>
                <a:cubicBezTo>
                  <a:pt x="1160" y="653"/>
                  <a:pt x="1155" y="647"/>
                  <a:pt x="1151" y="642"/>
                </a:cubicBezTo>
                <a:close/>
                <a:moveTo>
                  <a:pt x="247" y="90"/>
                </a:moveTo>
                <a:cubicBezTo>
                  <a:pt x="246" y="105"/>
                  <a:pt x="246" y="119"/>
                  <a:pt x="245" y="134"/>
                </a:cubicBezTo>
                <a:cubicBezTo>
                  <a:pt x="259" y="126"/>
                  <a:pt x="273" y="118"/>
                  <a:pt x="288" y="110"/>
                </a:cubicBezTo>
                <a:cubicBezTo>
                  <a:pt x="274" y="103"/>
                  <a:pt x="261" y="97"/>
                  <a:pt x="247" y="90"/>
                </a:cubicBezTo>
                <a:close/>
                <a:moveTo>
                  <a:pt x="247" y="847"/>
                </a:moveTo>
                <a:cubicBezTo>
                  <a:pt x="263" y="859"/>
                  <a:pt x="278" y="870"/>
                  <a:pt x="293" y="881"/>
                </a:cubicBezTo>
                <a:cubicBezTo>
                  <a:pt x="293" y="869"/>
                  <a:pt x="293" y="858"/>
                  <a:pt x="293" y="847"/>
                </a:cubicBezTo>
                <a:cubicBezTo>
                  <a:pt x="278" y="847"/>
                  <a:pt x="263" y="847"/>
                  <a:pt x="247" y="847"/>
                </a:cubicBezTo>
                <a:close/>
                <a:moveTo>
                  <a:pt x="533" y="300"/>
                </a:moveTo>
                <a:cubicBezTo>
                  <a:pt x="524" y="300"/>
                  <a:pt x="516" y="300"/>
                  <a:pt x="508" y="301"/>
                </a:cubicBezTo>
                <a:cubicBezTo>
                  <a:pt x="507" y="301"/>
                  <a:pt x="505" y="302"/>
                  <a:pt x="505" y="303"/>
                </a:cubicBezTo>
                <a:cubicBezTo>
                  <a:pt x="505" y="315"/>
                  <a:pt x="505" y="327"/>
                  <a:pt x="505" y="339"/>
                </a:cubicBezTo>
                <a:cubicBezTo>
                  <a:pt x="506" y="338"/>
                  <a:pt x="507" y="336"/>
                  <a:pt x="507" y="334"/>
                </a:cubicBezTo>
                <a:cubicBezTo>
                  <a:pt x="511" y="322"/>
                  <a:pt x="511" y="322"/>
                  <a:pt x="524" y="322"/>
                </a:cubicBezTo>
                <a:cubicBezTo>
                  <a:pt x="527" y="322"/>
                  <a:pt x="528" y="324"/>
                  <a:pt x="529" y="326"/>
                </a:cubicBezTo>
                <a:cubicBezTo>
                  <a:pt x="530" y="331"/>
                  <a:pt x="531" y="335"/>
                  <a:pt x="533" y="339"/>
                </a:cubicBezTo>
                <a:cubicBezTo>
                  <a:pt x="533" y="339"/>
                  <a:pt x="533" y="339"/>
                  <a:pt x="533" y="339"/>
                </a:cubicBezTo>
                <a:cubicBezTo>
                  <a:pt x="533" y="327"/>
                  <a:pt x="533" y="314"/>
                  <a:pt x="533" y="300"/>
                </a:cubicBezTo>
                <a:close/>
                <a:moveTo>
                  <a:pt x="248" y="84"/>
                </a:moveTo>
                <a:cubicBezTo>
                  <a:pt x="261" y="76"/>
                  <a:pt x="272" y="68"/>
                  <a:pt x="285" y="60"/>
                </a:cubicBezTo>
                <a:cubicBezTo>
                  <a:pt x="273" y="53"/>
                  <a:pt x="262" y="47"/>
                  <a:pt x="250" y="40"/>
                </a:cubicBezTo>
                <a:cubicBezTo>
                  <a:pt x="249" y="55"/>
                  <a:pt x="248" y="69"/>
                  <a:pt x="248" y="84"/>
                </a:cubicBezTo>
                <a:close/>
                <a:moveTo>
                  <a:pt x="293" y="842"/>
                </a:moveTo>
                <a:cubicBezTo>
                  <a:pt x="293" y="832"/>
                  <a:pt x="293" y="821"/>
                  <a:pt x="293" y="810"/>
                </a:cubicBezTo>
                <a:cubicBezTo>
                  <a:pt x="278" y="821"/>
                  <a:pt x="263" y="831"/>
                  <a:pt x="248" y="842"/>
                </a:cubicBezTo>
                <a:cubicBezTo>
                  <a:pt x="249" y="842"/>
                  <a:pt x="249" y="842"/>
                  <a:pt x="249" y="842"/>
                </a:cubicBezTo>
                <a:cubicBezTo>
                  <a:pt x="263" y="842"/>
                  <a:pt x="278" y="842"/>
                  <a:pt x="293" y="842"/>
                </a:cubicBezTo>
                <a:close/>
                <a:moveTo>
                  <a:pt x="293" y="440"/>
                </a:moveTo>
                <a:cubicBezTo>
                  <a:pt x="278" y="451"/>
                  <a:pt x="264" y="461"/>
                  <a:pt x="249" y="472"/>
                </a:cubicBezTo>
                <a:cubicBezTo>
                  <a:pt x="264" y="472"/>
                  <a:pt x="279" y="472"/>
                  <a:pt x="293" y="472"/>
                </a:cubicBezTo>
                <a:cubicBezTo>
                  <a:pt x="293" y="461"/>
                  <a:pt x="293" y="451"/>
                  <a:pt x="293" y="440"/>
                </a:cubicBezTo>
                <a:close/>
                <a:moveTo>
                  <a:pt x="293" y="694"/>
                </a:moveTo>
                <a:cubicBezTo>
                  <a:pt x="293" y="683"/>
                  <a:pt x="293" y="673"/>
                  <a:pt x="293" y="662"/>
                </a:cubicBezTo>
                <a:cubicBezTo>
                  <a:pt x="278" y="673"/>
                  <a:pt x="264" y="683"/>
                  <a:pt x="248" y="694"/>
                </a:cubicBezTo>
                <a:cubicBezTo>
                  <a:pt x="264" y="694"/>
                  <a:pt x="278" y="694"/>
                  <a:pt x="293" y="694"/>
                </a:cubicBezTo>
                <a:close/>
                <a:moveTo>
                  <a:pt x="695" y="168"/>
                </a:moveTo>
                <a:cubicBezTo>
                  <a:pt x="685" y="168"/>
                  <a:pt x="674" y="168"/>
                  <a:pt x="664" y="168"/>
                </a:cubicBezTo>
                <a:cubicBezTo>
                  <a:pt x="674" y="183"/>
                  <a:pt x="684" y="197"/>
                  <a:pt x="695" y="212"/>
                </a:cubicBezTo>
                <a:cubicBezTo>
                  <a:pt x="695" y="197"/>
                  <a:pt x="695" y="183"/>
                  <a:pt x="695" y="168"/>
                </a:cubicBezTo>
                <a:close/>
                <a:moveTo>
                  <a:pt x="473" y="212"/>
                </a:moveTo>
                <a:cubicBezTo>
                  <a:pt x="473" y="197"/>
                  <a:pt x="473" y="182"/>
                  <a:pt x="473" y="168"/>
                </a:cubicBezTo>
                <a:cubicBezTo>
                  <a:pt x="463" y="168"/>
                  <a:pt x="453" y="168"/>
                  <a:pt x="442" y="168"/>
                </a:cubicBezTo>
                <a:cubicBezTo>
                  <a:pt x="452" y="183"/>
                  <a:pt x="462" y="197"/>
                  <a:pt x="473" y="212"/>
                </a:cubicBezTo>
                <a:close/>
                <a:moveTo>
                  <a:pt x="293" y="366"/>
                </a:moveTo>
                <a:cubicBezTo>
                  <a:pt x="278" y="377"/>
                  <a:pt x="264" y="387"/>
                  <a:pt x="249" y="397"/>
                </a:cubicBezTo>
                <a:cubicBezTo>
                  <a:pt x="264" y="397"/>
                  <a:pt x="279" y="397"/>
                  <a:pt x="293" y="397"/>
                </a:cubicBezTo>
                <a:cubicBezTo>
                  <a:pt x="293" y="387"/>
                  <a:pt x="293" y="377"/>
                  <a:pt x="293" y="366"/>
                </a:cubicBezTo>
                <a:close/>
                <a:moveTo>
                  <a:pt x="293" y="588"/>
                </a:moveTo>
                <a:cubicBezTo>
                  <a:pt x="278" y="599"/>
                  <a:pt x="264" y="609"/>
                  <a:pt x="249" y="620"/>
                </a:cubicBezTo>
                <a:cubicBezTo>
                  <a:pt x="264" y="620"/>
                  <a:pt x="278" y="620"/>
                  <a:pt x="293" y="620"/>
                </a:cubicBezTo>
                <a:cubicBezTo>
                  <a:pt x="293" y="609"/>
                  <a:pt x="293" y="599"/>
                  <a:pt x="293" y="588"/>
                </a:cubicBezTo>
                <a:close/>
                <a:moveTo>
                  <a:pt x="590" y="168"/>
                </a:moveTo>
                <a:cubicBezTo>
                  <a:pt x="600" y="183"/>
                  <a:pt x="610" y="197"/>
                  <a:pt x="621" y="212"/>
                </a:cubicBezTo>
                <a:cubicBezTo>
                  <a:pt x="621" y="197"/>
                  <a:pt x="621" y="182"/>
                  <a:pt x="621" y="168"/>
                </a:cubicBezTo>
                <a:cubicBezTo>
                  <a:pt x="611" y="168"/>
                  <a:pt x="601" y="168"/>
                  <a:pt x="590" y="168"/>
                </a:cubicBezTo>
                <a:close/>
                <a:moveTo>
                  <a:pt x="843" y="168"/>
                </a:moveTo>
                <a:cubicBezTo>
                  <a:pt x="833" y="168"/>
                  <a:pt x="822" y="168"/>
                  <a:pt x="812" y="168"/>
                </a:cubicBezTo>
                <a:cubicBezTo>
                  <a:pt x="822" y="183"/>
                  <a:pt x="832" y="197"/>
                  <a:pt x="843" y="212"/>
                </a:cubicBezTo>
                <a:cubicBezTo>
                  <a:pt x="843" y="197"/>
                  <a:pt x="843" y="182"/>
                  <a:pt x="843" y="168"/>
                </a:cubicBezTo>
                <a:close/>
                <a:moveTo>
                  <a:pt x="399" y="168"/>
                </a:moveTo>
                <a:cubicBezTo>
                  <a:pt x="389" y="168"/>
                  <a:pt x="379" y="168"/>
                  <a:pt x="368" y="168"/>
                </a:cubicBezTo>
                <a:cubicBezTo>
                  <a:pt x="378" y="183"/>
                  <a:pt x="388" y="197"/>
                  <a:pt x="399" y="212"/>
                </a:cubicBezTo>
                <a:cubicBezTo>
                  <a:pt x="399" y="197"/>
                  <a:pt x="399" y="183"/>
                  <a:pt x="399" y="168"/>
                </a:cubicBezTo>
                <a:close/>
                <a:moveTo>
                  <a:pt x="293" y="292"/>
                </a:moveTo>
                <a:cubicBezTo>
                  <a:pt x="278" y="303"/>
                  <a:pt x="264" y="313"/>
                  <a:pt x="248" y="324"/>
                </a:cubicBezTo>
                <a:cubicBezTo>
                  <a:pt x="264" y="324"/>
                  <a:pt x="279" y="324"/>
                  <a:pt x="293" y="324"/>
                </a:cubicBezTo>
                <a:cubicBezTo>
                  <a:pt x="293" y="313"/>
                  <a:pt x="293" y="303"/>
                  <a:pt x="293" y="292"/>
                </a:cubicBezTo>
                <a:close/>
                <a:moveTo>
                  <a:pt x="293" y="514"/>
                </a:moveTo>
                <a:cubicBezTo>
                  <a:pt x="278" y="525"/>
                  <a:pt x="264" y="535"/>
                  <a:pt x="249" y="545"/>
                </a:cubicBezTo>
                <a:cubicBezTo>
                  <a:pt x="264" y="545"/>
                  <a:pt x="279" y="545"/>
                  <a:pt x="293" y="545"/>
                </a:cubicBezTo>
                <a:cubicBezTo>
                  <a:pt x="293" y="535"/>
                  <a:pt x="293" y="525"/>
                  <a:pt x="293" y="514"/>
                </a:cubicBezTo>
                <a:close/>
                <a:moveTo>
                  <a:pt x="293" y="736"/>
                </a:moveTo>
                <a:cubicBezTo>
                  <a:pt x="278" y="747"/>
                  <a:pt x="264" y="757"/>
                  <a:pt x="249" y="767"/>
                </a:cubicBezTo>
                <a:cubicBezTo>
                  <a:pt x="264" y="767"/>
                  <a:pt x="279" y="767"/>
                  <a:pt x="293" y="767"/>
                </a:cubicBezTo>
                <a:cubicBezTo>
                  <a:pt x="293" y="757"/>
                  <a:pt x="293" y="747"/>
                  <a:pt x="293" y="736"/>
                </a:cubicBezTo>
                <a:close/>
                <a:moveTo>
                  <a:pt x="248" y="772"/>
                </a:moveTo>
                <a:cubicBezTo>
                  <a:pt x="248" y="773"/>
                  <a:pt x="248" y="773"/>
                  <a:pt x="248" y="773"/>
                </a:cubicBezTo>
                <a:cubicBezTo>
                  <a:pt x="263" y="782"/>
                  <a:pt x="278" y="791"/>
                  <a:pt x="293" y="801"/>
                </a:cubicBezTo>
                <a:cubicBezTo>
                  <a:pt x="293" y="790"/>
                  <a:pt x="293" y="781"/>
                  <a:pt x="293" y="772"/>
                </a:cubicBezTo>
                <a:cubicBezTo>
                  <a:pt x="278" y="772"/>
                  <a:pt x="263" y="772"/>
                  <a:pt x="248" y="772"/>
                </a:cubicBezTo>
                <a:close/>
                <a:moveTo>
                  <a:pt x="248" y="550"/>
                </a:moveTo>
                <a:cubicBezTo>
                  <a:pt x="248" y="551"/>
                  <a:pt x="248" y="551"/>
                  <a:pt x="248" y="551"/>
                </a:cubicBezTo>
                <a:cubicBezTo>
                  <a:pt x="263" y="560"/>
                  <a:pt x="278" y="569"/>
                  <a:pt x="293" y="579"/>
                </a:cubicBezTo>
                <a:cubicBezTo>
                  <a:pt x="293" y="568"/>
                  <a:pt x="293" y="559"/>
                  <a:pt x="293" y="550"/>
                </a:cubicBezTo>
                <a:cubicBezTo>
                  <a:pt x="278" y="550"/>
                  <a:pt x="263" y="550"/>
                  <a:pt x="248" y="550"/>
                </a:cubicBezTo>
                <a:close/>
                <a:moveTo>
                  <a:pt x="547" y="168"/>
                </a:moveTo>
                <a:cubicBezTo>
                  <a:pt x="537" y="168"/>
                  <a:pt x="527" y="168"/>
                  <a:pt x="516" y="168"/>
                </a:cubicBezTo>
                <a:cubicBezTo>
                  <a:pt x="526" y="183"/>
                  <a:pt x="536" y="197"/>
                  <a:pt x="547" y="212"/>
                </a:cubicBezTo>
                <a:cubicBezTo>
                  <a:pt x="547" y="197"/>
                  <a:pt x="547" y="183"/>
                  <a:pt x="547" y="168"/>
                </a:cubicBezTo>
                <a:close/>
                <a:moveTo>
                  <a:pt x="738" y="168"/>
                </a:moveTo>
                <a:cubicBezTo>
                  <a:pt x="748" y="183"/>
                  <a:pt x="758" y="197"/>
                  <a:pt x="769" y="212"/>
                </a:cubicBezTo>
                <a:cubicBezTo>
                  <a:pt x="769" y="196"/>
                  <a:pt x="769" y="182"/>
                  <a:pt x="769" y="168"/>
                </a:cubicBezTo>
                <a:cubicBezTo>
                  <a:pt x="758" y="168"/>
                  <a:pt x="748" y="168"/>
                  <a:pt x="738" y="168"/>
                </a:cubicBezTo>
                <a:close/>
                <a:moveTo>
                  <a:pt x="248" y="328"/>
                </a:moveTo>
                <a:cubicBezTo>
                  <a:pt x="248" y="329"/>
                  <a:pt x="248" y="329"/>
                  <a:pt x="248" y="329"/>
                </a:cubicBezTo>
                <a:cubicBezTo>
                  <a:pt x="263" y="338"/>
                  <a:pt x="278" y="347"/>
                  <a:pt x="293" y="357"/>
                </a:cubicBezTo>
                <a:cubicBezTo>
                  <a:pt x="293" y="347"/>
                  <a:pt x="293" y="337"/>
                  <a:pt x="293" y="328"/>
                </a:cubicBezTo>
                <a:cubicBezTo>
                  <a:pt x="278" y="328"/>
                  <a:pt x="263" y="328"/>
                  <a:pt x="248" y="328"/>
                </a:cubicBezTo>
                <a:close/>
                <a:moveTo>
                  <a:pt x="248" y="624"/>
                </a:moveTo>
                <a:cubicBezTo>
                  <a:pt x="248" y="625"/>
                  <a:pt x="248" y="625"/>
                  <a:pt x="248" y="625"/>
                </a:cubicBezTo>
                <a:cubicBezTo>
                  <a:pt x="263" y="634"/>
                  <a:pt x="278" y="643"/>
                  <a:pt x="293" y="653"/>
                </a:cubicBezTo>
                <a:cubicBezTo>
                  <a:pt x="293" y="643"/>
                  <a:pt x="293" y="633"/>
                  <a:pt x="293" y="624"/>
                </a:cubicBezTo>
                <a:cubicBezTo>
                  <a:pt x="278" y="624"/>
                  <a:pt x="263" y="624"/>
                  <a:pt x="248" y="624"/>
                </a:cubicBezTo>
                <a:close/>
                <a:moveTo>
                  <a:pt x="293" y="431"/>
                </a:moveTo>
                <a:cubicBezTo>
                  <a:pt x="293" y="421"/>
                  <a:pt x="293" y="411"/>
                  <a:pt x="293" y="402"/>
                </a:cubicBezTo>
                <a:cubicBezTo>
                  <a:pt x="278" y="402"/>
                  <a:pt x="263" y="402"/>
                  <a:pt x="247" y="402"/>
                </a:cubicBezTo>
                <a:cubicBezTo>
                  <a:pt x="263" y="412"/>
                  <a:pt x="277" y="421"/>
                  <a:pt x="293" y="431"/>
                </a:cubicBezTo>
                <a:close/>
                <a:moveTo>
                  <a:pt x="552" y="213"/>
                </a:moveTo>
                <a:cubicBezTo>
                  <a:pt x="552" y="213"/>
                  <a:pt x="552" y="213"/>
                  <a:pt x="552" y="213"/>
                </a:cubicBezTo>
                <a:cubicBezTo>
                  <a:pt x="562" y="198"/>
                  <a:pt x="571" y="183"/>
                  <a:pt x="580" y="168"/>
                </a:cubicBezTo>
                <a:cubicBezTo>
                  <a:pt x="570" y="168"/>
                  <a:pt x="561" y="168"/>
                  <a:pt x="552" y="168"/>
                </a:cubicBezTo>
                <a:cubicBezTo>
                  <a:pt x="552" y="183"/>
                  <a:pt x="552" y="198"/>
                  <a:pt x="552" y="213"/>
                </a:cubicBezTo>
                <a:close/>
                <a:moveTo>
                  <a:pt x="773" y="213"/>
                </a:moveTo>
                <a:cubicBezTo>
                  <a:pt x="774" y="213"/>
                  <a:pt x="774" y="213"/>
                  <a:pt x="774" y="213"/>
                </a:cubicBezTo>
                <a:cubicBezTo>
                  <a:pt x="784" y="198"/>
                  <a:pt x="793" y="183"/>
                  <a:pt x="802" y="168"/>
                </a:cubicBezTo>
                <a:cubicBezTo>
                  <a:pt x="792" y="168"/>
                  <a:pt x="783" y="168"/>
                  <a:pt x="773" y="168"/>
                </a:cubicBezTo>
                <a:cubicBezTo>
                  <a:pt x="773" y="183"/>
                  <a:pt x="773" y="198"/>
                  <a:pt x="773" y="213"/>
                </a:cubicBezTo>
                <a:close/>
                <a:moveTo>
                  <a:pt x="330" y="168"/>
                </a:moveTo>
                <a:cubicBezTo>
                  <a:pt x="330" y="183"/>
                  <a:pt x="330" y="198"/>
                  <a:pt x="330" y="213"/>
                </a:cubicBezTo>
                <a:cubicBezTo>
                  <a:pt x="331" y="213"/>
                  <a:pt x="331" y="213"/>
                  <a:pt x="331" y="213"/>
                </a:cubicBezTo>
                <a:cubicBezTo>
                  <a:pt x="340" y="198"/>
                  <a:pt x="349" y="183"/>
                  <a:pt x="358" y="168"/>
                </a:cubicBezTo>
                <a:cubicBezTo>
                  <a:pt x="348" y="168"/>
                  <a:pt x="339" y="168"/>
                  <a:pt x="330" y="168"/>
                </a:cubicBezTo>
                <a:close/>
                <a:moveTo>
                  <a:pt x="293" y="505"/>
                </a:moveTo>
                <a:cubicBezTo>
                  <a:pt x="293" y="495"/>
                  <a:pt x="293" y="486"/>
                  <a:pt x="293" y="476"/>
                </a:cubicBezTo>
                <a:cubicBezTo>
                  <a:pt x="278" y="476"/>
                  <a:pt x="263" y="476"/>
                  <a:pt x="247" y="476"/>
                </a:cubicBezTo>
                <a:cubicBezTo>
                  <a:pt x="263" y="486"/>
                  <a:pt x="277" y="495"/>
                  <a:pt x="293" y="505"/>
                </a:cubicBezTo>
                <a:close/>
                <a:moveTo>
                  <a:pt x="404" y="168"/>
                </a:moveTo>
                <a:cubicBezTo>
                  <a:pt x="404" y="183"/>
                  <a:pt x="404" y="198"/>
                  <a:pt x="404" y="214"/>
                </a:cubicBezTo>
                <a:cubicBezTo>
                  <a:pt x="414" y="198"/>
                  <a:pt x="423" y="183"/>
                  <a:pt x="432" y="168"/>
                </a:cubicBezTo>
                <a:cubicBezTo>
                  <a:pt x="422" y="168"/>
                  <a:pt x="413" y="168"/>
                  <a:pt x="404" y="168"/>
                </a:cubicBezTo>
                <a:close/>
                <a:moveTo>
                  <a:pt x="293" y="727"/>
                </a:moveTo>
                <a:cubicBezTo>
                  <a:pt x="293" y="716"/>
                  <a:pt x="293" y="707"/>
                  <a:pt x="293" y="698"/>
                </a:cubicBezTo>
                <a:cubicBezTo>
                  <a:pt x="278" y="698"/>
                  <a:pt x="263" y="698"/>
                  <a:pt x="247" y="698"/>
                </a:cubicBezTo>
                <a:cubicBezTo>
                  <a:pt x="263" y="708"/>
                  <a:pt x="277" y="717"/>
                  <a:pt x="293" y="727"/>
                </a:cubicBezTo>
                <a:close/>
                <a:moveTo>
                  <a:pt x="248" y="254"/>
                </a:moveTo>
                <a:cubicBezTo>
                  <a:pt x="248" y="255"/>
                  <a:pt x="248" y="255"/>
                  <a:pt x="248" y="255"/>
                </a:cubicBezTo>
                <a:cubicBezTo>
                  <a:pt x="263" y="264"/>
                  <a:pt x="278" y="273"/>
                  <a:pt x="293" y="283"/>
                </a:cubicBezTo>
                <a:cubicBezTo>
                  <a:pt x="293" y="273"/>
                  <a:pt x="293" y="264"/>
                  <a:pt x="293" y="254"/>
                </a:cubicBezTo>
                <a:cubicBezTo>
                  <a:pt x="278" y="254"/>
                  <a:pt x="263" y="254"/>
                  <a:pt x="248" y="254"/>
                </a:cubicBezTo>
                <a:close/>
                <a:moveTo>
                  <a:pt x="848" y="168"/>
                </a:moveTo>
                <a:cubicBezTo>
                  <a:pt x="848" y="183"/>
                  <a:pt x="848" y="198"/>
                  <a:pt x="848" y="214"/>
                </a:cubicBezTo>
                <a:cubicBezTo>
                  <a:pt x="858" y="198"/>
                  <a:pt x="867" y="183"/>
                  <a:pt x="876" y="168"/>
                </a:cubicBezTo>
                <a:cubicBezTo>
                  <a:pt x="866" y="168"/>
                  <a:pt x="857" y="168"/>
                  <a:pt x="848" y="168"/>
                </a:cubicBezTo>
                <a:close/>
                <a:moveTo>
                  <a:pt x="626" y="168"/>
                </a:moveTo>
                <a:cubicBezTo>
                  <a:pt x="626" y="183"/>
                  <a:pt x="626" y="198"/>
                  <a:pt x="626" y="214"/>
                </a:cubicBezTo>
                <a:cubicBezTo>
                  <a:pt x="636" y="198"/>
                  <a:pt x="645" y="183"/>
                  <a:pt x="654" y="168"/>
                </a:cubicBezTo>
                <a:cubicBezTo>
                  <a:pt x="644" y="168"/>
                  <a:pt x="635" y="168"/>
                  <a:pt x="626" y="168"/>
                </a:cubicBezTo>
                <a:close/>
                <a:moveTo>
                  <a:pt x="728" y="168"/>
                </a:moveTo>
                <a:cubicBezTo>
                  <a:pt x="718" y="168"/>
                  <a:pt x="709" y="168"/>
                  <a:pt x="700" y="168"/>
                </a:cubicBezTo>
                <a:cubicBezTo>
                  <a:pt x="700" y="183"/>
                  <a:pt x="700" y="198"/>
                  <a:pt x="700" y="214"/>
                </a:cubicBezTo>
                <a:cubicBezTo>
                  <a:pt x="710" y="198"/>
                  <a:pt x="719" y="183"/>
                  <a:pt x="728" y="168"/>
                </a:cubicBezTo>
                <a:close/>
                <a:moveTo>
                  <a:pt x="478" y="214"/>
                </a:moveTo>
                <a:cubicBezTo>
                  <a:pt x="488" y="198"/>
                  <a:pt x="497" y="183"/>
                  <a:pt x="506" y="168"/>
                </a:cubicBezTo>
                <a:cubicBezTo>
                  <a:pt x="496" y="168"/>
                  <a:pt x="487" y="168"/>
                  <a:pt x="478" y="168"/>
                </a:cubicBezTo>
                <a:cubicBezTo>
                  <a:pt x="478" y="183"/>
                  <a:pt x="478" y="198"/>
                  <a:pt x="478" y="214"/>
                </a:cubicBezTo>
                <a:close/>
                <a:moveTo>
                  <a:pt x="243" y="164"/>
                </a:moveTo>
                <a:cubicBezTo>
                  <a:pt x="258" y="164"/>
                  <a:pt x="273" y="164"/>
                  <a:pt x="287" y="164"/>
                </a:cubicBezTo>
                <a:cubicBezTo>
                  <a:pt x="287" y="163"/>
                  <a:pt x="287" y="163"/>
                  <a:pt x="287" y="163"/>
                </a:cubicBezTo>
                <a:cubicBezTo>
                  <a:pt x="273" y="155"/>
                  <a:pt x="259" y="148"/>
                  <a:pt x="244" y="140"/>
                </a:cubicBezTo>
                <a:cubicBezTo>
                  <a:pt x="244" y="148"/>
                  <a:pt x="244" y="156"/>
                  <a:pt x="243" y="164"/>
                </a:cubicBezTo>
                <a:close/>
                <a:moveTo>
                  <a:pt x="292" y="162"/>
                </a:moveTo>
                <a:cubicBezTo>
                  <a:pt x="291" y="153"/>
                  <a:pt x="291" y="146"/>
                  <a:pt x="290" y="138"/>
                </a:cubicBezTo>
                <a:cubicBezTo>
                  <a:pt x="277" y="138"/>
                  <a:pt x="263" y="138"/>
                  <a:pt x="249" y="138"/>
                </a:cubicBezTo>
                <a:cubicBezTo>
                  <a:pt x="263" y="147"/>
                  <a:pt x="277" y="154"/>
                  <a:pt x="292" y="162"/>
                </a:cubicBezTo>
                <a:close/>
                <a:moveTo>
                  <a:pt x="250" y="134"/>
                </a:moveTo>
                <a:cubicBezTo>
                  <a:pt x="250" y="135"/>
                  <a:pt x="250" y="135"/>
                  <a:pt x="250" y="135"/>
                </a:cubicBezTo>
                <a:cubicBezTo>
                  <a:pt x="263" y="135"/>
                  <a:pt x="277" y="135"/>
                  <a:pt x="290" y="135"/>
                </a:cubicBezTo>
                <a:cubicBezTo>
                  <a:pt x="290" y="128"/>
                  <a:pt x="289" y="121"/>
                  <a:pt x="289" y="114"/>
                </a:cubicBezTo>
                <a:cubicBezTo>
                  <a:pt x="287" y="114"/>
                  <a:pt x="287" y="114"/>
                  <a:pt x="286" y="115"/>
                </a:cubicBezTo>
                <a:cubicBezTo>
                  <a:pt x="274" y="121"/>
                  <a:pt x="262" y="128"/>
                  <a:pt x="250" y="134"/>
                </a:cubicBezTo>
                <a:close/>
                <a:moveTo>
                  <a:pt x="252" y="85"/>
                </a:moveTo>
                <a:cubicBezTo>
                  <a:pt x="264" y="85"/>
                  <a:pt x="275" y="85"/>
                  <a:pt x="287" y="85"/>
                </a:cubicBezTo>
                <a:cubicBezTo>
                  <a:pt x="287" y="77"/>
                  <a:pt x="286" y="71"/>
                  <a:pt x="286" y="63"/>
                </a:cubicBezTo>
                <a:cubicBezTo>
                  <a:pt x="274" y="71"/>
                  <a:pt x="264" y="77"/>
                  <a:pt x="252" y="85"/>
                </a:cubicBezTo>
                <a:close/>
                <a:moveTo>
                  <a:pt x="287" y="88"/>
                </a:moveTo>
                <a:cubicBezTo>
                  <a:pt x="275" y="88"/>
                  <a:pt x="264" y="88"/>
                  <a:pt x="252" y="88"/>
                </a:cubicBezTo>
                <a:cubicBezTo>
                  <a:pt x="252" y="89"/>
                  <a:pt x="252" y="89"/>
                  <a:pt x="252" y="89"/>
                </a:cubicBezTo>
                <a:cubicBezTo>
                  <a:pt x="264" y="95"/>
                  <a:pt x="276" y="101"/>
                  <a:pt x="288" y="108"/>
                </a:cubicBezTo>
                <a:cubicBezTo>
                  <a:pt x="288" y="101"/>
                  <a:pt x="288" y="95"/>
                  <a:pt x="287" y="88"/>
                </a:cubicBezTo>
                <a:close/>
                <a:moveTo>
                  <a:pt x="1192" y="779"/>
                </a:moveTo>
                <a:cubicBezTo>
                  <a:pt x="1195" y="778"/>
                  <a:pt x="1197" y="778"/>
                  <a:pt x="1199" y="777"/>
                </a:cubicBezTo>
                <a:cubicBezTo>
                  <a:pt x="1207" y="775"/>
                  <a:pt x="1208" y="771"/>
                  <a:pt x="1203" y="765"/>
                </a:cubicBezTo>
                <a:cubicBezTo>
                  <a:pt x="1202" y="763"/>
                  <a:pt x="1200" y="760"/>
                  <a:pt x="1199" y="758"/>
                </a:cubicBezTo>
                <a:cubicBezTo>
                  <a:pt x="1197" y="755"/>
                  <a:pt x="1194" y="754"/>
                  <a:pt x="1191" y="755"/>
                </a:cubicBezTo>
                <a:cubicBezTo>
                  <a:pt x="1186" y="759"/>
                  <a:pt x="1184" y="772"/>
                  <a:pt x="1188" y="777"/>
                </a:cubicBezTo>
                <a:cubicBezTo>
                  <a:pt x="1189" y="778"/>
                  <a:pt x="1191" y="778"/>
                  <a:pt x="1192" y="779"/>
                </a:cubicBezTo>
                <a:close/>
                <a:moveTo>
                  <a:pt x="285" y="57"/>
                </a:moveTo>
                <a:cubicBezTo>
                  <a:pt x="285" y="51"/>
                  <a:pt x="285" y="46"/>
                  <a:pt x="284" y="41"/>
                </a:cubicBezTo>
                <a:cubicBezTo>
                  <a:pt x="284" y="40"/>
                  <a:pt x="283" y="38"/>
                  <a:pt x="282" y="38"/>
                </a:cubicBezTo>
                <a:cubicBezTo>
                  <a:pt x="273" y="38"/>
                  <a:pt x="264" y="38"/>
                  <a:pt x="255" y="38"/>
                </a:cubicBezTo>
                <a:cubicBezTo>
                  <a:pt x="255" y="38"/>
                  <a:pt x="255" y="39"/>
                  <a:pt x="255" y="39"/>
                </a:cubicBezTo>
                <a:cubicBezTo>
                  <a:pt x="265" y="45"/>
                  <a:pt x="275" y="51"/>
                  <a:pt x="285" y="57"/>
                </a:cubicBezTo>
                <a:close/>
                <a:moveTo>
                  <a:pt x="1158" y="784"/>
                </a:moveTo>
                <a:cubicBezTo>
                  <a:pt x="1158" y="783"/>
                  <a:pt x="1158" y="783"/>
                  <a:pt x="1157" y="782"/>
                </a:cubicBezTo>
                <a:cubicBezTo>
                  <a:pt x="1153" y="784"/>
                  <a:pt x="1148" y="785"/>
                  <a:pt x="1144" y="786"/>
                </a:cubicBezTo>
                <a:cubicBezTo>
                  <a:pt x="1138" y="787"/>
                  <a:pt x="1137" y="790"/>
                  <a:pt x="1139" y="795"/>
                </a:cubicBezTo>
                <a:cubicBezTo>
                  <a:pt x="1147" y="794"/>
                  <a:pt x="1153" y="789"/>
                  <a:pt x="1158" y="784"/>
                </a:cubicBezTo>
                <a:close/>
                <a:moveTo>
                  <a:pt x="1084" y="548"/>
                </a:moveTo>
                <a:cubicBezTo>
                  <a:pt x="1080" y="552"/>
                  <a:pt x="1076" y="555"/>
                  <a:pt x="1072" y="558"/>
                </a:cubicBezTo>
                <a:cubicBezTo>
                  <a:pt x="1066" y="562"/>
                  <a:pt x="1066" y="563"/>
                  <a:pt x="1070" y="570"/>
                </a:cubicBezTo>
                <a:cubicBezTo>
                  <a:pt x="1074" y="563"/>
                  <a:pt x="1079" y="556"/>
                  <a:pt x="1084" y="550"/>
                </a:cubicBezTo>
                <a:cubicBezTo>
                  <a:pt x="1084" y="550"/>
                  <a:pt x="1084" y="549"/>
                  <a:pt x="1084" y="548"/>
                </a:cubicBezTo>
                <a:close/>
                <a:moveTo>
                  <a:pt x="124" y="172"/>
                </a:moveTo>
                <a:cubicBezTo>
                  <a:pt x="128" y="177"/>
                  <a:pt x="131" y="181"/>
                  <a:pt x="135" y="186"/>
                </a:cubicBezTo>
                <a:cubicBezTo>
                  <a:pt x="135" y="181"/>
                  <a:pt x="135" y="176"/>
                  <a:pt x="135" y="172"/>
                </a:cubicBezTo>
                <a:cubicBezTo>
                  <a:pt x="131" y="172"/>
                  <a:pt x="128" y="172"/>
                  <a:pt x="124" y="172"/>
                </a:cubicBezTo>
                <a:close/>
                <a:moveTo>
                  <a:pt x="60" y="172"/>
                </a:moveTo>
                <a:cubicBezTo>
                  <a:pt x="57" y="172"/>
                  <a:pt x="54" y="172"/>
                  <a:pt x="50" y="172"/>
                </a:cubicBezTo>
                <a:cubicBezTo>
                  <a:pt x="54" y="177"/>
                  <a:pt x="57" y="181"/>
                  <a:pt x="60" y="186"/>
                </a:cubicBezTo>
                <a:cubicBezTo>
                  <a:pt x="60" y="181"/>
                  <a:pt x="60" y="177"/>
                  <a:pt x="60" y="172"/>
                </a:cubicBezTo>
                <a:close/>
                <a:moveTo>
                  <a:pt x="1036" y="446"/>
                </a:moveTo>
                <a:cubicBezTo>
                  <a:pt x="1049" y="449"/>
                  <a:pt x="1061" y="453"/>
                  <a:pt x="1074" y="456"/>
                </a:cubicBezTo>
                <a:cubicBezTo>
                  <a:pt x="1062" y="451"/>
                  <a:pt x="1050" y="446"/>
                  <a:pt x="1036" y="446"/>
                </a:cubicBezTo>
                <a:close/>
                <a:moveTo>
                  <a:pt x="1132" y="789"/>
                </a:moveTo>
                <a:cubicBezTo>
                  <a:pt x="1127" y="791"/>
                  <a:pt x="1123" y="792"/>
                  <a:pt x="1118" y="794"/>
                </a:cubicBezTo>
                <a:cubicBezTo>
                  <a:pt x="1118" y="794"/>
                  <a:pt x="1118" y="795"/>
                  <a:pt x="1118" y="795"/>
                </a:cubicBezTo>
                <a:cubicBezTo>
                  <a:pt x="1123" y="795"/>
                  <a:pt x="1128" y="795"/>
                  <a:pt x="1132" y="795"/>
                </a:cubicBezTo>
                <a:cubicBezTo>
                  <a:pt x="1132" y="793"/>
                  <a:pt x="1132" y="792"/>
                  <a:pt x="1132" y="789"/>
                </a:cubicBezTo>
                <a:close/>
                <a:moveTo>
                  <a:pt x="1007" y="1089"/>
                </a:moveTo>
                <a:cubicBezTo>
                  <a:pt x="1016" y="1091"/>
                  <a:pt x="1020" y="1091"/>
                  <a:pt x="1021" y="1086"/>
                </a:cubicBezTo>
                <a:cubicBezTo>
                  <a:pt x="1016" y="1087"/>
                  <a:pt x="1011" y="1088"/>
                  <a:pt x="1007" y="1089"/>
                </a:cubicBezTo>
                <a:close/>
                <a:moveTo>
                  <a:pt x="1035" y="501"/>
                </a:moveTo>
                <a:cubicBezTo>
                  <a:pt x="1030" y="498"/>
                  <a:pt x="1027" y="496"/>
                  <a:pt x="1024" y="495"/>
                </a:cubicBezTo>
                <a:cubicBezTo>
                  <a:pt x="1022" y="497"/>
                  <a:pt x="1022" y="497"/>
                  <a:pt x="1030" y="501"/>
                </a:cubicBezTo>
                <a:cubicBezTo>
                  <a:pt x="1031" y="502"/>
                  <a:pt x="1033" y="501"/>
                  <a:pt x="1035" y="501"/>
                </a:cubicBezTo>
                <a:close/>
                <a:moveTo>
                  <a:pt x="1090" y="1089"/>
                </a:moveTo>
                <a:cubicBezTo>
                  <a:pt x="1090" y="1089"/>
                  <a:pt x="1090" y="1089"/>
                  <a:pt x="1090" y="1090"/>
                </a:cubicBezTo>
                <a:cubicBezTo>
                  <a:pt x="1095" y="1090"/>
                  <a:pt x="1100" y="1090"/>
                  <a:pt x="1104" y="1090"/>
                </a:cubicBezTo>
                <a:cubicBezTo>
                  <a:pt x="1104" y="1089"/>
                  <a:pt x="1104" y="1089"/>
                  <a:pt x="1104" y="1089"/>
                </a:cubicBezTo>
                <a:cubicBezTo>
                  <a:pt x="1099" y="1089"/>
                  <a:pt x="1095" y="1089"/>
                  <a:pt x="1090" y="108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 name="Google Shape;394;p2"/>
          <p:cNvSpPr/>
          <p:nvPr/>
        </p:nvSpPr>
        <p:spPr>
          <a:xfrm>
            <a:off x="288592" y="1632938"/>
            <a:ext cx="1063533" cy="747348"/>
          </a:xfrm>
          <a:custGeom>
            <a:rect b="b" l="l" r="r" t="t"/>
            <a:pathLst>
              <a:path extrusionOk="0" h="171" w="247">
                <a:moveTo>
                  <a:pt x="247" y="0"/>
                </a:moveTo>
                <a:cubicBezTo>
                  <a:pt x="247" y="6"/>
                  <a:pt x="247" y="11"/>
                  <a:pt x="247" y="17"/>
                </a:cubicBezTo>
                <a:cubicBezTo>
                  <a:pt x="247" y="19"/>
                  <a:pt x="245" y="21"/>
                  <a:pt x="243" y="22"/>
                </a:cubicBezTo>
                <a:cubicBezTo>
                  <a:pt x="189" y="58"/>
                  <a:pt x="134" y="94"/>
                  <a:pt x="79" y="130"/>
                </a:cubicBezTo>
                <a:cubicBezTo>
                  <a:pt x="62" y="141"/>
                  <a:pt x="45" y="152"/>
                  <a:pt x="28" y="164"/>
                </a:cubicBezTo>
                <a:cubicBezTo>
                  <a:pt x="19" y="170"/>
                  <a:pt x="10" y="171"/>
                  <a:pt x="0" y="170"/>
                </a:cubicBezTo>
                <a:cubicBezTo>
                  <a:pt x="0" y="113"/>
                  <a:pt x="0" y="57"/>
                  <a:pt x="0" y="0"/>
                </a:cubicBezTo>
                <a:cubicBezTo>
                  <a:pt x="83" y="0"/>
                  <a:pt x="165" y="0"/>
                  <a:pt x="247"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 name="Google Shape;395;p2"/>
          <p:cNvSpPr/>
          <p:nvPr/>
        </p:nvSpPr>
        <p:spPr>
          <a:xfrm>
            <a:off x="389192" y="1733547"/>
            <a:ext cx="977301" cy="646748"/>
          </a:xfrm>
          <a:custGeom>
            <a:rect b="b" l="l" r="r" t="t"/>
            <a:pathLst>
              <a:path extrusionOk="0" h="148" w="224">
                <a:moveTo>
                  <a:pt x="125" y="148"/>
                </a:moveTo>
                <a:cubicBezTo>
                  <a:pt x="83" y="148"/>
                  <a:pt x="42" y="148"/>
                  <a:pt x="1" y="148"/>
                </a:cubicBezTo>
                <a:cubicBezTo>
                  <a:pt x="0" y="147"/>
                  <a:pt x="0" y="147"/>
                  <a:pt x="0" y="147"/>
                </a:cubicBezTo>
                <a:cubicBezTo>
                  <a:pt x="74" y="99"/>
                  <a:pt x="148" y="50"/>
                  <a:pt x="224" y="0"/>
                </a:cubicBezTo>
                <a:cubicBezTo>
                  <a:pt x="221" y="48"/>
                  <a:pt x="219" y="95"/>
                  <a:pt x="216" y="142"/>
                </a:cubicBezTo>
                <a:cubicBezTo>
                  <a:pt x="186" y="142"/>
                  <a:pt x="156" y="142"/>
                  <a:pt x="126" y="142"/>
                </a:cubicBezTo>
                <a:cubicBezTo>
                  <a:pt x="125" y="144"/>
                  <a:pt x="125" y="146"/>
                  <a:pt x="125" y="148"/>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 name="Google Shape;396;p2"/>
          <p:cNvSpPr/>
          <p:nvPr/>
        </p:nvSpPr>
        <p:spPr>
          <a:xfrm>
            <a:off x="561657" y="2380286"/>
            <a:ext cx="86232" cy="71865"/>
          </a:xfrm>
          <a:custGeom>
            <a:rect b="b" l="l" r="r" t="t"/>
            <a:pathLst>
              <a:path extrusionOk="0" h="15" w="21">
                <a:moveTo>
                  <a:pt x="0" y="13"/>
                </a:moveTo>
                <a:cubicBezTo>
                  <a:pt x="4" y="9"/>
                  <a:pt x="7" y="4"/>
                  <a:pt x="10" y="0"/>
                </a:cubicBezTo>
                <a:cubicBezTo>
                  <a:pt x="12" y="1"/>
                  <a:pt x="13" y="2"/>
                  <a:pt x="15" y="4"/>
                </a:cubicBezTo>
                <a:cubicBezTo>
                  <a:pt x="17" y="7"/>
                  <a:pt x="19" y="10"/>
                  <a:pt x="21" y="13"/>
                </a:cubicBezTo>
                <a:cubicBezTo>
                  <a:pt x="20" y="14"/>
                  <a:pt x="20" y="15"/>
                  <a:pt x="19" y="15"/>
                </a:cubicBezTo>
                <a:cubicBezTo>
                  <a:pt x="13" y="15"/>
                  <a:pt x="8" y="15"/>
                  <a:pt x="2" y="15"/>
                </a:cubicBezTo>
                <a:cubicBezTo>
                  <a:pt x="1" y="15"/>
                  <a:pt x="1" y="14"/>
                  <a:pt x="1" y="13"/>
                </a:cubicBezTo>
                <a:lnTo>
                  <a:pt x="0" y="13"/>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 name="Google Shape;397;p2"/>
          <p:cNvSpPr/>
          <p:nvPr/>
        </p:nvSpPr>
        <p:spPr>
          <a:xfrm>
            <a:off x="461048" y="2380286"/>
            <a:ext cx="86232" cy="71865"/>
          </a:xfrm>
          <a:custGeom>
            <a:rect b="b" l="l" r="r" t="t"/>
            <a:pathLst>
              <a:path extrusionOk="0" h="16" w="21">
                <a:moveTo>
                  <a:pt x="4" y="7"/>
                </a:moveTo>
                <a:cubicBezTo>
                  <a:pt x="6" y="5"/>
                  <a:pt x="8" y="3"/>
                  <a:pt x="10" y="0"/>
                </a:cubicBezTo>
                <a:cubicBezTo>
                  <a:pt x="13" y="6"/>
                  <a:pt x="17" y="10"/>
                  <a:pt x="21" y="16"/>
                </a:cubicBezTo>
                <a:cubicBezTo>
                  <a:pt x="13" y="16"/>
                  <a:pt x="7" y="16"/>
                  <a:pt x="0" y="16"/>
                </a:cubicBezTo>
                <a:cubicBezTo>
                  <a:pt x="2" y="13"/>
                  <a:pt x="3" y="10"/>
                  <a:pt x="5" y="7"/>
                </a:cubicBezTo>
                <a:lnTo>
                  <a:pt x="4" y="7"/>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2"/>
          <p:cNvSpPr/>
          <p:nvPr/>
        </p:nvSpPr>
        <p:spPr>
          <a:xfrm>
            <a:off x="547280" y="2380286"/>
            <a:ext cx="43121" cy="57488"/>
          </a:xfrm>
          <a:custGeom>
            <a:rect b="b" l="l" r="r" t="t"/>
            <a:pathLst>
              <a:path extrusionOk="0" h="14" w="10">
                <a:moveTo>
                  <a:pt x="3" y="14"/>
                </a:moveTo>
                <a:cubicBezTo>
                  <a:pt x="2" y="10"/>
                  <a:pt x="1" y="5"/>
                  <a:pt x="0" y="0"/>
                </a:cubicBezTo>
                <a:cubicBezTo>
                  <a:pt x="4" y="0"/>
                  <a:pt x="7" y="0"/>
                  <a:pt x="10" y="0"/>
                </a:cubicBezTo>
                <a:cubicBezTo>
                  <a:pt x="7" y="5"/>
                  <a:pt x="5" y="10"/>
                  <a:pt x="2" y="14"/>
                </a:cubicBezTo>
                <a:lnTo>
                  <a:pt x="3" y="14"/>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p2"/>
          <p:cNvSpPr/>
          <p:nvPr/>
        </p:nvSpPr>
        <p:spPr>
          <a:xfrm>
            <a:off x="504169" y="2380286"/>
            <a:ext cx="43121" cy="57488"/>
          </a:xfrm>
          <a:custGeom>
            <a:rect b="b" l="l" r="r" t="t"/>
            <a:pathLst>
              <a:path extrusionOk="0" h="14" w="10">
                <a:moveTo>
                  <a:pt x="10" y="0"/>
                </a:moveTo>
                <a:cubicBezTo>
                  <a:pt x="10" y="5"/>
                  <a:pt x="10" y="9"/>
                  <a:pt x="10" y="14"/>
                </a:cubicBezTo>
                <a:cubicBezTo>
                  <a:pt x="7" y="9"/>
                  <a:pt x="4" y="5"/>
                  <a:pt x="0" y="0"/>
                </a:cubicBezTo>
                <a:cubicBezTo>
                  <a:pt x="4" y="0"/>
                  <a:pt x="7" y="0"/>
                  <a:pt x="1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p2"/>
          <p:cNvSpPr/>
          <p:nvPr/>
        </p:nvSpPr>
        <p:spPr>
          <a:xfrm>
            <a:off x="446680" y="2380286"/>
            <a:ext cx="43121" cy="57488"/>
          </a:xfrm>
          <a:custGeom>
            <a:rect b="b" l="l" r="r" t="t"/>
            <a:pathLst>
              <a:path extrusionOk="0" h="14" w="9">
                <a:moveTo>
                  <a:pt x="7" y="7"/>
                </a:moveTo>
                <a:cubicBezTo>
                  <a:pt x="5" y="9"/>
                  <a:pt x="3" y="11"/>
                  <a:pt x="0" y="14"/>
                </a:cubicBezTo>
                <a:cubicBezTo>
                  <a:pt x="0" y="9"/>
                  <a:pt x="0" y="5"/>
                  <a:pt x="0" y="0"/>
                </a:cubicBezTo>
                <a:cubicBezTo>
                  <a:pt x="3" y="0"/>
                  <a:pt x="6" y="0"/>
                  <a:pt x="9" y="0"/>
                </a:cubicBezTo>
                <a:cubicBezTo>
                  <a:pt x="8" y="3"/>
                  <a:pt x="7" y="5"/>
                  <a:pt x="6" y="7"/>
                </a:cubicBezTo>
                <a:lnTo>
                  <a:pt x="7" y="7"/>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01" name="Google Shape;401;p2"/>
          <p:cNvGrpSpPr/>
          <p:nvPr/>
        </p:nvGrpSpPr>
        <p:grpSpPr>
          <a:xfrm>
            <a:off x="619145" y="1719170"/>
            <a:ext cx="5375154" cy="4642183"/>
            <a:chOff x="10399713" y="3859213"/>
            <a:chExt cx="593725" cy="512763"/>
          </a:xfrm>
        </p:grpSpPr>
        <p:sp>
          <p:nvSpPr>
            <p:cNvPr id="402" name="Google Shape;402;p2"/>
            <p:cNvSpPr/>
            <p:nvPr/>
          </p:nvSpPr>
          <p:spPr>
            <a:xfrm>
              <a:off x="10645776" y="4002088"/>
              <a:ext cx="136525" cy="255588"/>
            </a:xfrm>
            <a:custGeom>
              <a:rect b="b" l="l" r="r" t="t"/>
              <a:pathLst>
                <a:path extrusionOk="0" h="536" w="289">
                  <a:moveTo>
                    <a:pt x="141" y="496"/>
                  </a:moveTo>
                  <a:cubicBezTo>
                    <a:pt x="143" y="494"/>
                    <a:pt x="144" y="490"/>
                    <a:pt x="145" y="487"/>
                  </a:cubicBezTo>
                  <a:cubicBezTo>
                    <a:pt x="145" y="483"/>
                    <a:pt x="144" y="480"/>
                    <a:pt x="144" y="476"/>
                  </a:cubicBezTo>
                  <a:cubicBezTo>
                    <a:pt x="144" y="350"/>
                    <a:pt x="144" y="224"/>
                    <a:pt x="145" y="98"/>
                  </a:cubicBezTo>
                  <a:cubicBezTo>
                    <a:pt x="145" y="96"/>
                    <a:pt x="145" y="94"/>
                    <a:pt x="145" y="92"/>
                  </a:cubicBezTo>
                  <a:cubicBezTo>
                    <a:pt x="193" y="92"/>
                    <a:pt x="241" y="92"/>
                    <a:pt x="289" y="92"/>
                  </a:cubicBezTo>
                  <a:cubicBezTo>
                    <a:pt x="289" y="240"/>
                    <a:pt x="289" y="388"/>
                    <a:pt x="289" y="536"/>
                  </a:cubicBezTo>
                  <a:cubicBezTo>
                    <a:pt x="283" y="536"/>
                    <a:pt x="277" y="536"/>
                    <a:pt x="271" y="536"/>
                  </a:cubicBezTo>
                  <a:cubicBezTo>
                    <a:pt x="271" y="534"/>
                    <a:pt x="271" y="532"/>
                    <a:pt x="271" y="530"/>
                  </a:cubicBezTo>
                  <a:cubicBezTo>
                    <a:pt x="271" y="513"/>
                    <a:pt x="271" y="496"/>
                    <a:pt x="271" y="479"/>
                  </a:cubicBezTo>
                  <a:cubicBezTo>
                    <a:pt x="271" y="475"/>
                    <a:pt x="270" y="473"/>
                    <a:pt x="265" y="473"/>
                  </a:cubicBezTo>
                  <a:cubicBezTo>
                    <a:pt x="233" y="473"/>
                    <a:pt x="200" y="473"/>
                    <a:pt x="168" y="473"/>
                  </a:cubicBezTo>
                  <a:cubicBezTo>
                    <a:pt x="164" y="473"/>
                    <a:pt x="163" y="474"/>
                    <a:pt x="163" y="479"/>
                  </a:cubicBezTo>
                  <a:cubicBezTo>
                    <a:pt x="163" y="496"/>
                    <a:pt x="163" y="513"/>
                    <a:pt x="163" y="530"/>
                  </a:cubicBezTo>
                  <a:cubicBezTo>
                    <a:pt x="163" y="532"/>
                    <a:pt x="163" y="534"/>
                    <a:pt x="163" y="536"/>
                  </a:cubicBezTo>
                  <a:cubicBezTo>
                    <a:pt x="156" y="536"/>
                    <a:pt x="151" y="536"/>
                    <a:pt x="145" y="536"/>
                  </a:cubicBezTo>
                  <a:cubicBezTo>
                    <a:pt x="145" y="529"/>
                    <a:pt x="145" y="522"/>
                    <a:pt x="145" y="515"/>
                  </a:cubicBezTo>
                  <a:cubicBezTo>
                    <a:pt x="144" y="511"/>
                    <a:pt x="144" y="506"/>
                    <a:pt x="144" y="502"/>
                  </a:cubicBezTo>
                  <a:cubicBezTo>
                    <a:pt x="144" y="500"/>
                    <a:pt x="142" y="499"/>
                    <a:pt x="141" y="498"/>
                  </a:cubicBezTo>
                  <a:cubicBezTo>
                    <a:pt x="140" y="499"/>
                    <a:pt x="139" y="500"/>
                    <a:pt x="139" y="501"/>
                  </a:cubicBezTo>
                  <a:cubicBezTo>
                    <a:pt x="139" y="502"/>
                    <a:pt x="140" y="504"/>
                    <a:pt x="140" y="505"/>
                  </a:cubicBezTo>
                  <a:cubicBezTo>
                    <a:pt x="140" y="508"/>
                    <a:pt x="139" y="511"/>
                    <a:pt x="139" y="514"/>
                  </a:cubicBezTo>
                  <a:cubicBezTo>
                    <a:pt x="139" y="521"/>
                    <a:pt x="139" y="528"/>
                    <a:pt x="139" y="536"/>
                  </a:cubicBezTo>
                  <a:cubicBezTo>
                    <a:pt x="135" y="536"/>
                    <a:pt x="131" y="536"/>
                    <a:pt x="126" y="536"/>
                  </a:cubicBezTo>
                  <a:cubicBezTo>
                    <a:pt x="126" y="529"/>
                    <a:pt x="126" y="523"/>
                    <a:pt x="126" y="517"/>
                  </a:cubicBezTo>
                  <a:cubicBezTo>
                    <a:pt x="126" y="496"/>
                    <a:pt x="126" y="476"/>
                    <a:pt x="126" y="455"/>
                  </a:cubicBezTo>
                  <a:cubicBezTo>
                    <a:pt x="126" y="451"/>
                    <a:pt x="125" y="449"/>
                    <a:pt x="120" y="449"/>
                  </a:cubicBezTo>
                  <a:cubicBezTo>
                    <a:pt x="88" y="449"/>
                    <a:pt x="57" y="449"/>
                    <a:pt x="25" y="449"/>
                  </a:cubicBezTo>
                  <a:cubicBezTo>
                    <a:pt x="21" y="449"/>
                    <a:pt x="19" y="451"/>
                    <a:pt x="19" y="455"/>
                  </a:cubicBezTo>
                  <a:cubicBezTo>
                    <a:pt x="19" y="480"/>
                    <a:pt x="19" y="505"/>
                    <a:pt x="19" y="530"/>
                  </a:cubicBezTo>
                  <a:cubicBezTo>
                    <a:pt x="19" y="532"/>
                    <a:pt x="19" y="534"/>
                    <a:pt x="19" y="536"/>
                  </a:cubicBezTo>
                  <a:cubicBezTo>
                    <a:pt x="16" y="536"/>
                    <a:pt x="13" y="536"/>
                    <a:pt x="10" y="536"/>
                  </a:cubicBezTo>
                  <a:cubicBezTo>
                    <a:pt x="10" y="534"/>
                    <a:pt x="10" y="532"/>
                    <a:pt x="10" y="530"/>
                  </a:cubicBezTo>
                  <a:cubicBezTo>
                    <a:pt x="10" y="473"/>
                    <a:pt x="10" y="416"/>
                    <a:pt x="10" y="359"/>
                  </a:cubicBezTo>
                  <a:cubicBezTo>
                    <a:pt x="10" y="351"/>
                    <a:pt x="9" y="342"/>
                    <a:pt x="8" y="334"/>
                  </a:cubicBezTo>
                  <a:cubicBezTo>
                    <a:pt x="8" y="331"/>
                    <a:pt x="10" y="328"/>
                    <a:pt x="10" y="325"/>
                  </a:cubicBezTo>
                  <a:cubicBezTo>
                    <a:pt x="10" y="286"/>
                    <a:pt x="10" y="247"/>
                    <a:pt x="10" y="209"/>
                  </a:cubicBezTo>
                  <a:cubicBezTo>
                    <a:pt x="10" y="198"/>
                    <a:pt x="10" y="198"/>
                    <a:pt x="0" y="197"/>
                  </a:cubicBezTo>
                  <a:cubicBezTo>
                    <a:pt x="0" y="132"/>
                    <a:pt x="0" y="66"/>
                    <a:pt x="0" y="0"/>
                  </a:cubicBezTo>
                  <a:cubicBezTo>
                    <a:pt x="48" y="0"/>
                    <a:pt x="97" y="0"/>
                    <a:pt x="146" y="0"/>
                  </a:cubicBezTo>
                  <a:cubicBezTo>
                    <a:pt x="146" y="29"/>
                    <a:pt x="146" y="57"/>
                    <a:pt x="146" y="86"/>
                  </a:cubicBezTo>
                  <a:cubicBezTo>
                    <a:pt x="139" y="85"/>
                    <a:pt x="139" y="90"/>
                    <a:pt x="139" y="95"/>
                  </a:cubicBezTo>
                  <a:cubicBezTo>
                    <a:pt x="139" y="144"/>
                    <a:pt x="139" y="194"/>
                    <a:pt x="139" y="243"/>
                  </a:cubicBezTo>
                  <a:cubicBezTo>
                    <a:pt x="139" y="321"/>
                    <a:pt x="139" y="399"/>
                    <a:pt x="139" y="477"/>
                  </a:cubicBezTo>
                  <a:cubicBezTo>
                    <a:pt x="139" y="483"/>
                    <a:pt x="139" y="490"/>
                    <a:pt x="139" y="496"/>
                  </a:cubicBezTo>
                  <a:cubicBezTo>
                    <a:pt x="140" y="496"/>
                    <a:pt x="140" y="496"/>
                    <a:pt x="141" y="496"/>
                  </a:cubicBezTo>
                  <a:close/>
                  <a:moveTo>
                    <a:pt x="53" y="234"/>
                  </a:moveTo>
                  <a:cubicBezTo>
                    <a:pt x="53" y="234"/>
                    <a:pt x="53" y="234"/>
                    <a:pt x="53" y="234"/>
                  </a:cubicBezTo>
                  <a:cubicBezTo>
                    <a:pt x="53" y="169"/>
                    <a:pt x="53" y="105"/>
                    <a:pt x="53" y="40"/>
                  </a:cubicBezTo>
                  <a:cubicBezTo>
                    <a:pt x="53" y="38"/>
                    <a:pt x="54" y="34"/>
                    <a:pt x="50" y="34"/>
                  </a:cubicBezTo>
                  <a:cubicBezTo>
                    <a:pt x="49" y="34"/>
                    <a:pt x="47" y="38"/>
                    <a:pt x="47" y="40"/>
                  </a:cubicBezTo>
                  <a:cubicBezTo>
                    <a:pt x="47" y="170"/>
                    <a:pt x="47" y="299"/>
                    <a:pt x="47" y="429"/>
                  </a:cubicBezTo>
                  <a:cubicBezTo>
                    <a:pt x="47" y="430"/>
                    <a:pt x="47" y="431"/>
                    <a:pt x="47" y="432"/>
                  </a:cubicBezTo>
                  <a:cubicBezTo>
                    <a:pt x="48" y="433"/>
                    <a:pt x="49" y="434"/>
                    <a:pt x="50" y="435"/>
                  </a:cubicBezTo>
                  <a:cubicBezTo>
                    <a:pt x="51" y="434"/>
                    <a:pt x="52" y="434"/>
                    <a:pt x="53" y="432"/>
                  </a:cubicBezTo>
                  <a:cubicBezTo>
                    <a:pt x="53" y="431"/>
                    <a:pt x="53" y="430"/>
                    <a:pt x="53" y="429"/>
                  </a:cubicBezTo>
                  <a:cubicBezTo>
                    <a:pt x="53" y="364"/>
                    <a:pt x="53" y="299"/>
                    <a:pt x="53" y="234"/>
                  </a:cubicBezTo>
                  <a:close/>
                  <a:moveTo>
                    <a:pt x="115" y="235"/>
                  </a:moveTo>
                  <a:cubicBezTo>
                    <a:pt x="115" y="299"/>
                    <a:pt x="115" y="363"/>
                    <a:pt x="115" y="428"/>
                  </a:cubicBezTo>
                  <a:cubicBezTo>
                    <a:pt x="115" y="430"/>
                    <a:pt x="114" y="435"/>
                    <a:pt x="118" y="435"/>
                  </a:cubicBezTo>
                  <a:cubicBezTo>
                    <a:pt x="123" y="435"/>
                    <a:pt x="121" y="430"/>
                    <a:pt x="121" y="428"/>
                  </a:cubicBezTo>
                  <a:cubicBezTo>
                    <a:pt x="121" y="299"/>
                    <a:pt x="121" y="170"/>
                    <a:pt x="121" y="41"/>
                  </a:cubicBezTo>
                  <a:cubicBezTo>
                    <a:pt x="121" y="38"/>
                    <a:pt x="123" y="34"/>
                    <a:pt x="118" y="34"/>
                  </a:cubicBezTo>
                  <a:cubicBezTo>
                    <a:pt x="117" y="34"/>
                    <a:pt x="115" y="39"/>
                    <a:pt x="115" y="41"/>
                  </a:cubicBezTo>
                  <a:cubicBezTo>
                    <a:pt x="115" y="106"/>
                    <a:pt x="115" y="170"/>
                    <a:pt x="115" y="235"/>
                  </a:cubicBezTo>
                  <a:close/>
                  <a:moveTo>
                    <a:pt x="93" y="234"/>
                  </a:moveTo>
                  <a:cubicBezTo>
                    <a:pt x="93" y="299"/>
                    <a:pt x="93" y="364"/>
                    <a:pt x="93" y="428"/>
                  </a:cubicBezTo>
                  <a:cubicBezTo>
                    <a:pt x="93" y="430"/>
                    <a:pt x="92" y="432"/>
                    <a:pt x="93" y="433"/>
                  </a:cubicBezTo>
                  <a:cubicBezTo>
                    <a:pt x="93" y="434"/>
                    <a:pt x="95" y="435"/>
                    <a:pt x="95" y="435"/>
                  </a:cubicBezTo>
                  <a:cubicBezTo>
                    <a:pt x="96" y="435"/>
                    <a:pt x="97" y="434"/>
                    <a:pt x="98" y="433"/>
                  </a:cubicBezTo>
                  <a:cubicBezTo>
                    <a:pt x="98" y="432"/>
                    <a:pt x="98" y="431"/>
                    <a:pt x="98" y="430"/>
                  </a:cubicBezTo>
                  <a:cubicBezTo>
                    <a:pt x="98" y="300"/>
                    <a:pt x="98" y="170"/>
                    <a:pt x="98" y="40"/>
                  </a:cubicBezTo>
                  <a:cubicBezTo>
                    <a:pt x="98" y="37"/>
                    <a:pt x="99" y="33"/>
                    <a:pt x="95" y="33"/>
                  </a:cubicBezTo>
                  <a:cubicBezTo>
                    <a:pt x="91" y="34"/>
                    <a:pt x="93" y="38"/>
                    <a:pt x="93" y="40"/>
                  </a:cubicBezTo>
                  <a:cubicBezTo>
                    <a:pt x="93" y="105"/>
                    <a:pt x="93" y="170"/>
                    <a:pt x="93" y="234"/>
                  </a:cubicBezTo>
                  <a:close/>
                  <a:moveTo>
                    <a:pt x="30" y="188"/>
                  </a:moveTo>
                  <a:cubicBezTo>
                    <a:pt x="30" y="188"/>
                    <a:pt x="30" y="188"/>
                    <a:pt x="30" y="188"/>
                  </a:cubicBezTo>
                  <a:cubicBezTo>
                    <a:pt x="30" y="139"/>
                    <a:pt x="30" y="90"/>
                    <a:pt x="30" y="41"/>
                  </a:cubicBezTo>
                  <a:cubicBezTo>
                    <a:pt x="30" y="39"/>
                    <a:pt x="30" y="38"/>
                    <a:pt x="30" y="36"/>
                  </a:cubicBezTo>
                  <a:cubicBezTo>
                    <a:pt x="29" y="35"/>
                    <a:pt x="28" y="34"/>
                    <a:pt x="27" y="33"/>
                  </a:cubicBezTo>
                  <a:cubicBezTo>
                    <a:pt x="26" y="34"/>
                    <a:pt x="25" y="35"/>
                    <a:pt x="25" y="36"/>
                  </a:cubicBezTo>
                  <a:cubicBezTo>
                    <a:pt x="24" y="38"/>
                    <a:pt x="24" y="40"/>
                    <a:pt x="24" y="42"/>
                  </a:cubicBezTo>
                  <a:cubicBezTo>
                    <a:pt x="24" y="146"/>
                    <a:pt x="24" y="250"/>
                    <a:pt x="24" y="354"/>
                  </a:cubicBezTo>
                  <a:cubicBezTo>
                    <a:pt x="24" y="378"/>
                    <a:pt x="24" y="403"/>
                    <a:pt x="25" y="428"/>
                  </a:cubicBezTo>
                  <a:cubicBezTo>
                    <a:pt x="25" y="431"/>
                    <a:pt x="23" y="435"/>
                    <a:pt x="27" y="435"/>
                  </a:cubicBezTo>
                  <a:cubicBezTo>
                    <a:pt x="32" y="435"/>
                    <a:pt x="30" y="430"/>
                    <a:pt x="30" y="428"/>
                  </a:cubicBezTo>
                  <a:cubicBezTo>
                    <a:pt x="30" y="403"/>
                    <a:pt x="29" y="377"/>
                    <a:pt x="29" y="352"/>
                  </a:cubicBezTo>
                  <a:cubicBezTo>
                    <a:pt x="29" y="345"/>
                    <a:pt x="30" y="339"/>
                    <a:pt x="30" y="332"/>
                  </a:cubicBezTo>
                  <a:cubicBezTo>
                    <a:pt x="30" y="284"/>
                    <a:pt x="30" y="236"/>
                    <a:pt x="30" y="188"/>
                  </a:cubicBezTo>
                  <a:close/>
                  <a:moveTo>
                    <a:pt x="70" y="234"/>
                  </a:moveTo>
                  <a:cubicBezTo>
                    <a:pt x="70" y="234"/>
                    <a:pt x="70" y="234"/>
                    <a:pt x="70" y="234"/>
                  </a:cubicBezTo>
                  <a:cubicBezTo>
                    <a:pt x="70" y="299"/>
                    <a:pt x="70" y="363"/>
                    <a:pt x="70" y="428"/>
                  </a:cubicBezTo>
                  <a:cubicBezTo>
                    <a:pt x="70" y="429"/>
                    <a:pt x="70" y="431"/>
                    <a:pt x="70" y="432"/>
                  </a:cubicBezTo>
                  <a:cubicBezTo>
                    <a:pt x="70" y="433"/>
                    <a:pt x="72" y="434"/>
                    <a:pt x="72" y="435"/>
                  </a:cubicBezTo>
                  <a:cubicBezTo>
                    <a:pt x="73" y="434"/>
                    <a:pt x="75" y="433"/>
                    <a:pt x="75" y="432"/>
                  </a:cubicBezTo>
                  <a:cubicBezTo>
                    <a:pt x="76" y="431"/>
                    <a:pt x="75" y="430"/>
                    <a:pt x="75" y="429"/>
                  </a:cubicBezTo>
                  <a:cubicBezTo>
                    <a:pt x="75" y="300"/>
                    <a:pt x="75" y="170"/>
                    <a:pt x="75" y="41"/>
                  </a:cubicBezTo>
                  <a:cubicBezTo>
                    <a:pt x="75" y="38"/>
                    <a:pt x="77" y="33"/>
                    <a:pt x="72" y="34"/>
                  </a:cubicBezTo>
                  <a:cubicBezTo>
                    <a:pt x="68" y="34"/>
                    <a:pt x="70" y="38"/>
                    <a:pt x="70" y="41"/>
                  </a:cubicBezTo>
                  <a:cubicBezTo>
                    <a:pt x="70" y="105"/>
                    <a:pt x="70" y="170"/>
                    <a:pt x="70" y="234"/>
                  </a:cubicBezTo>
                  <a:close/>
                  <a:moveTo>
                    <a:pt x="217" y="311"/>
                  </a:moveTo>
                  <a:cubicBezTo>
                    <a:pt x="202" y="311"/>
                    <a:pt x="187" y="311"/>
                    <a:pt x="172" y="311"/>
                  </a:cubicBezTo>
                  <a:cubicBezTo>
                    <a:pt x="171" y="311"/>
                    <a:pt x="170" y="313"/>
                    <a:pt x="168" y="313"/>
                  </a:cubicBezTo>
                  <a:cubicBezTo>
                    <a:pt x="170" y="314"/>
                    <a:pt x="171" y="316"/>
                    <a:pt x="172" y="316"/>
                  </a:cubicBezTo>
                  <a:cubicBezTo>
                    <a:pt x="176" y="316"/>
                    <a:pt x="180" y="316"/>
                    <a:pt x="184" y="316"/>
                  </a:cubicBezTo>
                  <a:cubicBezTo>
                    <a:pt x="209" y="316"/>
                    <a:pt x="234" y="316"/>
                    <a:pt x="259" y="316"/>
                  </a:cubicBezTo>
                  <a:cubicBezTo>
                    <a:pt x="259" y="316"/>
                    <a:pt x="260" y="316"/>
                    <a:pt x="261" y="316"/>
                  </a:cubicBezTo>
                  <a:cubicBezTo>
                    <a:pt x="262" y="315"/>
                    <a:pt x="264" y="314"/>
                    <a:pt x="265" y="313"/>
                  </a:cubicBezTo>
                  <a:cubicBezTo>
                    <a:pt x="264" y="312"/>
                    <a:pt x="262" y="311"/>
                    <a:pt x="261" y="311"/>
                  </a:cubicBezTo>
                  <a:cubicBezTo>
                    <a:pt x="246" y="311"/>
                    <a:pt x="232" y="311"/>
                    <a:pt x="217" y="311"/>
                  </a:cubicBezTo>
                  <a:close/>
                  <a:moveTo>
                    <a:pt x="217" y="269"/>
                  </a:moveTo>
                  <a:cubicBezTo>
                    <a:pt x="231" y="269"/>
                    <a:pt x="246" y="269"/>
                    <a:pt x="260" y="269"/>
                  </a:cubicBezTo>
                  <a:cubicBezTo>
                    <a:pt x="262" y="269"/>
                    <a:pt x="264" y="267"/>
                    <a:pt x="265" y="266"/>
                  </a:cubicBezTo>
                  <a:cubicBezTo>
                    <a:pt x="264" y="266"/>
                    <a:pt x="262" y="264"/>
                    <a:pt x="260" y="264"/>
                  </a:cubicBezTo>
                  <a:cubicBezTo>
                    <a:pt x="231" y="264"/>
                    <a:pt x="202" y="264"/>
                    <a:pt x="173" y="264"/>
                  </a:cubicBezTo>
                  <a:cubicBezTo>
                    <a:pt x="172" y="264"/>
                    <a:pt x="170" y="266"/>
                    <a:pt x="168" y="267"/>
                  </a:cubicBezTo>
                  <a:cubicBezTo>
                    <a:pt x="170" y="267"/>
                    <a:pt x="172" y="269"/>
                    <a:pt x="173" y="269"/>
                  </a:cubicBezTo>
                  <a:cubicBezTo>
                    <a:pt x="188" y="269"/>
                    <a:pt x="202" y="269"/>
                    <a:pt x="217" y="269"/>
                  </a:cubicBezTo>
                  <a:close/>
                  <a:moveTo>
                    <a:pt x="216" y="340"/>
                  </a:moveTo>
                  <a:cubicBezTo>
                    <a:pt x="216" y="340"/>
                    <a:pt x="216" y="340"/>
                    <a:pt x="216" y="340"/>
                  </a:cubicBezTo>
                  <a:cubicBezTo>
                    <a:pt x="228" y="340"/>
                    <a:pt x="240" y="340"/>
                    <a:pt x="251" y="340"/>
                  </a:cubicBezTo>
                  <a:cubicBezTo>
                    <a:pt x="255" y="340"/>
                    <a:pt x="258" y="340"/>
                    <a:pt x="262" y="339"/>
                  </a:cubicBezTo>
                  <a:cubicBezTo>
                    <a:pt x="263" y="339"/>
                    <a:pt x="264" y="338"/>
                    <a:pt x="265" y="337"/>
                  </a:cubicBezTo>
                  <a:cubicBezTo>
                    <a:pt x="264" y="336"/>
                    <a:pt x="263" y="335"/>
                    <a:pt x="262" y="334"/>
                  </a:cubicBezTo>
                  <a:cubicBezTo>
                    <a:pt x="261" y="334"/>
                    <a:pt x="260" y="334"/>
                    <a:pt x="260" y="334"/>
                  </a:cubicBezTo>
                  <a:cubicBezTo>
                    <a:pt x="231" y="334"/>
                    <a:pt x="202" y="334"/>
                    <a:pt x="174" y="334"/>
                  </a:cubicBezTo>
                  <a:cubicBezTo>
                    <a:pt x="172" y="334"/>
                    <a:pt x="170" y="336"/>
                    <a:pt x="168" y="337"/>
                  </a:cubicBezTo>
                  <a:cubicBezTo>
                    <a:pt x="170" y="338"/>
                    <a:pt x="172" y="339"/>
                    <a:pt x="174" y="339"/>
                  </a:cubicBezTo>
                  <a:cubicBezTo>
                    <a:pt x="188" y="340"/>
                    <a:pt x="202" y="340"/>
                    <a:pt x="216" y="340"/>
                  </a:cubicBezTo>
                  <a:close/>
                  <a:moveTo>
                    <a:pt x="216" y="457"/>
                  </a:moveTo>
                  <a:cubicBezTo>
                    <a:pt x="231" y="457"/>
                    <a:pt x="245" y="457"/>
                    <a:pt x="259" y="457"/>
                  </a:cubicBezTo>
                  <a:cubicBezTo>
                    <a:pt x="260" y="457"/>
                    <a:pt x="262" y="457"/>
                    <a:pt x="263" y="456"/>
                  </a:cubicBezTo>
                  <a:cubicBezTo>
                    <a:pt x="264" y="456"/>
                    <a:pt x="264" y="455"/>
                    <a:pt x="265" y="454"/>
                  </a:cubicBezTo>
                  <a:cubicBezTo>
                    <a:pt x="264" y="453"/>
                    <a:pt x="264" y="452"/>
                    <a:pt x="262" y="451"/>
                  </a:cubicBezTo>
                  <a:cubicBezTo>
                    <a:pt x="261" y="451"/>
                    <a:pt x="259" y="451"/>
                    <a:pt x="257" y="451"/>
                  </a:cubicBezTo>
                  <a:cubicBezTo>
                    <a:pt x="234" y="451"/>
                    <a:pt x="210" y="451"/>
                    <a:pt x="186" y="451"/>
                  </a:cubicBezTo>
                  <a:cubicBezTo>
                    <a:pt x="181" y="451"/>
                    <a:pt x="176" y="451"/>
                    <a:pt x="172" y="451"/>
                  </a:cubicBezTo>
                  <a:cubicBezTo>
                    <a:pt x="170" y="451"/>
                    <a:pt x="169" y="453"/>
                    <a:pt x="168" y="454"/>
                  </a:cubicBezTo>
                  <a:cubicBezTo>
                    <a:pt x="169" y="455"/>
                    <a:pt x="170" y="456"/>
                    <a:pt x="172" y="456"/>
                  </a:cubicBezTo>
                  <a:cubicBezTo>
                    <a:pt x="173" y="457"/>
                    <a:pt x="174" y="457"/>
                    <a:pt x="175" y="457"/>
                  </a:cubicBezTo>
                  <a:cubicBezTo>
                    <a:pt x="189" y="457"/>
                    <a:pt x="203" y="457"/>
                    <a:pt x="216" y="457"/>
                  </a:cubicBezTo>
                  <a:close/>
                  <a:moveTo>
                    <a:pt x="217" y="410"/>
                  </a:moveTo>
                  <a:cubicBezTo>
                    <a:pt x="231" y="410"/>
                    <a:pt x="246" y="410"/>
                    <a:pt x="260" y="410"/>
                  </a:cubicBezTo>
                  <a:cubicBezTo>
                    <a:pt x="262" y="410"/>
                    <a:pt x="263" y="408"/>
                    <a:pt x="265" y="407"/>
                  </a:cubicBezTo>
                  <a:cubicBezTo>
                    <a:pt x="264" y="406"/>
                    <a:pt x="262" y="404"/>
                    <a:pt x="260" y="404"/>
                  </a:cubicBezTo>
                  <a:cubicBezTo>
                    <a:pt x="231" y="404"/>
                    <a:pt x="202" y="404"/>
                    <a:pt x="174" y="404"/>
                  </a:cubicBezTo>
                  <a:cubicBezTo>
                    <a:pt x="172" y="404"/>
                    <a:pt x="170" y="406"/>
                    <a:pt x="168" y="407"/>
                  </a:cubicBezTo>
                  <a:cubicBezTo>
                    <a:pt x="170" y="408"/>
                    <a:pt x="172" y="410"/>
                    <a:pt x="174" y="410"/>
                  </a:cubicBezTo>
                  <a:cubicBezTo>
                    <a:pt x="188" y="410"/>
                    <a:pt x="202" y="410"/>
                    <a:pt x="217" y="410"/>
                  </a:cubicBezTo>
                  <a:close/>
                  <a:moveTo>
                    <a:pt x="216" y="129"/>
                  </a:moveTo>
                  <a:cubicBezTo>
                    <a:pt x="231" y="129"/>
                    <a:pt x="246" y="129"/>
                    <a:pt x="260" y="129"/>
                  </a:cubicBezTo>
                  <a:cubicBezTo>
                    <a:pt x="262" y="129"/>
                    <a:pt x="264" y="127"/>
                    <a:pt x="265" y="126"/>
                  </a:cubicBezTo>
                  <a:cubicBezTo>
                    <a:pt x="264" y="125"/>
                    <a:pt x="262" y="123"/>
                    <a:pt x="260" y="123"/>
                  </a:cubicBezTo>
                  <a:cubicBezTo>
                    <a:pt x="231" y="123"/>
                    <a:pt x="202" y="123"/>
                    <a:pt x="173" y="123"/>
                  </a:cubicBezTo>
                  <a:cubicBezTo>
                    <a:pt x="171" y="123"/>
                    <a:pt x="170" y="125"/>
                    <a:pt x="168" y="126"/>
                  </a:cubicBezTo>
                  <a:cubicBezTo>
                    <a:pt x="170" y="127"/>
                    <a:pt x="172" y="129"/>
                    <a:pt x="173" y="129"/>
                  </a:cubicBezTo>
                  <a:cubicBezTo>
                    <a:pt x="188" y="129"/>
                    <a:pt x="202" y="129"/>
                    <a:pt x="216" y="129"/>
                  </a:cubicBezTo>
                  <a:close/>
                  <a:moveTo>
                    <a:pt x="217" y="147"/>
                  </a:moveTo>
                  <a:cubicBezTo>
                    <a:pt x="202" y="147"/>
                    <a:pt x="188" y="147"/>
                    <a:pt x="174" y="147"/>
                  </a:cubicBezTo>
                  <a:cubicBezTo>
                    <a:pt x="172" y="147"/>
                    <a:pt x="170" y="149"/>
                    <a:pt x="168" y="150"/>
                  </a:cubicBezTo>
                  <a:cubicBezTo>
                    <a:pt x="170" y="151"/>
                    <a:pt x="172" y="152"/>
                    <a:pt x="174" y="152"/>
                  </a:cubicBezTo>
                  <a:cubicBezTo>
                    <a:pt x="202" y="152"/>
                    <a:pt x="231" y="152"/>
                    <a:pt x="260" y="152"/>
                  </a:cubicBezTo>
                  <a:cubicBezTo>
                    <a:pt x="262" y="152"/>
                    <a:pt x="263" y="150"/>
                    <a:pt x="265" y="150"/>
                  </a:cubicBezTo>
                  <a:cubicBezTo>
                    <a:pt x="263" y="149"/>
                    <a:pt x="262" y="147"/>
                    <a:pt x="260" y="147"/>
                  </a:cubicBezTo>
                  <a:cubicBezTo>
                    <a:pt x="246" y="147"/>
                    <a:pt x="231" y="147"/>
                    <a:pt x="217" y="147"/>
                  </a:cubicBezTo>
                  <a:close/>
                  <a:moveTo>
                    <a:pt x="216" y="176"/>
                  </a:moveTo>
                  <a:cubicBezTo>
                    <a:pt x="230" y="176"/>
                    <a:pt x="244" y="176"/>
                    <a:pt x="258" y="176"/>
                  </a:cubicBezTo>
                  <a:cubicBezTo>
                    <a:pt x="259" y="176"/>
                    <a:pt x="261" y="176"/>
                    <a:pt x="262" y="175"/>
                  </a:cubicBezTo>
                  <a:cubicBezTo>
                    <a:pt x="263" y="175"/>
                    <a:pt x="264" y="174"/>
                    <a:pt x="265" y="173"/>
                  </a:cubicBezTo>
                  <a:cubicBezTo>
                    <a:pt x="264" y="172"/>
                    <a:pt x="263" y="171"/>
                    <a:pt x="262" y="170"/>
                  </a:cubicBezTo>
                  <a:cubicBezTo>
                    <a:pt x="262" y="170"/>
                    <a:pt x="260" y="170"/>
                    <a:pt x="259" y="170"/>
                  </a:cubicBezTo>
                  <a:cubicBezTo>
                    <a:pt x="231" y="170"/>
                    <a:pt x="202" y="170"/>
                    <a:pt x="174" y="170"/>
                  </a:cubicBezTo>
                  <a:cubicBezTo>
                    <a:pt x="173" y="170"/>
                    <a:pt x="171" y="170"/>
                    <a:pt x="170" y="170"/>
                  </a:cubicBezTo>
                  <a:cubicBezTo>
                    <a:pt x="170" y="171"/>
                    <a:pt x="168" y="172"/>
                    <a:pt x="168" y="173"/>
                  </a:cubicBezTo>
                  <a:cubicBezTo>
                    <a:pt x="169" y="174"/>
                    <a:pt x="170" y="175"/>
                    <a:pt x="171" y="175"/>
                  </a:cubicBezTo>
                  <a:cubicBezTo>
                    <a:pt x="172" y="176"/>
                    <a:pt x="174" y="176"/>
                    <a:pt x="175" y="176"/>
                  </a:cubicBezTo>
                  <a:cubicBezTo>
                    <a:pt x="189" y="176"/>
                    <a:pt x="203" y="176"/>
                    <a:pt x="216" y="176"/>
                  </a:cubicBezTo>
                  <a:close/>
                  <a:moveTo>
                    <a:pt x="217" y="199"/>
                  </a:moveTo>
                  <a:cubicBezTo>
                    <a:pt x="231" y="199"/>
                    <a:pt x="246" y="199"/>
                    <a:pt x="260" y="199"/>
                  </a:cubicBezTo>
                  <a:cubicBezTo>
                    <a:pt x="262" y="199"/>
                    <a:pt x="263" y="197"/>
                    <a:pt x="265" y="196"/>
                  </a:cubicBezTo>
                  <a:cubicBezTo>
                    <a:pt x="264" y="195"/>
                    <a:pt x="262" y="194"/>
                    <a:pt x="260" y="194"/>
                  </a:cubicBezTo>
                  <a:cubicBezTo>
                    <a:pt x="231" y="194"/>
                    <a:pt x="202" y="194"/>
                    <a:pt x="174" y="194"/>
                  </a:cubicBezTo>
                  <a:cubicBezTo>
                    <a:pt x="172" y="194"/>
                    <a:pt x="170" y="196"/>
                    <a:pt x="168" y="197"/>
                  </a:cubicBezTo>
                  <a:cubicBezTo>
                    <a:pt x="170" y="197"/>
                    <a:pt x="172" y="199"/>
                    <a:pt x="174" y="199"/>
                  </a:cubicBezTo>
                  <a:cubicBezTo>
                    <a:pt x="188" y="199"/>
                    <a:pt x="202" y="199"/>
                    <a:pt x="217" y="199"/>
                  </a:cubicBezTo>
                  <a:close/>
                  <a:moveTo>
                    <a:pt x="217" y="287"/>
                  </a:moveTo>
                  <a:cubicBezTo>
                    <a:pt x="217" y="287"/>
                    <a:pt x="217" y="287"/>
                    <a:pt x="217" y="287"/>
                  </a:cubicBezTo>
                  <a:cubicBezTo>
                    <a:pt x="202" y="287"/>
                    <a:pt x="188" y="287"/>
                    <a:pt x="174" y="287"/>
                  </a:cubicBezTo>
                  <a:cubicBezTo>
                    <a:pt x="172" y="287"/>
                    <a:pt x="170" y="289"/>
                    <a:pt x="168" y="290"/>
                  </a:cubicBezTo>
                  <a:cubicBezTo>
                    <a:pt x="170" y="291"/>
                    <a:pt x="172" y="293"/>
                    <a:pt x="173" y="293"/>
                  </a:cubicBezTo>
                  <a:cubicBezTo>
                    <a:pt x="202" y="293"/>
                    <a:pt x="231" y="293"/>
                    <a:pt x="260" y="293"/>
                  </a:cubicBezTo>
                  <a:cubicBezTo>
                    <a:pt x="262" y="293"/>
                    <a:pt x="263" y="291"/>
                    <a:pt x="265" y="290"/>
                  </a:cubicBezTo>
                  <a:cubicBezTo>
                    <a:pt x="264" y="289"/>
                    <a:pt x="262" y="287"/>
                    <a:pt x="260" y="287"/>
                  </a:cubicBezTo>
                  <a:cubicBezTo>
                    <a:pt x="246" y="287"/>
                    <a:pt x="231" y="287"/>
                    <a:pt x="217" y="287"/>
                  </a:cubicBezTo>
                  <a:close/>
                  <a:moveTo>
                    <a:pt x="217" y="358"/>
                  </a:moveTo>
                  <a:cubicBezTo>
                    <a:pt x="217" y="358"/>
                    <a:pt x="217" y="358"/>
                    <a:pt x="217" y="358"/>
                  </a:cubicBezTo>
                  <a:cubicBezTo>
                    <a:pt x="202" y="358"/>
                    <a:pt x="187" y="357"/>
                    <a:pt x="173" y="358"/>
                  </a:cubicBezTo>
                  <a:cubicBezTo>
                    <a:pt x="171" y="358"/>
                    <a:pt x="170" y="359"/>
                    <a:pt x="168" y="360"/>
                  </a:cubicBezTo>
                  <a:cubicBezTo>
                    <a:pt x="170" y="361"/>
                    <a:pt x="171" y="362"/>
                    <a:pt x="173" y="363"/>
                  </a:cubicBezTo>
                  <a:cubicBezTo>
                    <a:pt x="173" y="363"/>
                    <a:pt x="174" y="363"/>
                    <a:pt x="174" y="363"/>
                  </a:cubicBezTo>
                  <a:cubicBezTo>
                    <a:pt x="203" y="363"/>
                    <a:pt x="231" y="363"/>
                    <a:pt x="259" y="363"/>
                  </a:cubicBezTo>
                  <a:cubicBezTo>
                    <a:pt x="261" y="363"/>
                    <a:pt x="262" y="363"/>
                    <a:pt x="263" y="363"/>
                  </a:cubicBezTo>
                  <a:cubicBezTo>
                    <a:pt x="264" y="362"/>
                    <a:pt x="265" y="361"/>
                    <a:pt x="265" y="360"/>
                  </a:cubicBezTo>
                  <a:cubicBezTo>
                    <a:pt x="265" y="359"/>
                    <a:pt x="264" y="358"/>
                    <a:pt x="263" y="358"/>
                  </a:cubicBezTo>
                  <a:cubicBezTo>
                    <a:pt x="262" y="357"/>
                    <a:pt x="260" y="358"/>
                    <a:pt x="259" y="358"/>
                  </a:cubicBezTo>
                  <a:cubicBezTo>
                    <a:pt x="245" y="357"/>
                    <a:pt x="231" y="358"/>
                    <a:pt x="217" y="358"/>
                  </a:cubicBezTo>
                  <a:close/>
                  <a:moveTo>
                    <a:pt x="216" y="386"/>
                  </a:moveTo>
                  <a:cubicBezTo>
                    <a:pt x="216" y="386"/>
                    <a:pt x="216" y="386"/>
                    <a:pt x="216" y="386"/>
                  </a:cubicBezTo>
                  <a:cubicBezTo>
                    <a:pt x="222" y="386"/>
                    <a:pt x="229" y="386"/>
                    <a:pt x="235" y="386"/>
                  </a:cubicBezTo>
                  <a:cubicBezTo>
                    <a:pt x="243" y="386"/>
                    <a:pt x="252" y="386"/>
                    <a:pt x="261" y="386"/>
                  </a:cubicBezTo>
                  <a:cubicBezTo>
                    <a:pt x="262" y="386"/>
                    <a:pt x="264" y="384"/>
                    <a:pt x="265" y="384"/>
                  </a:cubicBezTo>
                  <a:cubicBezTo>
                    <a:pt x="264" y="383"/>
                    <a:pt x="262" y="382"/>
                    <a:pt x="260" y="381"/>
                  </a:cubicBezTo>
                  <a:cubicBezTo>
                    <a:pt x="260" y="381"/>
                    <a:pt x="259" y="381"/>
                    <a:pt x="259" y="381"/>
                  </a:cubicBezTo>
                  <a:cubicBezTo>
                    <a:pt x="231" y="381"/>
                    <a:pt x="203" y="381"/>
                    <a:pt x="175" y="381"/>
                  </a:cubicBezTo>
                  <a:cubicBezTo>
                    <a:pt x="173" y="381"/>
                    <a:pt x="172" y="381"/>
                    <a:pt x="171" y="381"/>
                  </a:cubicBezTo>
                  <a:cubicBezTo>
                    <a:pt x="170" y="382"/>
                    <a:pt x="168" y="383"/>
                    <a:pt x="168" y="383"/>
                  </a:cubicBezTo>
                  <a:cubicBezTo>
                    <a:pt x="169" y="384"/>
                    <a:pt x="170" y="386"/>
                    <a:pt x="171" y="386"/>
                  </a:cubicBezTo>
                  <a:cubicBezTo>
                    <a:pt x="172" y="387"/>
                    <a:pt x="174" y="386"/>
                    <a:pt x="175" y="386"/>
                  </a:cubicBezTo>
                  <a:cubicBezTo>
                    <a:pt x="189" y="386"/>
                    <a:pt x="203" y="386"/>
                    <a:pt x="216" y="386"/>
                  </a:cubicBezTo>
                  <a:close/>
                  <a:moveTo>
                    <a:pt x="217" y="246"/>
                  </a:moveTo>
                  <a:cubicBezTo>
                    <a:pt x="228" y="246"/>
                    <a:pt x="240" y="246"/>
                    <a:pt x="252" y="246"/>
                  </a:cubicBezTo>
                  <a:cubicBezTo>
                    <a:pt x="255" y="246"/>
                    <a:pt x="259" y="246"/>
                    <a:pt x="262" y="246"/>
                  </a:cubicBezTo>
                  <a:cubicBezTo>
                    <a:pt x="263" y="246"/>
                    <a:pt x="264" y="244"/>
                    <a:pt x="265" y="243"/>
                  </a:cubicBezTo>
                  <a:cubicBezTo>
                    <a:pt x="264" y="242"/>
                    <a:pt x="263" y="241"/>
                    <a:pt x="262" y="241"/>
                  </a:cubicBezTo>
                  <a:cubicBezTo>
                    <a:pt x="261" y="240"/>
                    <a:pt x="260" y="240"/>
                    <a:pt x="260" y="240"/>
                  </a:cubicBezTo>
                  <a:cubicBezTo>
                    <a:pt x="231" y="240"/>
                    <a:pt x="202" y="240"/>
                    <a:pt x="174" y="241"/>
                  </a:cubicBezTo>
                  <a:cubicBezTo>
                    <a:pt x="172" y="241"/>
                    <a:pt x="170" y="242"/>
                    <a:pt x="168" y="243"/>
                  </a:cubicBezTo>
                  <a:cubicBezTo>
                    <a:pt x="170" y="244"/>
                    <a:pt x="172" y="246"/>
                    <a:pt x="174" y="246"/>
                  </a:cubicBezTo>
                  <a:cubicBezTo>
                    <a:pt x="188" y="246"/>
                    <a:pt x="202" y="246"/>
                    <a:pt x="217" y="246"/>
                  </a:cubicBezTo>
                  <a:close/>
                  <a:moveTo>
                    <a:pt x="216" y="433"/>
                  </a:moveTo>
                  <a:cubicBezTo>
                    <a:pt x="227" y="433"/>
                    <a:pt x="239" y="433"/>
                    <a:pt x="250" y="433"/>
                  </a:cubicBezTo>
                  <a:cubicBezTo>
                    <a:pt x="254" y="433"/>
                    <a:pt x="258" y="433"/>
                    <a:pt x="262" y="433"/>
                  </a:cubicBezTo>
                  <a:cubicBezTo>
                    <a:pt x="263" y="433"/>
                    <a:pt x="264" y="431"/>
                    <a:pt x="265" y="431"/>
                  </a:cubicBezTo>
                  <a:cubicBezTo>
                    <a:pt x="264" y="430"/>
                    <a:pt x="263" y="429"/>
                    <a:pt x="262" y="428"/>
                  </a:cubicBezTo>
                  <a:cubicBezTo>
                    <a:pt x="261" y="428"/>
                    <a:pt x="260" y="428"/>
                    <a:pt x="260" y="428"/>
                  </a:cubicBezTo>
                  <a:cubicBezTo>
                    <a:pt x="231" y="428"/>
                    <a:pt x="202" y="428"/>
                    <a:pt x="174" y="428"/>
                  </a:cubicBezTo>
                  <a:cubicBezTo>
                    <a:pt x="172" y="428"/>
                    <a:pt x="170" y="430"/>
                    <a:pt x="168" y="431"/>
                  </a:cubicBezTo>
                  <a:cubicBezTo>
                    <a:pt x="170" y="432"/>
                    <a:pt x="172" y="433"/>
                    <a:pt x="174" y="433"/>
                  </a:cubicBezTo>
                  <a:cubicBezTo>
                    <a:pt x="188" y="433"/>
                    <a:pt x="202" y="433"/>
                    <a:pt x="216" y="433"/>
                  </a:cubicBezTo>
                  <a:close/>
                  <a:moveTo>
                    <a:pt x="217" y="222"/>
                  </a:moveTo>
                  <a:cubicBezTo>
                    <a:pt x="231" y="222"/>
                    <a:pt x="245" y="223"/>
                    <a:pt x="260" y="222"/>
                  </a:cubicBezTo>
                  <a:cubicBezTo>
                    <a:pt x="262" y="222"/>
                    <a:pt x="263" y="221"/>
                    <a:pt x="265" y="220"/>
                  </a:cubicBezTo>
                  <a:cubicBezTo>
                    <a:pt x="264" y="219"/>
                    <a:pt x="262" y="217"/>
                    <a:pt x="260" y="217"/>
                  </a:cubicBezTo>
                  <a:cubicBezTo>
                    <a:pt x="231" y="217"/>
                    <a:pt x="203" y="217"/>
                    <a:pt x="174" y="217"/>
                  </a:cubicBezTo>
                  <a:cubicBezTo>
                    <a:pt x="172" y="217"/>
                    <a:pt x="170" y="219"/>
                    <a:pt x="168" y="220"/>
                  </a:cubicBezTo>
                  <a:cubicBezTo>
                    <a:pt x="170" y="221"/>
                    <a:pt x="172" y="222"/>
                    <a:pt x="174" y="222"/>
                  </a:cubicBezTo>
                  <a:cubicBezTo>
                    <a:pt x="188" y="223"/>
                    <a:pt x="202" y="222"/>
                    <a:pt x="217" y="22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2"/>
            <p:cNvSpPr/>
            <p:nvPr/>
          </p:nvSpPr>
          <p:spPr>
            <a:xfrm>
              <a:off x="10521951" y="4276726"/>
              <a:ext cx="315913" cy="38100"/>
            </a:xfrm>
            <a:custGeom>
              <a:rect b="b" l="l" r="r" t="t"/>
              <a:pathLst>
                <a:path extrusionOk="0" h="79" w="661">
                  <a:moveTo>
                    <a:pt x="661" y="79"/>
                  </a:moveTo>
                  <a:cubicBezTo>
                    <a:pt x="440" y="79"/>
                    <a:pt x="221" y="79"/>
                    <a:pt x="0" y="79"/>
                  </a:cubicBezTo>
                  <a:cubicBezTo>
                    <a:pt x="2" y="76"/>
                    <a:pt x="4" y="74"/>
                    <a:pt x="6" y="71"/>
                  </a:cubicBezTo>
                  <a:cubicBezTo>
                    <a:pt x="25" y="49"/>
                    <a:pt x="43" y="26"/>
                    <a:pt x="62" y="4"/>
                  </a:cubicBezTo>
                  <a:cubicBezTo>
                    <a:pt x="64" y="1"/>
                    <a:pt x="66" y="0"/>
                    <a:pt x="69" y="0"/>
                  </a:cubicBezTo>
                  <a:cubicBezTo>
                    <a:pt x="243" y="0"/>
                    <a:pt x="417" y="0"/>
                    <a:pt x="591" y="0"/>
                  </a:cubicBezTo>
                  <a:cubicBezTo>
                    <a:pt x="602" y="0"/>
                    <a:pt x="608" y="3"/>
                    <a:pt x="614" y="12"/>
                  </a:cubicBezTo>
                  <a:cubicBezTo>
                    <a:pt x="628" y="33"/>
                    <a:pt x="644" y="54"/>
                    <a:pt x="658" y="75"/>
                  </a:cubicBezTo>
                  <a:cubicBezTo>
                    <a:pt x="659" y="76"/>
                    <a:pt x="660" y="77"/>
                    <a:pt x="661" y="7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2"/>
            <p:cNvSpPr/>
            <p:nvPr/>
          </p:nvSpPr>
          <p:spPr>
            <a:xfrm>
              <a:off x="10480676" y="4270376"/>
              <a:ext cx="358775" cy="79375"/>
            </a:xfrm>
            <a:custGeom>
              <a:rect b="b" l="l" r="r" t="t"/>
              <a:pathLst>
                <a:path extrusionOk="0" h="167" w="752">
                  <a:moveTo>
                    <a:pt x="0" y="165"/>
                  </a:moveTo>
                  <a:cubicBezTo>
                    <a:pt x="8" y="155"/>
                    <a:pt x="16" y="145"/>
                    <a:pt x="24" y="135"/>
                  </a:cubicBezTo>
                  <a:cubicBezTo>
                    <a:pt x="59" y="91"/>
                    <a:pt x="95" y="48"/>
                    <a:pt x="130" y="4"/>
                  </a:cubicBezTo>
                  <a:cubicBezTo>
                    <a:pt x="132" y="1"/>
                    <a:pt x="135" y="0"/>
                    <a:pt x="139" y="0"/>
                  </a:cubicBezTo>
                  <a:cubicBezTo>
                    <a:pt x="331" y="0"/>
                    <a:pt x="523" y="0"/>
                    <a:pt x="715" y="0"/>
                  </a:cubicBezTo>
                  <a:cubicBezTo>
                    <a:pt x="719" y="0"/>
                    <a:pt x="722" y="0"/>
                    <a:pt x="724" y="4"/>
                  </a:cubicBezTo>
                  <a:cubicBezTo>
                    <a:pt x="731" y="15"/>
                    <a:pt x="739" y="26"/>
                    <a:pt x="747" y="38"/>
                  </a:cubicBezTo>
                  <a:cubicBezTo>
                    <a:pt x="748" y="39"/>
                    <a:pt x="749" y="41"/>
                    <a:pt x="749" y="43"/>
                  </a:cubicBezTo>
                  <a:cubicBezTo>
                    <a:pt x="749" y="56"/>
                    <a:pt x="749" y="69"/>
                    <a:pt x="749" y="84"/>
                  </a:cubicBezTo>
                  <a:cubicBezTo>
                    <a:pt x="747" y="82"/>
                    <a:pt x="746" y="80"/>
                    <a:pt x="745" y="79"/>
                  </a:cubicBezTo>
                  <a:cubicBezTo>
                    <a:pt x="730" y="57"/>
                    <a:pt x="714" y="35"/>
                    <a:pt x="698" y="12"/>
                  </a:cubicBezTo>
                  <a:cubicBezTo>
                    <a:pt x="696" y="9"/>
                    <a:pt x="694" y="8"/>
                    <a:pt x="690" y="8"/>
                  </a:cubicBezTo>
                  <a:cubicBezTo>
                    <a:pt x="512" y="8"/>
                    <a:pt x="333" y="8"/>
                    <a:pt x="154" y="8"/>
                  </a:cubicBezTo>
                  <a:cubicBezTo>
                    <a:pt x="150" y="8"/>
                    <a:pt x="148" y="10"/>
                    <a:pt x="146" y="12"/>
                  </a:cubicBezTo>
                  <a:cubicBezTo>
                    <a:pt x="124" y="39"/>
                    <a:pt x="103" y="65"/>
                    <a:pt x="81" y="91"/>
                  </a:cubicBezTo>
                  <a:cubicBezTo>
                    <a:pt x="80" y="93"/>
                    <a:pt x="79" y="95"/>
                    <a:pt x="78" y="97"/>
                  </a:cubicBezTo>
                  <a:cubicBezTo>
                    <a:pt x="80" y="98"/>
                    <a:pt x="83" y="99"/>
                    <a:pt x="85" y="99"/>
                  </a:cubicBezTo>
                  <a:cubicBezTo>
                    <a:pt x="249" y="99"/>
                    <a:pt x="413" y="99"/>
                    <a:pt x="577" y="99"/>
                  </a:cubicBezTo>
                  <a:cubicBezTo>
                    <a:pt x="633" y="99"/>
                    <a:pt x="688" y="99"/>
                    <a:pt x="744" y="99"/>
                  </a:cubicBezTo>
                  <a:cubicBezTo>
                    <a:pt x="746" y="99"/>
                    <a:pt x="747" y="99"/>
                    <a:pt x="749" y="99"/>
                  </a:cubicBezTo>
                  <a:cubicBezTo>
                    <a:pt x="750" y="121"/>
                    <a:pt x="751" y="143"/>
                    <a:pt x="752" y="165"/>
                  </a:cubicBezTo>
                  <a:cubicBezTo>
                    <a:pt x="749" y="165"/>
                    <a:pt x="746" y="165"/>
                    <a:pt x="744" y="165"/>
                  </a:cubicBezTo>
                  <a:cubicBezTo>
                    <a:pt x="573" y="165"/>
                    <a:pt x="402" y="165"/>
                    <a:pt x="231" y="165"/>
                  </a:cubicBezTo>
                  <a:cubicBezTo>
                    <a:pt x="225" y="165"/>
                    <a:pt x="218" y="164"/>
                    <a:pt x="212" y="166"/>
                  </a:cubicBezTo>
                  <a:cubicBezTo>
                    <a:pt x="200" y="167"/>
                    <a:pt x="189" y="164"/>
                    <a:pt x="178" y="165"/>
                  </a:cubicBezTo>
                  <a:cubicBezTo>
                    <a:pt x="166" y="166"/>
                    <a:pt x="154" y="165"/>
                    <a:pt x="143" y="165"/>
                  </a:cubicBezTo>
                  <a:cubicBezTo>
                    <a:pt x="131" y="165"/>
                    <a:pt x="119" y="165"/>
                    <a:pt x="107" y="165"/>
                  </a:cubicBezTo>
                  <a:cubicBezTo>
                    <a:pt x="95" y="165"/>
                    <a:pt x="84" y="165"/>
                    <a:pt x="72" y="165"/>
                  </a:cubicBezTo>
                  <a:cubicBezTo>
                    <a:pt x="60" y="165"/>
                    <a:pt x="48" y="165"/>
                    <a:pt x="37" y="165"/>
                  </a:cubicBezTo>
                  <a:cubicBezTo>
                    <a:pt x="25" y="165"/>
                    <a:pt x="13" y="165"/>
                    <a:pt x="2" y="165"/>
                  </a:cubicBezTo>
                  <a:cubicBezTo>
                    <a:pt x="1" y="165"/>
                    <a:pt x="1" y="165"/>
                    <a:pt x="0" y="165"/>
                  </a:cubicBezTo>
                  <a:close/>
                  <a:moveTo>
                    <a:pt x="417" y="159"/>
                  </a:moveTo>
                  <a:cubicBezTo>
                    <a:pt x="465" y="159"/>
                    <a:pt x="514" y="159"/>
                    <a:pt x="563" y="159"/>
                  </a:cubicBezTo>
                  <a:cubicBezTo>
                    <a:pt x="565" y="159"/>
                    <a:pt x="567" y="158"/>
                    <a:pt x="569" y="158"/>
                  </a:cubicBezTo>
                  <a:cubicBezTo>
                    <a:pt x="568" y="156"/>
                    <a:pt x="568" y="154"/>
                    <a:pt x="567" y="152"/>
                  </a:cubicBezTo>
                  <a:cubicBezTo>
                    <a:pt x="556" y="137"/>
                    <a:pt x="545" y="122"/>
                    <a:pt x="535" y="107"/>
                  </a:cubicBezTo>
                  <a:cubicBezTo>
                    <a:pt x="532" y="103"/>
                    <a:pt x="530" y="102"/>
                    <a:pt x="526" y="102"/>
                  </a:cubicBezTo>
                  <a:cubicBezTo>
                    <a:pt x="455" y="102"/>
                    <a:pt x="384" y="102"/>
                    <a:pt x="314" y="102"/>
                  </a:cubicBezTo>
                  <a:cubicBezTo>
                    <a:pt x="311" y="102"/>
                    <a:pt x="308" y="103"/>
                    <a:pt x="306" y="106"/>
                  </a:cubicBezTo>
                  <a:cubicBezTo>
                    <a:pt x="293" y="121"/>
                    <a:pt x="280" y="137"/>
                    <a:pt x="268" y="152"/>
                  </a:cubicBezTo>
                  <a:cubicBezTo>
                    <a:pt x="267" y="153"/>
                    <a:pt x="266" y="154"/>
                    <a:pt x="266" y="155"/>
                  </a:cubicBezTo>
                  <a:cubicBezTo>
                    <a:pt x="264" y="157"/>
                    <a:pt x="265" y="159"/>
                    <a:pt x="268" y="159"/>
                  </a:cubicBezTo>
                  <a:cubicBezTo>
                    <a:pt x="270" y="160"/>
                    <a:pt x="271" y="159"/>
                    <a:pt x="273" y="159"/>
                  </a:cubicBezTo>
                  <a:cubicBezTo>
                    <a:pt x="321" y="159"/>
                    <a:pt x="369" y="159"/>
                    <a:pt x="417" y="15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2"/>
            <p:cNvSpPr/>
            <p:nvPr/>
          </p:nvSpPr>
          <p:spPr>
            <a:xfrm>
              <a:off x="10577513" y="4098926"/>
              <a:ext cx="69850" cy="158750"/>
            </a:xfrm>
            <a:custGeom>
              <a:rect b="b" l="l" r="r" t="t"/>
              <a:pathLst>
                <a:path extrusionOk="0" h="333" w="146">
                  <a:moveTo>
                    <a:pt x="0" y="0"/>
                  </a:moveTo>
                  <a:cubicBezTo>
                    <a:pt x="49" y="0"/>
                    <a:pt x="97" y="0"/>
                    <a:pt x="146" y="0"/>
                  </a:cubicBezTo>
                  <a:cubicBezTo>
                    <a:pt x="146" y="111"/>
                    <a:pt x="146" y="222"/>
                    <a:pt x="146" y="333"/>
                  </a:cubicBezTo>
                  <a:cubicBezTo>
                    <a:pt x="132" y="333"/>
                    <a:pt x="118" y="333"/>
                    <a:pt x="104" y="333"/>
                  </a:cubicBezTo>
                  <a:cubicBezTo>
                    <a:pt x="104" y="331"/>
                    <a:pt x="104" y="329"/>
                    <a:pt x="104" y="327"/>
                  </a:cubicBezTo>
                  <a:cubicBezTo>
                    <a:pt x="104" y="308"/>
                    <a:pt x="104" y="289"/>
                    <a:pt x="104" y="269"/>
                  </a:cubicBezTo>
                  <a:cubicBezTo>
                    <a:pt x="104" y="263"/>
                    <a:pt x="104" y="263"/>
                    <a:pt x="97" y="263"/>
                  </a:cubicBezTo>
                  <a:cubicBezTo>
                    <a:pt x="81" y="263"/>
                    <a:pt x="65" y="263"/>
                    <a:pt x="48" y="263"/>
                  </a:cubicBezTo>
                  <a:cubicBezTo>
                    <a:pt x="44" y="263"/>
                    <a:pt x="42" y="264"/>
                    <a:pt x="42" y="269"/>
                  </a:cubicBezTo>
                  <a:cubicBezTo>
                    <a:pt x="42" y="288"/>
                    <a:pt x="42" y="308"/>
                    <a:pt x="42" y="327"/>
                  </a:cubicBezTo>
                  <a:cubicBezTo>
                    <a:pt x="42" y="329"/>
                    <a:pt x="42" y="331"/>
                    <a:pt x="42" y="333"/>
                  </a:cubicBezTo>
                  <a:cubicBezTo>
                    <a:pt x="28" y="333"/>
                    <a:pt x="14" y="333"/>
                    <a:pt x="0" y="333"/>
                  </a:cubicBezTo>
                  <a:cubicBezTo>
                    <a:pt x="0" y="222"/>
                    <a:pt x="0" y="112"/>
                    <a:pt x="0" y="0"/>
                  </a:cubicBezTo>
                  <a:close/>
                  <a:moveTo>
                    <a:pt x="66" y="198"/>
                  </a:moveTo>
                  <a:cubicBezTo>
                    <a:pt x="66" y="198"/>
                    <a:pt x="66" y="198"/>
                    <a:pt x="66" y="198"/>
                  </a:cubicBezTo>
                  <a:cubicBezTo>
                    <a:pt x="66" y="196"/>
                    <a:pt x="67" y="194"/>
                    <a:pt x="66" y="192"/>
                  </a:cubicBezTo>
                  <a:cubicBezTo>
                    <a:pt x="66" y="191"/>
                    <a:pt x="64" y="190"/>
                    <a:pt x="64" y="189"/>
                  </a:cubicBezTo>
                  <a:cubicBezTo>
                    <a:pt x="63" y="190"/>
                    <a:pt x="61" y="191"/>
                    <a:pt x="61" y="192"/>
                  </a:cubicBezTo>
                  <a:cubicBezTo>
                    <a:pt x="61" y="196"/>
                    <a:pt x="61" y="200"/>
                    <a:pt x="61" y="204"/>
                  </a:cubicBezTo>
                  <a:cubicBezTo>
                    <a:pt x="61" y="205"/>
                    <a:pt x="63" y="206"/>
                    <a:pt x="64" y="207"/>
                  </a:cubicBezTo>
                  <a:cubicBezTo>
                    <a:pt x="65" y="206"/>
                    <a:pt x="66" y="205"/>
                    <a:pt x="66" y="204"/>
                  </a:cubicBezTo>
                  <a:cubicBezTo>
                    <a:pt x="67" y="202"/>
                    <a:pt x="66" y="200"/>
                    <a:pt x="66" y="198"/>
                  </a:cubicBezTo>
                  <a:close/>
                  <a:moveTo>
                    <a:pt x="122" y="134"/>
                  </a:moveTo>
                  <a:cubicBezTo>
                    <a:pt x="122" y="132"/>
                    <a:pt x="123" y="130"/>
                    <a:pt x="122" y="128"/>
                  </a:cubicBezTo>
                  <a:cubicBezTo>
                    <a:pt x="122" y="127"/>
                    <a:pt x="121" y="126"/>
                    <a:pt x="120" y="125"/>
                  </a:cubicBezTo>
                  <a:cubicBezTo>
                    <a:pt x="119" y="126"/>
                    <a:pt x="117" y="127"/>
                    <a:pt x="117" y="128"/>
                  </a:cubicBezTo>
                  <a:cubicBezTo>
                    <a:pt x="117" y="132"/>
                    <a:pt x="117" y="136"/>
                    <a:pt x="117" y="140"/>
                  </a:cubicBezTo>
                  <a:cubicBezTo>
                    <a:pt x="117" y="141"/>
                    <a:pt x="119" y="141"/>
                    <a:pt x="120" y="142"/>
                  </a:cubicBezTo>
                  <a:cubicBezTo>
                    <a:pt x="121" y="141"/>
                    <a:pt x="122" y="140"/>
                    <a:pt x="122" y="139"/>
                  </a:cubicBezTo>
                  <a:cubicBezTo>
                    <a:pt x="123" y="138"/>
                    <a:pt x="122" y="136"/>
                    <a:pt x="122" y="134"/>
                  </a:cubicBezTo>
                  <a:close/>
                  <a:moveTo>
                    <a:pt x="66" y="230"/>
                  </a:moveTo>
                  <a:cubicBezTo>
                    <a:pt x="66" y="230"/>
                    <a:pt x="66" y="230"/>
                    <a:pt x="66" y="230"/>
                  </a:cubicBezTo>
                  <a:cubicBezTo>
                    <a:pt x="66" y="228"/>
                    <a:pt x="67" y="226"/>
                    <a:pt x="66" y="225"/>
                  </a:cubicBezTo>
                  <a:cubicBezTo>
                    <a:pt x="66" y="223"/>
                    <a:pt x="65" y="222"/>
                    <a:pt x="64" y="221"/>
                  </a:cubicBezTo>
                  <a:cubicBezTo>
                    <a:pt x="63" y="222"/>
                    <a:pt x="61" y="223"/>
                    <a:pt x="61" y="225"/>
                  </a:cubicBezTo>
                  <a:cubicBezTo>
                    <a:pt x="61" y="228"/>
                    <a:pt x="60" y="231"/>
                    <a:pt x="61" y="235"/>
                  </a:cubicBezTo>
                  <a:cubicBezTo>
                    <a:pt x="61" y="236"/>
                    <a:pt x="63" y="237"/>
                    <a:pt x="64" y="239"/>
                  </a:cubicBezTo>
                  <a:cubicBezTo>
                    <a:pt x="65" y="237"/>
                    <a:pt x="66" y="236"/>
                    <a:pt x="66" y="235"/>
                  </a:cubicBezTo>
                  <a:cubicBezTo>
                    <a:pt x="67" y="233"/>
                    <a:pt x="66" y="232"/>
                    <a:pt x="66" y="230"/>
                  </a:cubicBezTo>
                  <a:close/>
                  <a:moveTo>
                    <a:pt x="66" y="134"/>
                  </a:moveTo>
                  <a:cubicBezTo>
                    <a:pt x="66" y="132"/>
                    <a:pt x="67" y="130"/>
                    <a:pt x="66" y="128"/>
                  </a:cubicBezTo>
                  <a:cubicBezTo>
                    <a:pt x="66" y="127"/>
                    <a:pt x="64" y="126"/>
                    <a:pt x="64" y="125"/>
                  </a:cubicBezTo>
                  <a:cubicBezTo>
                    <a:pt x="63" y="126"/>
                    <a:pt x="61" y="127"/>
                    <a:pt x="61" y="128"/>
                  </a:cubicBezTo>
                  <a:cubicBezTo>
                    <a:pt x="61" y="132"/>
                    <a:pt x="61" y="136"/>
                    <a:pt x="61" y="139"/>
                  </a:cubicBezTo>
                  <a:cubicBezTo>
                    <a:pt x="61" y="141"/>
                    <a:pt x="63" y="141"/>
                    <a:pt x="64" y="142"/>
                  </a:cubicBezTo>
                  <a:cubicBezTo>
                    <a:pt x="65" y="141"/>
                    <a:pt x="66" y="141"/>
                    <a:pt x="66" y="139"/>
                  </a:cubicBezTo>
                  <a:cubicBezTo>
                    <a:pt x="67" y="138"/>
                    <a:pt x="66" y="136"/>
                    <a:pt x="66" y="134"/>
                  </a:cubicBezTo>
                  <a:close/>
                  <a:moveTo>
                    <a:pt x="98" y="133"/>
                  </a:moveTo>
                  <a:cubicBezTo>
                    <a:pt x="98" y="135"/>
                    <a:pt x="98" y="137"/>
                    <a:pt x="98" y="139"/>
                  </a:cubicBezTo>
                  <a:cubicBezTo>
                    <a:pt x="99" y="140"/>
                    <a:pt x="100" y="141"/>
                    <a:pt x="101" y="142"/>
                  </a:cubicBezTo>
                  <a:cubicBezTo>
                    <a:pt x="102" y="141"/>
                    <a:pt x="104" y="140"/>
                    <a:pt x="104" y="139"/>
                  </a:cubicBezTo>
                  <a:cubicBezTo>
                    <a:pt x="104" y="135"/>
                    <a:pt x="104" y="132"/>
                    <a:pt x="104" y="128"/>
                  </a:cubicBezTo>
                  <a:cubicBezTo>
                    <a:pt x="104" y="127"/>
                    <a:pt x="102" y="126"/>
                    <a:pt x="101" y="125"/>
                  </a:cubicBezTo>
                  <a:cubicBezTo>
                    <a:pt x="100" y="126"/>
                    <a:pt x="99" y="127"/>
                    <a:pt x="98" y="129"/>
                  </a:cubicBezTo>
                  <a:cubicBezTo>
                    <a:pt x="98" y="130"/>
                    <a:pt x="98" y="132"/>
                    <a:pt x="98" y="133"/>
                  </a:cubicBezTo>
                  <a:close/>
                  <a:moveTo>
                    <a:pt x="66" y="70"/>
                  </a:moveTo>
                  <a:cubicBezTo>
                    <a:pt x="66" y="70"/>
                    <a:pt x="66" y="70"/>
                    <a:pt x="66" y="70"/>
                  </a:cubicBezTo>
                  <a:cubicBezTo>
                    <a:pt x="66" y="67"/>
                    <a:pt x="67" y="65"/>
                    <a:pt x="66" y="63"/>
                  </a:cubicBezTo>
                  <a:cubicBezTo>
                    <a:pt x="66" y="62"/>
                    <a:pt x="64" y="61"/>
                    <a:pt x="64" y="61"/>
                  </a:cubicBezTo>
                  <a:cubicBezTo>
                    <a:pt x="63" y="61"/>
                    <a:pt x="61" y="62"/>
                    <a:pt x="61" y="63"/>
                  </a:cubicBezTo>
                  <a:cubicBezTo>
                    <a:pt x="61" y="67"/>
                    <a:pt x="61" y="72"/>
                    <a:pt x="61" y="76"/>
                  </a:cubicBezTo>
                  <a:cubicBezTo>
                    <a:pt x="61" y="77"/>
                    <a:pt x="63" y="78"/>
                    <a:pt x="64" y="78"/>
                  </a:cubicBezTo>
                  <a:cubicBezTo>
                    <a:pt x="65" y="78"/>
                    <a:pt x="66" y="77"/>
                    <a:pt x="66" y="76"/>
                  </a:cubicBezTo>
                  <a:cubicBezTo>
                    <a:pt x="67" y="74"/>
                    <a:pt x="66" y="72"/>
                    <a:pt x="66" y="70"/>
                  </a:cubicBezTo>
                  <a:close/>
                  <a:moveTo>
                    <a:pt x="66" y="102"/>
                  </a:moveTo>
                  <a:cubicBezTo>
                    <a:pt x="66" y="100"/>
                    <a:pt x="67" y="98"/>
                    <a:pt x="66" y="95"/>
                  </a:cubicBezTo>
                  <a:cubicBezTo>
                    <a:pt x="66" y="94"/>
                    <a:pt x="65" y="93"/>
                    <a:pt x="64" y="93"/>
                  </a:cubicBezTo>
                  <a:cubicBezTo>
                    <a:pt x="63" y="93"/>
                    <a:pt x="61" y="94"/>
                    <a:pt x="61" y="95"/>
                  </a:cubicBezTo>
                  <a:cubicBezTo>
                    <a:pt x="61" y="99"/>
                    <a:pt x="61" y="104"/>
                    <a:pt x="61" y="108"/>
                  </a:cubicBezTo>
                  <a:cubicBezTo>
                    <a:pt x="61" y="109"/>
                    <a:pt x="63" y="110"/>
                    <a:pt x="64" y="110"/>
                  </a:cubicBezTo>
                  <a:cubicBezTo>
                    <a:pt x="65" y="110"/>
                    <a:pt x="66" y="109"/>
                    <a:pt x="66" y="108"/>
                  </a:cubicBezTo>
                  <a:cubicBezTo>
                    <a:pt x="67" y="106"/>
                    <a:pt x="66" y="104"/>
                    <a:pt x="66" y="102"/>
                  </a:cubicBezTo>
                  <a:close/>
                  <a:moveTo>
                    <a:pt x="66" y="166"/>
                  </a:moveTo>
                  <a:cubicBezTo>
                    <a:pt x="66" y="166"/>
                    <a:pt x="66" y="166"/>
                    <a:pt x="66" y="166"/>
                  </a:cubicBezTo>
                  <a:cubicBezTo>
                    <a:pt x="66" y="164"/>
                    <a:pt x="67" y="162"/>
                    <a:pt x="66" y="160"/>
                  </a:cubicBezTo>
                  <a:cubicBezTo>
                    <a:pt x="66" y="159"/>
                    <a:pt x="65" y="158"/>
                    <a:pt x="64" y="157"/>
                  </a:cubicBezTo>
                  <a:cubicBezTo>
                    <a:pt x="63" y="158"/>
                    <a:pt x="61" y="159"/>
                    <a:pt x="61" y="160"/>
                  </a:cubicBezTo>
                  <a:cubicBezTo>
                    <a:pt x="61" y="164"/>
                    <a:pt x="61" y="168"/>
                    <a:pt x="61" y="172"/>
                  </a:cubicBezTo>
                  <a:cubicBezTo>
                    <a:pt x="61" y="173"/>
                    <a:pt x="63" y="174"/>
                    <a:pt x="64" y="174"/>
                  </a:cubicBezTo>
                  <a:cubicBezTo>
                    <a:pt x="64" y="174"/>
                    <a:pt x="66" y="173"/>
                    <a:pt x="66" y="172"/>
                  </a:cubicBezTo>
                  <a:cubicBezTo>
                    <a:pt x="67" y="170"/>
                    <a:pt x="66" y="168"/>
                    <a:pt x="66" y="166"/>
                  </a:cubicBezTo>
                  <a:close/>
                  <a:moveTo>
                    <a:pt x="98" y="101"/>
                  </a:moveTo>
                  <a:cubicBezTo>
                    <a:pt x="98" y="101"/>
                    <a:pt x="98" y="101"/>
                    <a:pt x="98" y="101"/>
                  </a:cubicBezTo>
                  <a:cubicBezTo>
                    <a:pt x="98" y="103"/>
                    <a:pt x="98" y="105"/>
                    <a:pt x="98" y="107"/>
                  </a:cubicBezTo>
                  <a:cubicBezTo>
                    <a:pt x="99" y="108"/>
                    <a:pt x="100" y="109"/>
                    <a:pt x="101" y="110"/>
                  </a:cubicBezTo>
                  <a:cubicBezTo>
                    <a:pt x="102" y="109"/>
                    <a:pt x="103" y="108"/>
                    <a:pt x="104" y="107"/>
                  </a:cubicBezTo>
                  <a:cubicBezTo>
                    <a:pt x="104" y="103"/>
                    <a:pt x="104" y="99"/>
                    <a:pt x="104" y="95"/>
                  </a:cubicBezTo>
                  <a:cubicBezTo>
                    <a:pt x="104" y="94"/>
                    <a:pt x="102" y="93"/>
                    <a:pt x="101" y="93"/>
                  </a:cubicBezTo>
                  <a:cubicBezTo>
                    <a:pt x="100" y="93"/>
                    <a:pt x="99" y="94"/>
                    <a:pt x="98" y="95"/>
                  </a:cubicBezTo>
                  <a:cubicBezTo>
                    <a:pt x="98" y="97"/>
                    <a:pt x="98" y="99"/>
                    <a:pt x="98" y="101"/>
                  </a:cubicBezTo>
                  <a:close/>
                  <a:moveTo>
                    <a:pt x="104" y="37"/>
                  </a:moveTo>
                  <a:cubicBezTo>
                    <a:pt x="104" y="37"/>
                    <a:pt x="104" y="37"/>
                    <a:pt x="104" y="37"/>
                  </a:cubicBezTo>
                  <a:cubicBezTo>
                    <a:pt x="104" y="35"/>
                    <a:pt x="104" y="33"/>
                    <a:pt x="104" y="31"/>
                  </a:cubicBezTo>
                  <a:cubicBezTo>
                    <a:pt x="103" y="30"/>
                    <a:pt x="102" y="29"/>
                    <a:pt x="101" y="29"/>
                  </a:cubicBezTo>
                  <a:cubicBezTo>
                    <a:pt x="100" y="28"/>
                    <a:pt x="98" y="30"/>
                    <a:pt x="98" y="31"/>
                  </a:cubicBezTo>
                  <a:cubicBezTo>
                    <a:pt x="98" y="35"/>
                    <a:pt x="98" y="40"/>
                    <a:pt x="98" y="44"/>
                  </a:cubicBezTo>
                  <a:cubicBezTo>
                    <a:pt x="98" y="45"/>
                    <a:pt x="100" y="46"/>
                    <a:pt x="101" y="46"/>
                  </a:cubicBezTo>
                  <a:cubicBezTo>
                    <a:pt x="102" y="46"/>
                    <a:pt x="103" y="45"/>
                    <a:pt x="103" y="44"/>
                  </a:cubicBezTo>
                  <a:cubicBezTo>
                    <a:pt x="104" y="42"/>
                    <a:pt x="104" y="39"/>
                    <a:pt x="104" y="37"/>
                  </a:cubicBezTo>
                  <a:close/>
                  <a:moveTo>
                    <a:pt x="122" y="102"/>
                  </a:moveTo>
                  <a:cubicBezTo>
                    <a:pt x="122" y="100"/>
                    <a:pt x="123" y="98"/>
                    <a:pt x="122" y="96"/>
                  </a:cubicBezTo>
                  <a:cubicBezTo>
                    <a:pt x="122" y="94"/>
                    <a:pt x="121" y="93"/>
                    <a:pt x="120" y="93"/>
                  </a:cubicBezTo>
                  <a:cubicBezTo>
                    <a:pt x="119" y="93"/>
                    <a:pt x="117" y="94"/>
                    <a:pt x="117" y="95"/>
                  </a:cubicBezTo>
                  <a:cubicBezTo>
                    <a:pt x="117" y="99"/>
                    <a:pt x="117" y="104"/>
                    <a:pt x="117" y="108"/>
                  </a:cubicBezTo>
                  <a:cubicBezTo>
                    <a:pt x="117" y="109"/>
                    <a:pt x="119" y="109"/>
                    <a:pt x="120" y="110"/>
                  </a:cubicBezTo>
                  <a:cubicBezTo>
                    <a:pt x="121" y="109"/>
                    <a:pt x="122" y="108"/>
                    <a:pt x="122" y="107"/>
                  </a:cubicBezTo>
                  <a:cubicBezTo>
                    <a:pt x="123" y="105"/>
                    <a:pt x="122" y="104"/>
                    <a:pt x="122" y="102"/>
                  </a:cubicBezTo>
                  <a:close/>
                  <a:moveTo>
                    <a:pt x="122" y="70"/>
                  </a:moveTo>
                  <a:cubicBezTo>
                    <a:pt x="122" y="70"/>
                    <a:pt x="122" y="70"/>
                    <a:pt x="122" y="70"/>
                  </a:cubicBezTo>
                  <a:cubicBezTo>
                    <a:pt x="122" y="67"/>
                    <a:pt x="123" y="65"/>
                    <a:pt x="122" y="63"/>
                  </a:cubicBezTo>
                  <a:cubicBezTo>
                    <a:pt x="122" y="62"/>
                    <a:pt x="121" y="61"/>
                    <a:pt x="120" y="61"/>
                  </a:cubicBezTo>
                  <a:cubicBezTo>
                    <a:pt x="119" y="61"/>
                    <a:pt x="117" y="62"/>
                    <a:pt x="117" y="63"/>
                  </a:cubicBezTo>
                  <a:cubicBezTo>
                    <a:pt x="117" y="67"/>
                    <a:pt x="117" y="71"/>
                    <a:pt x="117" y="76"/>
                  </a:cubicBezTo>
                  <a:cubicBezTo>
                    <a:pt x="117" y="77"/>
                    <a:pt x="119" y="77"/>
                    <a:pt x="120" y="78"/>
                  </a:cubicBezTo>
                  <a:cubicBezTo>
                    <a:pt x="121" y="77"/>
                    <a:pt x="122" y="76"/>
                    <a:pt x="122" y="75"/>
                  </a:cubicBezTo>
                  <a:cubicBezTo>
                    <a:pt x="123" y="73"/>
                    <a:pt x="122" y="72"/>
                    <a:pt x="122" y="70"/>
                  </a:cubicBezTo>
                  <a:close/>
                  <a:moveTo>
                    <a:pt x="98" y="69"/>
                  </a:moveTo>
                  <a:cubicBezTo>
                    <a:pt x="98" y="69"/>
                    <a:pt x="98" y="69"/>
                    <a:pt x="98" y="69"/>
                  </a:cubicBezTo>
                  <a:cubicBezTo>
                    <a:pt x="98" y="71"/>
                    <a:pt x="98" y="73"/>
                    <a:pt x="98" y="75"/>
                  </a:cubicBezTo>
                  <a:cubicBezTo>
                    <a:pt x="99" y="76"/>
                    <a:pt x="100" y="77"/>
                    <a:pt x="101" y="78"/>
                  </a:cubicBezTo>
                  <a:cubicBezTo>
                    <a:pt x="102" y="77"/>
                    <a:pt x="103" y="76"/>
                    <a:pt x="104" y="75"/>
                  </a:cubicBezTo>
                  <a:cubicBezTo>
                    <a:pt x="104" y="72"/>
                    <a:pt x="104" y="68"/>
                    <a:pt x="104" y="65"/>
                  </a:cubicBezTo>
                  <a:cubicBezTo>
                    <a:pt x="104" y="64"/>
                    <a:pt x="102" y="62"/>
                    <a:pt x="101" y="60"/>
                  </a:cubicBezTo>
                  <a:cubicBezTo>
                    <a:pt x="100" y="62"/>
                    <a:pt x="99" y="64"/>
                    <a:pt x="98" y="65"/>
                  </a:cubicBezTo>
                  <a:cubicBezTo>
                    <a:pt x="98" y="66"/>
                    <a:pt x="98" y="68"/>
                    <a:pt x="98" y="69"/>
                  </a:cubicBezTo>
                  <a:close/>
                  <a:moveTo>
                    <a:pt x="122" y="37"/>
                  </a:moveTo>
                  <a:cubicBezTo>
                    <a:pt x="122" y="37"/>
                    <a:pt x="122" y="37"/>
                    <a:pt x="122" y="37"/>
                  </a:cubicBezTo>
                  <a:cubicBezTo>
                    <a:pt x="122" y="35"/>
                    <a:pt x="123" y="33"/>
                    <a:pt x="122" y="31"/>
                  </a:cubicBezTo>
                  <a:cubicBezTo>
                    <a:pt x="122" y="30"/>
                    <a:pt x="121" y="29"/>
                    <a:pt x="120" y="29"/>
                  </a:cubicBezTo>
                  <a:cubicBezTo>
                    <a:pt x="119" y="28"/>
                    <a:pt x="117" y="30"/>
                    <a:pt x="117" y="31"/>
                  </a:cubicBezTo>
                  <a:cubicBezTo>
                    <a:pt x="117" y="35"/>
                    <a:pt x="117" y="39"/>
                    <a:pt x="117" y="44"/>
                  </a:cubicBezTo>
                  <a:cubicBezTo>
                    <a:pt x="117" y="44"/>
                    <a:pt x="119" y="46"/>
                    <a:pt x="120" y="46"/>
                  </a:cubicBezTo>
                  <a:cubicBezTo>
                    <a:pt x="121" y="46"/>
                    <a:pt x="122" y="44"/>
                    <a:pt x="122" y="43"/>
                  </a:cubicBezTo>
                  <a:cubicBezTo>
                    <a:pt x="123" y="41"/>
                    <a:pt x="122" y="39"/>
                    <a:pt x="122" y="37"/>
                  </a:cubicBezTo>
                  <a:close/>
                  <a:moveTo>
                    <a:pt x="66" y="38"/>
                  </a:moveTo>
                  <a:cubicBezTo>
                    <a:pt x="66" y="38"/>
                    <a:pt x="66" y="38"/>
                    <a:pt x="66" y="38"/>
                  </a:cubicBezTo>
                  <a:cubicBezTo>
                    <a:pt x="66" y="36"/>
                    <a:pt x="67" y="33"/>
                    <a:pt x="66" y="31"/>
                  </a:cubicBezTo>
                  <a:cubicBezTo>
                    <a:pt x="66" y="30"/>
                    <a:pt x="65" y="29"/>
                    <a:pt x="63" y="29"/>
                  </a:cubicBezTo>
                  <a:cubicBezTo>
                    <a:pt x="63" y="28"/>
                    <a:pt x="61" y="30"/>
                    <a:pt x="61" y="31"/>
                  </a:cubicBezTo>
                  <a:cubicBezTo>
                    <a:pt x="61" y="35"/>
                    <a:pt x="61" y="39"/>
                    <a:pt x="61" y="44"/>
                  </a:cubicBezTo>
                  <a:cubicBezTo>
                    <a:pt x="61" y="44"/>
                    <a:pt x="63" y="46"/>
                    <a:pt x="64" y="46"/>
                  </a:cubicBezTo>
                  <a:cubicBezTo>
                    <a:pt x="65" y="46"/>
                    <a:pt x="66" y="44"/>
                    <a:pt x="66" y="43"/>
                  </a:cubicBezTo>
                  <a:cubicBezTo>
                    <a:pt x="67" y="42"/>
                    <a:pt x="66" y="40"/>
                    <a:pt x="66" y="38"/>
                  </a:cubicBezTo>
                  <a:close/>
                  <a:moveTo>
                    <a:pt x="98" y="230"/>
                  </a:moveTo>
                  <a:cubicBezTo>
                    <a:pt x="98" y="230"/>
                    <a:pt x="98" y="230"/>
                    <a:pt x="98" y="230"/>
                  </a:cubicBezTo>
                  <a:cubicBezTo>
                    <a:pt x="98" y="232"/>
                    <a:pt x="98" y="233"/>
                    <a:pt x="98" y="235"/>
                  </a:cubicBezTo>
                  <a:cubicBezTo>
                    <a:pt x="99" y="237"/>
                    <a:pt x="100" y="238"/>
                    <a:pt x="101" y="239"/>
                  </a:cubicBezTo>
                  <a:cubicBezTo>
                    <a:pt x="102" y="238"/>
                    <a:pt x="104" y="236"/>
                    <a:pt x="104" y="235"/>
                  </a:cubicBezTo>
                  <a:cubicBezTo>
                    <a:pt x="104" y="232"/>
                    <a:pt x="104" y="228"/>
                    <a:pt x="104" y="224"/>
                  </a:cubicBezTo>
                  <a:cubicBezTo>
                    <a:pt x="103" y="223"/>
                    <a:pt x="102" y="222"/>
                    <a:pt x="101" y="221"/>
                  </a:cubicBezTo>
                  <a:cubicBezTo>
                    <a:pt x="100" y="222"/>
                    <a:pt x="99" y="223"/>
                    <a:pt x="98" y="224"/>
                  </a:cubicBezTo>
                  <a:cubicBezTo>
                    <a:pt x="98" y="226"/>
                    <a:pt x="98" y="228"/>
                    <a:pt x="98" y="230"/>
                  </a:cubicBezTo>
                  <a:close/>
                  <a:moveTo>
                    <a:pt x="122" y="230"/>
                  </a:moveTo>
                  <a:cubicBezTo>
                    <a:pt x="122" y="230"/>
                    <a:pt x="122" y="230"/>
                    <a:pt x="122" y="230"/>
                  </a:cubicBezTo>
                  <a:cubicBezTo>
                    <a:pt x="122" y="228"/>
                    <a:pt x="123" y="226"/>
                    <a:pt x="122" y="224"/>
                  </a:cubicBezTo>
                  <a:cubicBezTo>
                    <a:pt x="122" y="223"/>
                    <a:pt x="121" y="221"/>
                    <a:pt x="120" y="221"/>
                  </a:cubicBezTo>
                  <a:cubicBezTo>
                    <a:pt x="119" y="221"/>
                    <a:pt x="117" y="223"/>
                    <a:pt x="117" y="223"/>
                  </a:cubicBezTo>
                  <a:cubicBezTo>
                    <a:pt x="117" y="228"/>
                    <a:pt x="117" y="232"/>
                    <a:pt x="117" y="236"/>
                  </a:cubicBezTo>
                  <a:cubicBezTo>
                    <a:pt x="117" y="237"/>
                    <a:pt x="119" y="239"/>
                    <a:pt x="120" y="239"/>
                  </a:cubicBezTo>
                  <a:cubicBezTo>
                    <a:pt x="121" y="238"/>
                    <a:pt x="122" y="237"/>
                    <a:pt x="122" y="236"/>
                  </a:cubicBezTo>
                  <a:cubicBezTo>
                    <a:pt x="123" y="234"/>
                    <a:pt x="122" y="232"/>
                    <a:pt x="122" y="230"/>
                  </a:cubicBezTo>
                  <a:close/>
                  <a:moveTo>
                    <a:pt x="122" y="198"/>
                  </a:moveTo>
                  <a:cubicBezTo>
                    <a:pt x="122" y="198"/>
                    <a:pt x="122" y="198"/>
                    <a:pt x="122" y="198"/>
                  </a:cubicBezTo>
                  <a:cubicBezTo>
                    <a:pt x="122" y="196"/>
                    <a:pt x="123" y="194"/>
                    <a:pt x="122" y="192"/>
                  </a:cubicBezTo>
                  <a:cubicBezTo>
                    <a:pt x="122" y="191"/>
                    <a:pt x="121" y="189"/>
                    <a:pt x="120" y="189"/>
                  </a:cubicBezTo>
                  <a:cubicBezTo>
                    <a:pt x="119" y="189"/>
                    <a:pt x="117" y="190"/>
                    <a:pt x="117" y="191"/>
                  </a:cubicBezTo>
                  <a:cubicBezTo>
                    <a:pt x="117" y="196"/>
                    <a:pt x="117" y="200"/>
                    <a:pt x="117" y="204"/>
                  </a:cubicBezTo>
                  <a:cubicBezTo>
                    <a:pt x="117" y="205"/>
                    <a:pt x="119" y="206"/>
                    <a:pt x="120" y="207"/>
                  </a:cubicBezTo>
                  <a:cubicBezTo>
                    <a:pt x="121" y="206"/>
                    <a:pt x="122" y="205"/>
                    <a:pt x="122" y="204"/>
                  </a:cubicBezTo>
                  <a:cubicBezTo>
                    <a:pt x="123" y="202"/>
                    <a:pt x="122" y="200"/>
                    <a:pt x="122" y="198"/>
                  </a:cubicBezTo>
                  <a:close/>
                  <a:moveTo>
                    <a:pt x="29" y="198"/>
                  </a:moveTo>
                  <a:cubicBezTo>
                    <a:pt x="29" y="198"/>
                    <a:pt x="29" y="198"/>
                    <a:pt x="29" y="198"/>
                  </a:cubicBezTo>
                  <a:cubicBezTo>
                    <a:pt x="29" y="196"/>
                    <a:pt x="29" y="194"/>
                    <a:pt x="29" y="192"/>
                  </a:cubicBezTo>
                  <a:cubicBezTo>
                    <a:pt x="29" y="191"/>
                    <a:pt x="27" y="189"/>
                    <a:pt x="26" y="189"/>
                  </a:cubicBezTo>
                  <a:cubicBezTo>
                    <a:pt x="25" y="189"/>
                    <a:pt x="24" y="191"/>
                    <a:pt x="24" y="191"/>
                  </a:cubicBezTo>
                  <a:cubicBezTo>
                    <a:pt x="23" y="196"/>
                    <a:pt x="23" y="200"/>
                    <a:pt x="24" y="204"/>
                  </a:cubicBezTo>
                  <a:cubicBezTo>
                    <a:pt x="24" y="205"/>
                    <a:pt x="25" y="206"/>
                    <a:pt x="26" y="207"/>
                  </a:cubicBezTo>
                  <a:cubicBezTo>
                    <a:pt x="27" y="206"/>
                    <a:pt x="28" y="205"/>
                    <a:pt x="29" y="204"/>
                  </a:cubicBezTo>
                  <a:cubicBezTo>
                    <a:pt x="29" y="202"/>
                    <a:pt x="29" y="200"/>
                    <a:pt x="29" y="198"/>
                  </a:cubicBezTo>
                  <a:close/>
                  <a:moveTo>
                    <a:pt x="29" y="230"/>
                  </a:moveTo>
                  <a:cubicBezTo>
                    <a:pt x="29" y="228"/>
                    <a:pt x="29" y="226"/>
                    <a:pt x="29" y="224"/>
                  </a:cubicBezTo>
                  <a:cubicBezTo>
                    <a:pt x="28" y="223"/>
                    <a:pt x="27" y="222"/>
                    <a:pt x="26" y="221"/>
                  </a:cubicBezTo>
                  <a:cubicBezTo>
                    <a:pt x="25" y="222"/>
                    <a:pt x="24" y="223"/>
                    <a:pt x="24" y="224"/>
                  </a:cubicBezTo>
                  <a:cubicBezTo>
                    <a:pt x="23" y="228"/>
                    <a:pt x="23" y="232"/>
                    <a:pt x="24" y="236"/>
                  </a:cubicBezTo>
                  <a:cubicBezTo>
                    <a:pt x="24" y="237"/>
                    <a:pt x="25" y="238"/>
                    <a:pt x="26" y="239"/>
                  </a:cubicBezTo>
                  <a:cubicBezTo>
                    <a:pt x="27" y="238"/>
                    <a:pt x="28" y="237"/>
                    <a:pt x="29" y="236"/>
                  </a:cubicBezTo>
                  <a:cubicBezTo>
                    <a:pt x="29" y="234"/>
                    <a:pt x="29" y="232"/>
                    <a:pt x="29" y="230"/>
                  </a:cubicBezTo>
                  <a:close/>
                  <a:moveTo>
                    <a:pt x="29" y="70"/>
                  </a:moveTo>
                  <a:cubicBezTo>
                    <a:pt x="29" y="70"/>
                    <a:pt x="29" y="70"/>
                    <a:pt x="29" y="70"/>
                  </a:cubicBezTo>
                  <a:cubicBezTo>
                    <a:pt x="29" y="67"/>
                    <a:pt x="29" y="65"/>
                    <a:pt x="29" y="63"/>
                  </a:cubicBezTo>
                  <a:cubicBezTo>
                    <a:pt x="29" y="62"/>
                    <a:pt x="27" y="61"/>
                    <a:pt x="26" y="61"/>
                  </a:cubicBezTo>
                  <a:cubicBezTo>
                    <a:pt x="25" y="61"/>
                    <a:pt x="24" y="62"/>
                    <a:pt x="24" y="63"/>
                  </a:cubicBezTo>
                  <a:cubicBezTo>
                    <a:pt x="23" y="67"/>
                    <a:pt x="23" y="71"/>
                    <a:pt x="24" y="76"/>
                  </a:cubicBezTo>
                  <a:cubicBezTo>
                    <a:pt x="24" y="77"/>
                    <a:pt x="25" y="77"/>
                    <a:pt x="26" y="78"/>
                  </a:cubicBezTo>
                  <a:cubicBezTo>
                    <a:pt x="27" y="77"/>
                    <a:pt x="28" y="76"/>
                    <a:pt x="29" y="75"/>
                  </a:cubicBezTo>
                  <a:cubicBezTo>
                    <a:pt x="29" y="73"/>
                    <a:pt x="29" y="72"/>
                    <a:pt x="29" y="70"/>
                  </a:cubicBezTo>
                  <a:close/>
                  <a:moveTo>
                    <a:pt x="29" y="133"/>
                  </a:moveTo>
                  <a:cubicBezTo>
                    <a:pt x="29" y="132"/>
                    <a:pt x="29" y="130"/>
                    <a:pt x="29" y="128"/>
                  </a:cubicBezTo>
                  <a:cubicBezTo>
                    <a:pt x="28" y="127"/>
                    <a:pt x="27" y="126"/>
                    <a:pt x="26" y="125"/>
                  </a:cubicBezTo>
                  <a:cubicBezTo>
                    <a:pt x="25" y="126"/>
                    <a:pt x="24" y="127"/>
                    <a:pt x="24" y="128"/>
                  </a:cubicBezTo>
                  <a:cubicBezTo>
                    <a:pt x="23" y="132"/>
                    <a:pt x="23" y="136"/>
                    <a:pt x="24" y="139"/>
                  </a:cubicBezTo>
                  <a:cubicBezTo>
                    <a:pt x="24" y="141"/>
                    <a:pt x="25" y="141"/>
                    <a:pt x="26" y="142"/>
                  </a:cubicBezTo>
                  <a:cubicBezTo>
                    <a:pt x="27" y="141"/>
                    <a:pt x="28" y="140"/>
                    <a:pt x="29" y="139"/>
                  </a:cubicBezTo>
                  <a:cubicBezTo>
                    <a:pt x="29" y="137"/>
                    <a:pt x="29" y="135"/>
                    <a:pt x="29" y="133"/>
                  </a:cubicBezTo>
                  <a:close/>
                  <a:moveTo>
                    <a:pt x="29" y="166"/>
                  </a:moveTo>
                  <a:cubicBezTo>
                    <a:pt x="29" y="166"/>
                    <a:pt x="29" y="166"/>
                    <a:pt x="29" y="166"/>
                  </a:cubicBezTo>
                  <a:cubicBezTo>
                    <a:pt x="29" y="164"/>
                    <a:pt x="29" y="162"/>
                    <a:pt x="29" y="160"/>
                  </a:cubicBezTo>
                  <a:cubicBezTo>
                    <a:pt x="29" y="159"/>
                    <a:pt x="27" y="158"/>
                    <a:pt x="26" y="157"/>
                  </a:cubicBezTo>
                  <a:cubicBezTo>
                    <a:pt x="25" y="158"/>
                    <a:pt x="24" y="159"/>
                    <a:pt x="24" y="160"/>
                  </a:cubicBezTo>
                  <a:cubicBezTo>
                    <a:pt x="23" y="164"/>
                    <a:pt x="23" y="168"/>
                    <a:pt x="24" y="172"/>
                  </a:cubicBezTo>
                  <a:cubicBezTo>
                    <a:pt x="24" y="173"/>
                    <a:pt x="25" y="174"/>
                    <a:pt x="26" y="174"/>
                  </a:cubicBezTo>
                  <a:cubicBezTo>
                    <a:pt x="27" y="174"/>
                    <a:pt x="28" y="173"/>
                    <a:pt x="29" y="172"/>
                  </a:cubicBezTo>
                  <a:cubicBezTo>
                    <a:pt x="29" y="170"/>
                    <a:pt x="29" y="168"/>
                    <a:pt x="29" y="166"/>
                  </a:cubicBezTo>
                  <a:close/>
                  <a:moveTo>
                    <a:pt x="85" y="69"/>
                  </a:moveTo>
                  <a:cubicBezTo>
                    <a:pt x="85" y="69"/>
                    <a:pt x="85" y="69"/>
                    <a:pt x="85" y="69"/>
                  </a:cubicBezTo>
                  <a:cubicBezTo>
                    <a:pt x="85" y="67"/>
                    <a:pt x="85" y="65"/>
                    <a:pt x="85" y="63"/>
                  </a:cubicBezTo>
                  <a:cubicBezTo>
                    <a:pt x="85" y="62"/>
                    <a:pt x="83" y="61"/>
                    <a:pt x="82" y="61"/>
                  </a:cubicBezTo>
                  <a:cubicBezTo>
                    <a:pt x="82" y="61"/>
                    <a:pt x="80" y="62"/>
                    <a:pt x="80" y="63"/>
                  </a:cubicBezTo>
                  <a:cubicBezTo>
                    <a:pt x="80" y="67"/>
                    <a:pt x="80" y="72"/>
                    <a:pt x="80" y="76"/>
                  </a:cubicBezTo>
                  <a:cubicBezTo>
                    <a:pt x="80" y="77"/>
                    <a:pt x="81" y="78"/>
                    <a:pt x="82" y="78"/>
                  </a:cubicBezTo>
                  <a:cubicBezTo>
                    <a:pt x="83" y="78"/>
                    <a:pt x="85" y="77"/>
                    <a:pt x="85" y="76"/>
                  </a:cubicBezTo>
                  <a:cubicBezTo>
                    <a:pt x="85" y="74"/>
                    <a:pt x="85" y="72"/>
                    <a:pt x="85" y="69"/>
                  </a:cubicBezTo>
                  <a:close/>
                  <a:moveTo>
                    <a:pt x="47" y="70"/>
                  </a:moveTo>
                  <a:cubicBezTo>
                    <a:pt x="48" y="70"/>
                    <a:pt x="48" y="70"/>
                    <a:pt x="48" y="70"/>
                  </a:cubicBezTo>
                  <a:cubicBezTo>
                    <a:pt x="48" y="68"/>
                    <a:pt x="48" y="66"/>
                    <a:pt x="47" y="64"/>
                  </a:cubicBezTo>
                  <a:cubicBezTo>
                    <a:pt x="47" y="63"/>
                    <a:pt x="46" y="62"/>
                    <a:pt x="45" y="60"/>
                  </a:cubicBezTo>
                  <a:cubicBezTo>
                    <a:pt x="44" y="61"/>
                    <a:pt x="42" y="62"/>
                    <a:pt x="42" y="63"/>
                  </a:cubicBezTo>
                  <a:cubicBezTo>
                    <a:pt x="42" y="67"/>
                    <a:pt x="42" y="71"/>
                    <a:pt x="42" y="76"/>
                  </a:cubicBezTo>
                  <a:cubicBezTo>
                    <a:pt x="42" y="76"/>
                    <a:pt x="44" y="77"/>
                    <a:pt x="45" y="78"/>
                  </a:cubicBezTo>
                  <a:cubicBezTo>
                    <a:pt x="46" y="77"/>
                    <a:pt x="47" y="76"/>
                    <a:pt x="47" y="75"/>
                  </a:cubicBezTo>
                  <a:cubicBezTo>
                    <a:pt x="48" y="74"/>
                    <a:pt x="47" y="72"/>
                    <a:pt x="47" y="70"/>
                  </a:cubicBezTo>
                  <a:close/>
                  <a:moveTo>
                    <a:pt x="47" y="134"/>
                  </a:moveTo>
                  <a:cubicBezTo>
                    <a:pt x="47" y="134"/>
                    <a:pt x="47" y="134"/>
                    <a:pt x="47" y="134"/>
                  </a:cubicBezTo>
                  <a:cubicBezTo>
                    <a:pt x="47" y="132"/>
                    <a:pt x="48" y="129"/>
                    <a:pt x="47" y="127"/>
                  </a:cubicBezTo>
                  <a:cubicBezTo>
                    <a:pt x="47" y="126"/>
                    <a:pt x="46" y="126"/>
                    <a:pt x="45" y="125"/>
                  </a:cubicBezTo>
                  <a:cubicBezTo>
                    <a:pt x="44" y="125"/>
                    <a:pt x="42" y="126"/>
                    <a:pt x="42" y="127"/>
                  </a:cubicBezTo>
                  <a:cubicBezTo>
                    <a:pt x="42" y="131"/>
                    <a:pt x="42" y="136"/>
                    <a:pt x="42" y="140"/>
                  </a:cubicBezTo>
                  <a:cubicBezTo>
                    <a:pt x="42" y="141"/>
                    <a:pt x="44" y="142"/>
                    <a:pt x="45" y="142"/>
                  </a:cubicBezTo>
                  <a:cubicBezTo>
                    <a:pt x="46" y="141"/>
                    <a:pt x="47" y="141"/>
                    <a:pt x="47" y="139"/>
                  </a:cubicBezTo>
                  <a:cubicBezTo>
                    <a:pt x="48" y="138"/>
                    <a:pt x="47" y="136"/>
                    <a:pt x="47" y="134"/>
                  </a:cubicBezTo>
                  <a:close/>
                  <a:moveTo>
                    <a:pt x="85" y="134"/>
                  </a:moveTo>
                  <a:cubicBezTo>
                    <a:pt x="85" y="134"/>
                    <a:pt x="85" y="134"/>
                    <a:pt x="85" y="134"/>
                  </a:cubicBezTo>
                  <a:cubicBezTo>
                    <a:pt x="85" y="132"/>
                    <a:pt x="85" y="130"/>
                    <a:pt x="85" y="127"/>
                  </a:cubicBezTo>
                  <a:cubicBezTo>
                    <a:pt x="85" y="126"/>
                    <a:pt x="83" y="126"/>
                    <a:pt x="82" y="125"/>
                  </a:cubicBezTo>
                  <a:cubicBezTo>
                    <a:pt x="81" y="126"/>
                    <a:pt x="80" y="127"/>
                    <a:pt x="80" y="128"/>
                  </a:cubicBezTo>
                  <a:cubicBezTo>
                    <a:pt x="79" y="132"/>
                    <a:pt x="79" y="136"/>
                    <a:pt x="80" y="140"/>
                  </a:cubicBezTo>
                  <a:cubicBezTo>
                    <a:pt x="80" y="141"/>
                    <a:pt x="81" y="142"/>
                    <a:pt x="82" y="142"/>
                  </a:cubicBezTo>
                  <a:cubicBezTo>
                    <a:pt x="83" y="141"/>
                    <a:pt x="85" y="141"/>
                    <a:pt x="85" y="140"/>
                  </a:cubicBezTo>
                  <a:cubicBezTo>
                    <a:pt x="85" y="138"/>
                    <a:pt x="85" y="136"/>
                    <a:pt x="85" y="134"/>
                  </a:cubicBezTo>
                  <a:close/>
                  <a:moveTo>
                    <a:pt x="29" y="38"/>
                  </a:moveTo>
                  <a:cubicBezTo>
                    <a:pt x="29" y="38"/>
                    <a:pt x="29" y="38"/>
                    <a:pt x="29" y="38"/>
                  </a:cubicBezTo>
                  <a:cubicBezTo>
                    <a:pt x="29" y="35"/>
                    <a:pt x="29" y="33"/>
                    <a:pt x="29" y="31"/>
                  </a:cubicBezTo>
                  <a:cubicBezTo>
                    <a:pt x="29" y="30"/>
                    <a:pt x="27" y="29"/>
                    <a:pt x="26" y="29"/>
                  </a:cubicBezTo>
                  <a:cubicBezTo>
                    <a:pt x="25" y="29"/>
                    <a:pt x="24" y="30"/>
                    <a:pt x="24" y="31"/>
                  </a:cubicBezTo>
                  <a:cubicBezTo>
                    <a:pt x="23" y="35"/>
                    <a:pt x="23" y="39"/>
                    <a:pt x="24" y="43"/>
                  </a:cubicBezTo>
                  <a:cubicBezTo>
                    <a:pt x="24" y="44"/>
                    <a:pt x="25" y="45"/>
                    <a:pt x="26" y="46"/>
                  </a:cubicBezTo>
                  <a:cubicBezTo>
                    <a:pt x="27" y="45"/>
                    <a:pt x="28" y="44"/>
                    <a:pt x="29" y="43"/>
                  </a:cubicBezTo>
                  <a:cubicBezTo>
                    <a:pt x="29" y="41"/>
                    <a:pt x="29" y="39"/>
                    <a:pt x="29" y="38"/>
                  </a:cubicBezTo>
                  <a:close/>
                  <a:moveTo>
                    <a:pt x="48" y="230"/>
                  </a:moveTo>
                  <a:cubicBezTo>
                    <a:pt x="47" y="230"/>
                    <a:pt x="47" y="230"/>
                    <a:pt x="47" y="230"/>
                  </a:cubicBezTo>
                  <a:cubicBezTo>
                    <a:pt x="47" y="228"/>
                    <a:pt x="48" y="226"/>
                    <a:pt x="47" y="224"/>
                  </a:cubicBezTo>
                  <a:cubicBezTo>
                    <a:pt x="47" y="223"/>
                    <a:pt x="46" y="222"/>
                    <a:pt x="45" y="221"/>
                  </a:cubicBezTo>
                  <a:cubicBezTo>
                    <a:pt x="44" y="222"/>
                    <a:pt x="42" y="223"/>
                    <a:pt x="42" y="224"/>
                  </a:cubicBezTo>
                  <a:cubicBezTo>
                    <a:pt x="42" y="228"/>
                    <a:pt x="42" y="232"/>
                    <a:pt x="42" y="235"/>
                  </a:cubicBezTo>
                  <a:cubicBezTo>
                    <a:pt x="42" y="237"/>
                    <a:pt x="44" y="238"/>
                    <a:pt x="45" y="239"/>
                  </a:cubicBezTo>
                  <a:cubicBezTo>
                    <a:pt x="46" y="238"/>
                    <a:pt x="47" y="236"/>
                    <a:pt x="47" y="235"/>
                  </a:cubicBezTo>
                  <a:cubicBezTo>
                    <a:pt x="48" y="234"/>
                    <a:pt x="48" y="232"/>
                    <a:pt x="48" y="230"/>
                  </a:cubicBezTo>
                  <a:close/>
                  <a:moveTo>
                    <a:pt x="85" y="37"/>
                  </a:moveTo>
                  <a:cubicBezTo>
                    <a:pt x="85" y="37"/>
                    <a:pt x="85" y="37"/>
                    <a:pt x="85" y="37"/>
                  </a:cubicBezTo>
                  <a:cubicBezTo>
                    <a:pt x="85" y="35"/>
                    <a:pt x="85" y="33"/>
                    <a:pt x="85" y="31"/>
                  </a:cubicBezTo>
                  <a:cubicBezTo>
                    <a:pt x="85" y="30"/>
                    <a:pt x="83" y="29"/>
                    <a:pt x="82" y="29"/>
                  </a:cubicBezTo>
                  <a:cubicBezTo>
                    <a:pt x="81" y="28"/>
                    <a:pt x="80" y="30"/>
                    <a:pt x="80" y="31"/>
                  </a:cubicBezTo>
                  <a:cubicBezTo>
                    <a:pt x="80" y="35"/>
                    <a:pt x="80" y="39"/>
                    <a:pt x="80" y="43"/>
                  </a:cubicBezTo>
                  <a:cubicBezTo>
                    <a:pt x="80" y="44"/>
                    <a:pt x="81" y="46"/>
                    <a:pt x="82" y="46"/>
                  </a:cubicBezTo>
                  <a:cubicBezTo>
                    <a:pt x="83" y="46"/>
                    <a:pt x="85" y="44"/>
                    <a:pt x="85" y="43"/>
                  </a:cubicBezTo>
                  <a:cubicBezTo>
                    <a:pt x="85" y="42"/>
                    <a:pt x="85" y="39"/>
                    <a:pt x="85" y="37"/>
                  </a:cubicBezTo>
                  <a:close/>
                  <a:moveTo>
                    <a:pt x="42" y="198"/>
                  </a:moveTo>
                  <a:cubicBezTo>
                    <a:pt x="42" y="200"/>
                    <a:pt x="42" y="202"/>
                    <a:pt x="42" y="204"/>
                  </a:cubicBezTo>
                  <a:cubicBezTo>
                    <a:pt x="43" y="205"/>
                    <a:pt x="44" y="206"/>
                    <a:pt x="45" y="207"/>
                  </a:cubicBezTo>
                  <a:cubicBezTo>
                    <a:pt x="46" y="206"/>
                    <a:pt x="47" y="205"/>
                    <a:pt x="47" y="204"/>
                  </a:cubicBezTo>
                  <a:cubicBezTo>
                    <a:pt x="48" y="200"/>
                    <a:pt x="48" y="196"/>
                    <a:pt x="47" y="192"/>
                  </a:cubicBezTo>
                  <a:cubicBezTo>
                    <a:pt x="47" y="191"/>
                    <a:pt x="46" y="190"/>
                    <a:pt x="45" y="189"/>
                  </a:cubicBezTo>
                  <a:cubicBezTo>
                    <a:pt x="44" y="190"/>
                    <a:pt x="43" y="191"/>
                    <a:pt x="42" y="192"/>
                  </a:cubicBezTo>
                  <a:cubicBezTo>
                    <a:pt x="42" y="194"/>
                    <a:pt x="42" y="196"/>
                    <a:pt x="42" y="198"/>
                  </a:cubicBezTo>
                  <a:close/>
                  <a:moveTo>
                    <a:pt x="85" y="230"/>
                  </a:moveTo>
                  <a:cubicBezTo>
                    <a:pt x="85" y="230"/>
                    <a:pt x="85" y="230"/>
                    <a:pt x="85" y="230"/>
                  </a:cubicBezTo>
                  <a:cubicBezTo>
                    <a:pt x="85" y="228"/>
                    <a:pt x="85" y="226"/>
                    <a:pt x="85" y="224"/>
                  </a:cubicBezTo>
                  <a:cubicBezTo>
                    <a:pt x="85" y="223"/>
                    <a:pt x="83" y="222"/>
                    <a:pt x="82" y="221"/>
                  </a:cubicBezTo>
                  <a:cubicBezTo>
                    <a:pt x="81" y="222"/>
                    <a:pt x="80" y="223"/>
                    <a:pt x="80" y="224"/>
                  </a:cubicBezTo>
                  <a:cubicBezTo>
                    <a:pt x="79" y="228"/>
                    <a:pt x="79" y="232"/>
                    <a:pt x="80" y="236"/>
                  </a:cubicBezTo>
                  <a:cubicBezTo>
                    <a:pt x="80" y="237"/>
                    <a:pt x="81" y="238"/>
                    <a:pt x="82" y="239"/>
                  </a:cubicBezTo>
                  <a:cubicBezTo>
                    <a:pt x="83" y="238"/>
                    <a:pt x="85" y="237"/>
                    <a:pt x="85" y="236"/>
                  </a:cubicBezTo>
                  <a:cubicBezTo>
                    <a:pt x="85" y="234"/>
                    <a:pt x="85" y="232"/>
                    <a:pt x="85" y="230"/>
                  </a:cubicBezTo>
                  <a:close/>
                  <a:moveTo>
                    <a:pt x="29" y="102"/>
                  </a:moveTo>
                  <a:cubicBezTo>
                    <a:pt x="29" y="102"/>
                    <a:pt x="29" y="102"/>
                    <a:pt x="29" y="102"/>
                  </a:cubicBezTo>
                  <a:cubicBezTo>
                    <a:pt x="29" y="100"/>
                    <a:pt x="29" y="97"/>
                    <a:pt x="29" y="95"/>
                  </a:cubicBezTo>
                  <a:cubicBezTo>
                    <a:pt x="29" y="94"/>
                    <a:pt x="27" y="93"/>
                    <a:pt x="26" y="93"/>
                  </a:cubicBezTo>
                  <a:cubicBezTo>
                    <a:pt x="25" y="93"/>
                    <a:pt x="24" y="94"/>
                    <a:pt x="24" y="95"/>
                  </a:cubicBezTo>
                  <a:cubicBezTo>
                    <a:pt x="23" y="99"/>
                    <a:pt x="23" y="103"/>
                    <a:pt x="24" y="108"/>
                  </a:cubicBezTo>
                  <a:cubicBezTo>
                    <a:pt x="24" y="108"/>
                    <a:pt x="25" y="109"/>
                    <a:pt x="26" y="110"/>
                  </a:cubicBezTo>
                  <a:cubicBezTo>
                    <a:pt x="27" y="109"/>
                    <a:pt x="28" y="108"/>
                    <a:pt x="29" y="107"/>
                  </a:cubicBezTo>
                  <a:cubicBezTo>
                    <a:pt x="29" y="106"/>
                    <a:pt x="29" y="104"/>
                    <a:pt x="29" y="102"/>
                  </a:cubicBezTo>
                  <a:close/>
                  <a:moveTo>
                    <a:pt x="47" y="102"/>
                  </a:moveTo>
                  <a:cubicBezTo>
                    <a:pt x="47" y="102"/>
                    <a:pt x="47" y="102"/>
                    <a:pt x="47" y="102"/>
                  </a:cubicBezTo>
                  <a:cubicBezTo>
                    <a:pt x="47" y="100"/>
                    <a:pt x="48" y="97"/>
                    <a:pt x="47" y="95"/>
                  </a:cubicBezTo>
                  <a:cubicBezTo>
                    <a:pt x="47" y="94"/>
                    <a:pt x="46" y="93"/>
                    <a:pt x="45" y="93"/>
                  </a:cubicBezTo>
                  <a:cubicBezTo>
                    <a:pt x="44" y="93"/>
                    <a:pt x="42" y="94"/>
                    <a:pt x="42" y="95"/>
                  </a:cubicBezTo>
                  <a:cubicBezTo>
                    <a:pt x="42" y="99"/>
                    <a:pt x="42" y="103"/>
                    <a:pt x="42" y="108"/>
                  </a:cubicBezTo>
                  <a:cubicBezTo>
                    <a:pt x="42" y="109"/>
                    <a:pt x="44" y="109"/>
                    <a:pt x="45" y="110"/>
                  </a:cubicBezTo>
                  <a:cubicBezTo>
                    <a:pt x="46" y="109"/>
                    <a:pt x="47" y="108"/>
                    <a:pt x="47" y="107"/>
                  </a:cubicBezTo>
                  <a:cubicBezTo>
                    <a:pt x="48" y="106"/>
                    <a:pt x="47" y="104"/>
                    <a:pt x="47" y="102"/>
                  </a:cubicBezTo>
                  <a:close/>
                  <a:moveTo>
                    <a:pt x="80" y="101"/>
                  </a:moveTo>
                  <a:cubicBezTo>
                    <a:pt x="80" y="101"/>
                    <a:pt x="80" y="101"/>
                    <a:pt x="80" y="101"/>
                  </a:cubicBezTo>
                  <a:cubicBezTo>
                    <a:pt x="80" y="103"/>
                    <a:pt x="79" y="106"/>
                    <a:pt x="80" y="108"/>
                  </a:cubicBezTo>
                  <a:cubicBezTo>
                    <a:pt x="80" y="109"/>
                    <a:pt x="81" y="110"/>
                    <a:pt x="82" y="110"/>
                  </a:cubicBezTo>
                  <a:cubicBezTo>
                    <a:pt x="83" y="110"/>
                    <a:pt x="85" y="109"/>
                    <a:pt x="85" y="108"/>
                  </a:cubicBezTo>
                  <a:cubicBezTo>
                    <a:pt x="85" y="104"/>
                    <a:pt x="85" y="99"/>
                    <a:pt x="85" y="95"/>
                  </a:cubicBezTo>
                  <a:cubicBezTo>
                    <a:pt x="85" y="94"/>
                    <a:pt x="83" y="93"/>
                    <a:pt x="82" y="93"/>
                  </a:cubicBezTo>
                  <a:cubicBezTo>
                    <a:pt x="81" y="93"/>
                    <a:pt x="80" y="94"/>
                    <a:pt x="80" y="95"/>
                  </a:cubicBezTo>
                  <a:cubicBezTo>
                    <a:pt x="79" y="97"/>
                    <a:pt x="80" y="99"/>
                    <a:pt x="80" y="101"/>
                  </a:cubicBezTo>
                  <a:close/>
                  <a:moveTo>
                    <a:pt x="47" y="37"/>
                  </a:moveTo>
                  <a:cubicBezTo>
                    <a:pt x="47" y="37"/>
                    <a:pt x="47" y="37"/>
                    <a:pt x="47" y="37"/>
                  </a:cubicBezTo>
                  <a:cubicBezTo>
                    <a:pt x="47" y="35"/>
                    <a:pt x="48" y="33"/>
                    <a:pt x="47" y="31"/>
                  </a:cubicBezTo>
                  <a:cubicBezTo>
                    <a:pt x="47" y="30"/>
                    <a:pt x="46" y="29"/>
                    <a:pt x="45" y="28"/>
                  </a:cubicBezTo>
                  <a:cubicBezTo>
                    <a:pt x="44" y="29"/>
                    <a:pt x="42" y="30"/>
                    <a:pt x="42" y="31"/>
                  </a:cubicBezTo>
                  <a:cubicBezTo>
                    <a:pt x="42" y="35"/>
                    <a:pt x="42" y="39"/>
                    <a:pt x="42" y="43"/>
                  </a:cubicBezTo>
                  <a:cubicBezTo>
                    <a:pt x="42" y="44"/>
                    <a:pt x="44" y="45"/>
                    <a:pt x="45" y="46"/>
                  </a:cubicBezTo>
                  <a:cubicBezTo>
                    <a:pt x="46" y="45"/>
                    <a:pt x="47" y="44"/>
                    <a:pt x="47" y="43"/>
                  </a:cubicBezTo>
                  <a:cubicBezTo>
                    <a:pt x="48" y="41"/>
                    <a:pt x="47" y="39"/>
                    <a:pt x="47" y="37"/>
                  </a:cubicBezTo>
                  <a:close/>
                  <a:moveTo>
                    <a:pt x="104" y="189"/>
                  </a:moveTo>
                  <a:cubicBezTo>
                    <a:pt x="96" y="193"/>
                    <a:pt x="98" y="199"/>
                    <a:pt x="98" y="204"/>
                  </a:cubicBezTo>
                  <a:cubicBezTo>
                    <a:pt x="98" y="205"/>
                    <a:pt x="100" y="207"/>
                    <a:pt x="101" y="206"/>
                  </a:cubicBezTo>
                  <a:cubicBezTo>
                    <a:pt x="102" y="206"/>
                    <a:pt x="103" y="205"/>
                    <a:pt x="103" y="204"/>
                  </a:cubicBezTo>
                  <a:cubicBezTo>
                    <a:pt x="104" y="199"/>
                    <a:pt x="104" y="194"/>
                    <a:pt x="104" y="189"/>
                  </a:cubicBezTo>
                  <a:close/>
                  <a:moveTo>
                    <a:pt x="47" y="166"/>
                  </a:moveTo>
                  <a:cubicBezTo>
                    <a:pt x="47" y="164"/>
                    <a:pt x="48" y="162"/>
                    <a:pt x="47" y="160"/>
                  </a:cubicBezTo>
                  <a:cubicBezTo>
                    <a:pt x="47" y="159"/>
                    <a:pt x="46" y="158"/>
                    <a:pt x="45" y="157"/>
                  </a:cubicBezTo>
                  <a:cubicBezTo>
                    <a:pt x="44" y="158"/>
                    <a:pt x="42" y="159"/>
                    <a:pt x="42" y="160"/>
                  </a:cubicBezTo>
                  <a:cubicBezTo>
                    <a:pt x="42" y="164"/>
                    <a:pt x="42" y="168"/>
                    <a:pt x="42" y="172"/>
                  </a:cubicBezTo>
                  <a:cubicBezTo>
                    <a:pt x="42" y="173"/>
                    <a:pt x="44" y="174"/>
                    <a:pt x="45" y="174"/>
                  </a:cubicBezTo>
                  <a:cubicBezTo>
                    <a:pt x="46" y="174"/>
                    <a:pt x="47" y="173"/>
                    <a:pt x="47" y="172"/>
                  </a:cubicBezTo>
                  <a:cubicBezTo>
                    <a:pt x="48" y="170"/>
                    <a:pt x="47" y="168"/>
                    <a:pt x="47" y="166"/>
                  </a:cubicBezTo>
                  <a:close/>
                  <a:moveTo>
                    <a:pt x="80" y="166"/>
                  </a:moveTo>
                  <a:cubicBezTo>
                    <a:pt x="80" y="166"/>
                    <a:pt x="80" y="166"/>
                    <a:pt x="80" y="166"/>
                  </a:cubicBezTo>
                  <a:cubicBezTo>
                    <a:pt x="80" y="168"/>
                    <a:pt x="80" y="170"/>
                    <a:pt x="80" y="172"/>
                  </a:cubicBezTo>
                  <a:cubicBezTo>
                    <a:pt x="80" y="173"/>
                    <a:pt x="81" y="174"/>
                    <a:pt x="82" y="174"/>
                  </a:cubicBezTo>
                  <a:cubicBezTo>
                    <a:pt x="82" y="174"/>
                    <a:pt x="84" y="173"/>
                    <a:pt x="84" y="173"/>
                  </a:cubicBezTo>
                  <a:cubicBezTo>
                    <a:pt x="84" y="168"/>
                    <a:pt x="85" y="164"/>
                    <a:pt x="85" y="159"/>
                  </a:cubicBezTo>
                  <a:cubicBezTo>
                    <a:pt x="85" y="158"/>
                    <a:pt x="83" y="157"/>
                    <a:pt x="82" y="157"/>
                  </a:cubicBezTo>
                  <a:cubicBezTo>
                    <a:pt x="81" y="157"/>
                    <a:pt x="80" y="159"/>
                    <a:pt x="80" y="160"/>
                  </a:cubicBezTo>
                  <a:cubicBezTo>
                    <a:pt x="79" y="162"/>
                    <a:pt x="80" y="164"/>
                    <a:pt x="80" y="166"/>
                  </a:cubicBezTo>
                  <a:close/>
                  <a:moveTo>
                    <a:pt x="123" y="167"/>
                  </a:moveTo>
                  <a:cubicBezTo>
                    <a:pt x="123" y="167"/>
                    <a:pt x="123" y="167"/>
                    <a:pt x="123" y="167"/>
                  </a:cubicBezTo>
                  <a:cubicBezTo>
                    <a:pt x="122" y="165"/>
                    <a:pt x="122" y="162"/>
                    <a:pt x="122" y="160"/>
                  </a:cubicBezTo>
                  <a:cubicBezTo>
                    <a:pt x="121" y="159"/>
                    <a:pt x="120" y="159"/>
                    <a:pt x="119" y="158"/>
                  </a:cubicBezTo>
                  <a:cubicBezTo>
                    <a:pt x="118" y="159"/>
                    <a:pt x="117" y="160"/>
                    <a:pt x="117" y="161"/>
                  </a:cubicBezTo>
                  <a:cubicBezTo>
                    <a:pt x="117" y="164"/>
                    <a:pt x="117" y="168"/>
                    <a:pt x="118" y="171"/>
                  </a:cubicBezTo>
                  <a:cubicBezTo>
                    <a:pt x="118" y="172"/>
                    <a:pt x="119" y="173"/>
                    <a:pt x="120" y="173"/>
                  </a:cubicBezTo>
                  <a:cubicBezTo>
                    <a:pt x="121" y="173"/>
                    <a:pt x="122" y="172"/>
                    <a:pt x="122" y="171"/>
                  </a:cubicBezTo>
                  <a:cubicBezTo>
                    <a:pt x="123" y="170"/>
                    <a:pt x="123" y="168"/>
                    <a:pt x="123" y="167"/>
                  </a:cubicBezTo>
                  <a:close/>
                  <a:moveTo>
                    <a:pt x="80" y="201"/>
                  </a:moveTo>
                  <a:cubicBezTo>
                    <a:pt x="80" y="201"/>
                    <a:pt x="79" y="201"/>
                    <a:pt x="79" y="202"/>
                  </a:cubicBezTo>
                  <a:cubicBezTo>
                    <a:pt x="80" y="203"/>
                    <a:pt x="81" y="206"/>
                    <a:pt x="82" y="206"/>
                  </a:cubicBezTo>
                  <a:cubicBezTo>
                    <a:pt x="86" y="206"/>
                    <a:pt x="85" y="203"/>
                    <a:pt x="85" y="201"/>
                  </a:cubicBezTo>
                  <a:cubicBezTo>
                    <a:pt x="85" y="198"/>
                    <a:pt x="85" y="195"/>
                    <a:pt x="84" y="193"/>
                  </a:cubicBezTo>
                  <a:cubicBezTo>
                    <a:pt x="84" y="191"/>
                    <a:pt x="83" y="191"/>
                    <a:pt x="82" y="190"/>
                  </a:cubicBezTo>
                  <a:cubicBezTo>
                    <a:pt x="81" y="191"/>
                    <a:pt x="80" y="192"/>
                    <a:pt x="80" y="192"/>
                  </a:cubicBezTo>
                  <a:cubicBezTo>
                    <a:pt x="80" y="195"/>
                    <a:pt x="80" y="198"/>
                    <a:pt x="80" y="201"/>
                  </a:cubicBezTo>
                  <a:close/>
                  <a:moveTo>
                    <a:pt x="98" y="172"/>
                  </a:moveTo>
                  <a:cubicBezTo>
                    <a:pt x="103" y="168"/>
                    <a:pt x="105" y="164"/>
                    <a:pt x="104" y="159"/>
                  </a:cubicBezTo>
                  <a:cubicBezTo>
                    <a:pt x="103" y="158"/>
                    <a:pt x="102" y="157"/>
                    <a:pt x="101" y="157"/>
                  </a:cubicBezTo>
                  <a:cubicBezTo>
                    <a:pt x="100" y="157"/>
                    <a:pt x="99" y="158"/>
                    <a:pt x="99" y="159"/>
                  </a:cubicBezTo>
                  <a:cubicBezTo>
                    <a:pt x="98" y="163"/>
                    <a:pt x="98" y="167"/>
                    <a:pt x="98" y="17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2"/>
            <p:cNvSpPr/>
            <p:nvPr/>
          </p:nvSpPr>
          <p:spPr>
            <a:xfrm>
              <a:off x="10496551" y="3859213"/>
              <a:ext cx="188913" cy="69850"/>
            </a:xfrm>
            <a:custGeom>
              <a:rect b="b" l="l" r="r" t="t"/>
              <a:pathLst>
                <a:path extrusionOk="0" h="146" w="396">
                  <a:moveTo>
                    <a:pt x="396" y="146"/>
                  </a:moveTo>
                  <a:cubicBezTo>
                    <a:pt x="270" y="146"/>
                    <a:pt x="144" y="146"/>
                    <a:pt x="17" y="146"/>
                  </a:cubicBezTo>
                  <a:cubicBezTo>
                    <a:pt x="16" y="134"/>
                    <a:pt x="15" y="124"/>
                    <a:pt x="15" y="113"/>
                  </a:cubicBezTo>
                  <a:cubicBezTo>
                    <a:pt x="13" y="83"/>
                    <a:pt x="11" y="53"/>
                    <a:pt x="9" y="24"/>
                  </a:cubicBezTo>
                  <a:cubicBezTo>
                    <a:pt x="9" y="19"/>
                    <a:pt x="7" y="15"/>
                    <a:pt x="6" y="11"/>
                  </a:cubicBezTo>
                  <a:cubicBezTo>
                    <a:pt x="5" y="8"/>
                    <a:pt x="3" y="5"/>
                    <a:pt x="0" y="0"/>
                  </a:cubicBezTo>
                  <a:cubicBezTo>
                    <a:pt x="133" y="49"/>
                    <a:pt x="265" y="97"/>
                    <a:pt x="396" y="145"/>
                  </a:cubicBezTo>
                  <a:lnTo>
                    <a:pt x="396" y="146"/>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 name="Google Shape;407;p2"/>
            <p:cNvSpPr/>
            <p:nvPr/>
          </p:nvSpPr>
          <p:spPr>
            <a:xfrm>
              <a:off x="10785476" y="4083051"/>
              <a:ext cx="28575" cy="174625"/>
            </a:xfrm>
            <a:custGeom>
              <a:rect b="b" l="l" r="r" t="t"/>
              <a:pathLst>
                <a:path extrusionOk="0" h="365" w="59">
                  <a:moveTo>
                    <a:pt x="59" y="0"/>
                  </a:moveTo>
                  <a:cubicBezTo>
                    <a:pt x="59" y="122"/>
                    <a:pt x="59" y="243"/>
                    <a:pt x="59" y="365"/>
                  </a:cubicBezTo>
                  <a:cubicBezTo>
                    <a:pt x="39" y="365"/>
                    <a:pt x="20" y="365"/>
                    <a:pt x="0" y="365"/>
                  </a:cubicBezTo>
                  <a:cubicBezTo>
                    <a:pt x="0" y="243"/>
                    <a:pt x="0" y="122"/>
                    <a:pt x="0" y="0"/>
                  </a:cubicBezTo>
                  <a:cubicBezTo>
                    <a:pt x="19" y="0"/>
                    <a:pt x="39" y="0"/>
                    <a:pt x="59"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2"/>
            <p:cNvSpPr/>
            <p:nvPr/>
          </p:nvSpPr>
          <p:spPr>
            <a:xfrm>
              <a:off x="10555288" y="4083051"/>
              <a:ext cx="85725" cy="174625"/>
            </a:xfrm>
            <a:custGeom>
              <a:rect b="b" l="l" r="r" t="t"/>
              <a:pathLst>
                <a:path extrusionOk="0" h="365" w="182">
                  <a:moveTo>
                    <a:pt x="41" y="365"/>
                  </a:moveTo>
                  <a:cubicBezTo>
                    <a:pt x="27" y="365"/>
                    <a:pt x="14" y="365"/>
                    <a:pt x="0" y="365"/>
                  </a:cubicBezTo>
                  <a:cubicBezTo>
                    <a:pt x="0" y="243"/>
                    <a:pt x="0" y="122"/>
                    <a:pt x="0" y="0"/>
                  </a:cubicBezTo>
                  <a:cubicBezTo>
                    <a:pt x="61" y="0"/>
                    <a:pt x="121" y="0"/>
                    <a:pt x="182" y="0"/>
                  </a:cubicBezTo>
                  <a:cubicBezTo>
                    <a:pt x="182" y="9"/>
                    <a:pt x="182" y="17"/>
                    <a:pt x="182" y="27"/>
                  </a:cubicBezTo>
                  <a:cubicBezTo>
                    <a:pt x="180" y="27"/>
                    <a:pt x="178" y="27"/>
                    <a:pt x="176" y="27"/>
                  </a:cubicBezTo>
                  <a:cubicBezTo>
                    <a:pt x="134" y="27"/>
                    <a:pt x="91" y="27"/>
                    <a:pt x="48" y="27"/>
                  </a:cubicBezTo>
                  <a:cubicBezTo>
                    <a:pt x="41" y="27"/>
                    <a:pt x="41" y="27"/>
                    <a:pt x="41" y="34"/>
                  </a:cubicBezTo>
                  <a:cubicBezTo>
                    <a:pt x="41" y="142"/>
                    <a:pt x="41" y="251"/>
                    <a:pt x="41" y="359"/>
                  </a:cubicBezTo>
                  <a:cubicBezTo>
                    <a:pt x="41" y="361"/>
                    <a:pt x="41" y="363"/>
                    <a:pt x="41" y="36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 name="Google Shape;409;p2"/>
            <p:cNvSpPr/>
            <p:nvPr/>
          </p:nvSpPr>
          <p:spPr>
            <a:xfrm>
              <a:off x="10656888" y="4219576"/>
              <a:ext cx="46038" cy="38100"/>
            </a:xfrm>
            <a:custGeom>
              <a:rect b="b" l="l" r="r" t="t"/>
              <a:pathLst>
                <a:path extrusionOk="0" h="81" w="96">
                  <a:moveTo>
                    <a:pt x="95" y="81"/>
                  </a:moveTo>
                  <a:cubicBezTo>
                    <a:pt x="64" y="81"/>
                    <a:pt x="32" y="81"/>
                    <a:pt x="0" y="81"/>
                  </a:cubicBezTo>
                  <a:cubicBezTo>
                    <a:pt x="0" y="54"/>
                    <a:pt x="0" y="27"/>
                    <a:pt x="0" y="0"/>
                  </a:cubicBezTo>
                  <a:cubicBezTo>
                    <a:pt x="2" y="0"/>
                    <a:pt x="3" y="0"/>
                    <a:pt x="4" y="0"/>
                  </a:cubicBezTo>
                  <a:cubicBezTo>
                    <a:pt x="33" y="0"/>
                    <a:pt x="62" y="0"/>
                    <a:pt x="91" y="0"/>
                  </a:cubicBezTo>
                  <a:cubicBezTo>
                    <a:pt x="94" y="0"/>
                    <a:pt x="96" y="0"/>
                    <a:pt x="96" y="4"/>
                  </a:cubicBezTo>
                  <a:cubicBezTo>
                    <a:pt x="96" y="29"/>
                    <a:pt x="96" y="54"/>
                    <a:pt x="96" y="78"/>
                  </a:cubicBezTo>
                  <a:cubicBezTo>
                    <a:pt x="96" y="79"/>
                    <a:pt x="95" y="80"/>
                    <a:pt x="95" y="81"/>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 name="Google Shape;410;p2"/>
            <p:cNvSpPr/>
            <p:nvPr/>
          </p:nvSpPr>
          <p:spPr>
            <a:xfrm>
              <a:off x="10883901" y="4110038"/>
              <a:ext cx="20638" cy="104775"/>
            </a:xfrm>
            <a:custGeom>
              <a:rect b="b" l="l" r="r" t="t"/>
              <a:pathLst>
                <a:path extrusionOk="0" h="216" w="42">
                  <a:moveTo>
                    <a:pt x="41" y="216"/>
                  </a:moveTo>
                  <a:cubicBezTo>
                    <a:pt x="27" y="216"/>
                    <a:pt x="14" y="216"/>
                    <a:pt x="0" y="216"/>
                  </a:cubicBezTo>
                  <a:cubicBezTo>
                    <a:pt x="0" y="214"/>
                    <a:pt x="0" y="212"/>
                    <a:pt x="0" y="210"/>
                  </a:cubicBezTo>
                  <a:cubicBezTo>
                    <a:pt x="0" y="143"/>
                    <a:pt x="0" y="77"/>
                    <a:pt x="0" y="10"/>
                  </a:cubicBezTo>
                  <a:cubicBezTo>
                    <a:pt x="0" y="0"/>
                    <a:pt x="3" y="1"/>
                    <a:pt x="10" y="2"/>
                  </a:cubicBezTo>
                  <a:cubicBezTo>
                    <a:pt x="13" y="3"/>
                    <a:pt x="17" y="5"/>
                    <a:pt x="21" y="7"/>
                  </a:cubicBezTo>
                  <a:cubicBezTo>
                    <a:pt x="20" y="7"/>
                    <a:pt x="20" y="7"/>
                    <a:pt x="19" y="7"/>
                  </a:cubicBezTo>
                  <a:cubicBezTo>
                    <a:pt x="9" y="14"/>
                    <a:pt x="7" y="24"/>
                    <a:pt x="14" y="34"/>
                  </a:cubicBezTo>
                  <a:cubicBezTo>
                    <a:pt x="23" y="45"/>
                    <a:pt x="31" y="57"/>
                    <a:pt x="39" y="68"/>
                  </a:cubicBezTo>
                  <a:cubicBezTo>
                    <a:pt x="40" y="70"/>
                    <a:pt x="41" y="72"/>
                    <a:pt x="41" y="74"/>
                  </a:cubicBezTo>
                  <a:cubicBezTo>
                    <a:pt x="42" y="121"/>
                    <a:pt x="42" y="167"/>
                    <a:pt x="42" y="213"/>
                  </a:cubicBezTo>
                  <a:cubicBezTo>
                    <a:pt x="42" y="214"/>
                    <a:pt x="41" y="215"/>
                    <a:pt x="41" y="216"/>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2"/>
            <p:cNvSpPr/>
            <p:nvPr/>
          </p:nvSpPr>
          <p:spPr>
            <a:xfrm>
              <a:off x="10845801" y="4117976"/>
              <a:ext cx="34925" cy="104775"/>
            </a:xfrm>
            <a:custGeom>
              <a:rect b="b" l="l" r="r" t="t"/>
              <a:pathLst>
                <a:path extrusionOk="0" h="219" w="74">
                  <a:moveTo>
                    <a:pt x="74" y="202"/>
                  </a:moveTo>
                  <a:cubicBezTo>
                    <a:pt x="63" y="202"/>
                    <a:pt x="52" y="202"/>
                    <a:pt x="42" y="202"/>
                  </a:cubicBezTo>
                  <a:cubicBezTo>
                    <a:pt x="37" y="202"/>
                    <a:pt x="35" y="203"/>
                    <a:pt x="34" y="208"/>
                  </a:cubicBezTo>
                  <a:cubicBezTo>
                    <a:pt x="34" y="208"/>
                    <a:pt x="34" y="209"/>
                    <a:pt x="33" y="209"/>
                  </a:cubicBezTo>
                  <a:cubicBezTo>
                    <a:pt x="32" y="212"/>
                    <a:pt x="32" y="216"/>
                    <a:pt x="30" y="218"/>
                  </a:cubicBezTo>
                  <a:cubicBezTo>
                    <a:pt x="28" y="219"/>
                    <a:pt x="23" y="218"/>
                    <a:pt x="20" y="218"/>
                  </a:cubicBezTo>
                  <a:cubicBezTo>
                    <a:pt x="14" y="218"/>
                    <a:pt x="7" y="218"/>
                    <a:pt x="0" y="218"/>
                  </a:cubicBezTo>
                  <a:cubicBezTo>
                    <a:pt x="9" y="177"/>
                    <a:pt x="17" y="137"/>
                    <a:pt x="26" y="96"/>
                  </a:cubicBezTo>
                  <a:cubicBezTo>
                    <a:pt x="27" y="97"/>
                    <a:pt x="27" y="98"/>
                    <a:pt x="27" y="98"/>
                  </a:cubicBezTo>
                  <a:cubicBezTo>
                    <a:pt x="24" y="114"/>
                    <a:pt x="32" y="127"/>
                    <a:pt x="37" y="141"/>
                  </a:cubicBezTo>
                  <a:cubicBezTo>
                    <a:pt x="39" y="145"/>
                    <a:pt x="41" y="145"/>
                    <a:pt x="44" y="141"/>
                  </a:cubicBezTo>
                  <a:cubicBezTo>
                    <a:pt x="49" y="134"/>
                    <a:pt x="54" y="127"/>
                    <a:pt x="59" y="119"/>
                  </a:cubicBezTo>
                  <a:cubicBezTo>
                    <a:pt x="60" y="117"/>
                    <a:pt x="60" y="114"/>
                    <a:pt x="60" y="112"/>
                  </a:cubicBezTo>
                  <a:cubicBezTo>
                    <a:pt x="59" y="84"/>
                    <a:pt x="58" y="56"/>
                    <a:pt x="56" y="28"/>
                  </a:cubicBezTo>
                  <a:cubicBezTo>
                    <a:pt x="56" y="26"/>
                    <a:pt x="56" y="23"/>
                    <a:pt x="56" y="21"/>
                  </a:cubicBezTo>
                  <a:cubicBezTo>
                    <a:pt x="57" y="21"/>
                    <a:pt x="58" y="21"/>
                    <a:pt x="58" y="22"/>
                  </a:cubicBezTo>
                  <a:cubicBezTo>
                    <a:pt x="60" y="20"/>
                    <a:pt x="62" y="18"/>
                    <a:pt x="63" y="16"/>
                  </a:cubicBezTo>
                  <a:cubicBezTo>
                    <a:pt x="67" y="10"/>
                    <a:pt x="70" y="5"/>
                    <a:pt x="73" y="0"/>
                  </a:cubicBezTo>
                  <a:cubicBezTo>
                    <a:pt x="73" y="0"/>
                    <a:pt x="74" y="0"/>
                    <a:pt x="74" y="0"/>
                  </a:cubicBezTo>
                  <a:cubicBezTo>
                    <a:pt x="74" y="67"/>
                    <a:pt x="74" y="134"/>
                    <a:pt x="74" y="20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2"/>
            <p:cNvSpPr/>
            <p:nvPr/>
          </p:nvSpPr>
          <p:spPr>
            <a:xfrm>
              <a:off x="10826751" y="4137026"/>
              <a:ext cx="15875" cy="147638"/>
            </a:xfrm>
            <a:custGeom>
              <a:rect b="b" l="l" r="r" t="t"/>
              <a:pathLst>
                <a:path extrusionOk="0" h="307" w="36">
                  <a:moveTo>
                    <a:pt x="36" y="0"/>
                  </a:moveTo>
                  <a:cubicBezTo>
                    <a:pt x="34" y="14"/>
                    <a:pt x="33" y="28"/>
                    <a:pt x="31" y="41"/>
                  </a:cubicBezTo>
                  <a:cubicBezTo>
                    <a:pt x="27" y="72"/>
                    <a:pt x="24" y="102"/>
                    <a:pt x="20" y="133"/>
                  </a:cubicBezTo>
                  <a:cubicBezTo>
                    <a:pt x="19" y="143"/>
                    <a:pt x="17" y="153"/>
                    <a:pt x="16" y="163"/>
                  </a:cubicBezTo>
                  <a:cubicBezTo>
                    <a:pt x="15" y="174"/>
                    <a:pt x="17" y="185"/>
                    <a:pt x="30" y="190"/>
                  </a:cubicBezTo>
                  <a:cubicBezTo>
                    <a:pt x="31" y="191"/>
                    <a:pt x="31" y="193"/>
                    <a:pt x="31" y="194"/>
                  </a:cubicBezTo>
                  <a:cubicBezTo>
                    <a:pt x="31" y="201"/>
                    <a:pt x="31" y="207"/>
                    <a:pt x="30" y="214"/>
                  </a:cubicBezTo>
                  <a:cubicBezTo>
                    <a:pt x="30" y="215"/>
                    <a:pt x="31" y="216"/>
                    <a:pt x="32" y="218"/>
                  </a:cubicBezTo>
                  <a:cubicBezTo>
                    <a:pt x="31" y="220"/>
                    <a:pt x="30" y="223"/>
                    <a:pt x="30" y="226"/>
                  </a:cubicBezTo>
                  <a:cubicBezTo>
                    <a:pt x="29" y="251"/>
                    <a:pt x="28" y="277"/>
                    <a:pt x="27" y="302"/>
                  </a:cubicBezTo>
                  <a:cubicBezTo>
                    <a:pt x="26" y="303"/>
                    <a:pt x="26" y="305"/>
                    <a:pt x="26" y="307"/>
                  </a:cubicBezTo>
                  <a:cubicBezTo>
                    <a:pt x="19" y="297"/>
                    <a:pt x="13" y="288"/>
                    <a:pt x="6" y="279"/>
                  </a:cubicBezTo>
                  <a:cubicBezTo>
                    <a:pt x="2" y="274"/>
                    <a:pt x="1" y="269"/>
                    <a:pt x="1" y="263"/>
                  </a:cubicBezTo>
                  <a:cubicBezTo>
                    <a:pt x="2" y="256"/>
                    <a:pt x="0" y="249"/>
                    <a:pt x="0" y="242"/>
                  </a:cubicBezTo>
                  <a:cubicBezTo>
                    <a:pt x="0" y="234"/>
                    <a:pt x="1" y="226"/>
                    <a:pt x="1" y="218"/>
                  </a:cubicBezTo>
                  <a:cubicBezTo>
                    <a:pt x="1" y="153"/>
                    <a:pt x="1" y="88"/>
                    <a:pt x="1" y="23"/>
                  </a:cubicBezTo>
                  <a:cubicBezTo>
                    <a:pt x="1" y="19"/>
                    <a:pt x="2" y="17"/>
                    <a:pt x="6" y="15"/>
                  </a:cubicBezTo>
                  <a:cubicBezTo>
                    <a:pt x="15" y="11"/>
                    <a:pt x="23" y="6"/>
                    <a:pt x="31" y="2"/>
                  </a:cubicBezTo>
                  <a:cubicBezTo>
                    <a:pt x="33" y="1"/>
                    <a:pt x="34" y="1"/>
                    <a:pt x="36"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2"/>
            <p:cNvSpPr/>
            <p:nvPr/>
          </p:nvSpPr>
          <p:spPr>
            <a:xfrm>
              <a:off x="10836276" y="4110038"/>
              <a:ext cx="30163" cy="115888"/>
            </a:xfrm>
            <a:custGeom>
              <a:rect b="b" l="l" r="r" t="t"/>
              <a:pathLst>
                <a:path extrusionOk="0" h="241" w="64">
                  <a:moveTo>
                    <a:pt x="12" y="241"/>
                  </a:moveTo>
                  <a:cubicBezTo>
                    <a:pt x="4" y="239"/>
                    <a:pt x="0" y="234"/>
                    <a:pt x="0" y="226"/>
                  </a:cubicBezTo>
                  <a:cubicBezTo>
                    <a:pt x="0" y="217"/>
                    <a:pt x="1" y="209"/>
                    <a:pt x="2" y="200"/>
                  </a:cubicBezTo>
                  <a:cubicBezTo>
                    <a:pt x="7" y="164"/>
                    <a:pt x="11" y="128"/>
                    <a:pt x="15" y="92"/>
                  </a:cubicBezTo>
                  <a:cubicBezTo>
                    <a:pt x="18" y="71"/>
                    <a:pt x="21" y="50"/>
                    <a:pt x="24" y="29"/>
                  </a:cubicBezTo>
                  <a:cubicBezTo>
                    <a:pt x="25" y="18"/>
                    <a:pt x="31" y="11"/>
                    <a:pt x="40" y="7"/>
                  </a:cubicBezTo>
                  <a:cubicBezTo>
                    <a:pt x="48" y="5"/>
                    <a:pt x="55" y="3"/>
                    <a:pt x="64" y="0"/>
                  </a:cubicBezTo>
                  <a:cubicBezTo>
                    <a:pt x="47" y="82"/>
                    <a:pt x="29" y="161"/>
                    <a:pt x="12" y="241"/>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2"/>
            <p:cNvSpPr/>
            <p:nvPr/>
          </p:nvSpPr>
          <p:spPr>
            <a:xfrm>
              <a:off x="10725151" y="4230688"/>
              <a:ext cx="46038" cy="26988"/>
            </a:xfrm>
            <a:custGeom>
              <a:rect b="b" l="l" r="r" t="t"/>
              <a:pathLst>
                <a:path extrusionOk="0" h="57" w="97">
                  <a:moveTo>
                    <a:pt x="97" y="0"/>
                  </a:moveTo>
                  <a:cubicBezTo>
                    <a:pt x="97" y="19"/>
                    <a:pt x="97" y="38"/>
                    <a:pt x="97" y="57"/>
                  </a:cubicBezTo>
                  <a:cubicBezTo>
                    <a:pt x="65" y="57"/>
                    <a:pt x="33" y="57"/>
                    <a:pt x="0" y="57"/>
                  </a:cubicBezTo>
                  <a:cubicBezTo>
                    <a:pt x="0" y="38"/>
                    <a:pt x="0" y="19"/>
                    <a:pt x="0" y="0"/>
                  </a:cubicBezTo>
                  <a:cubicBezTo>
                    <a:pt x="33" y="0"/>
                    <a:pt x="65" y="0"/>
                    <a:pt x="97"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2"/>
            <p:cNvSpPr/>
            <p:nvPr/>
          </p:nvSpPr>
          <p:spPr>
            <a:xfrm>
              <a:off x="10633076" y="3956051"/>
              <a:ext cx="123825" cy="19050"/>
            </a:xfrm>
            <a:custGeom>
              <a:rect b="b" l="l" r="r" t="t"/>
              <a:pathLst>
                <a:path extrusionOk="0" h="40" w="259">
                  <a:moveTo>
                    <a:pt x="0" y="11"/>
                  </a:moveTo>
                  <a:cubicBezTo>
                    <a:pt x="2" y="7"/>
                    <a:pt x="2" y="4"/>
                    <a:pt x="4" y="2"/>
                  </a:cubicBezTo>
                  <a:cubicBezTo>
                    <a:pt x="5" y="0"/>
                    <a:pt x="7" y="0"/>
                    <a:pt x="9" y="0"/>
                  </a:cubicBezTo>
                  <a:cubicBezTo>
                    <a:pt x="35" y="0"/>
                    <a:pt x="61" y="0"/>
                    <a:pt x="87" y="0"/>
                  </a:cubicBezTo>
                  <a:cubicBezTo>
                    <a:pt x="142" y="0"/>
                    <a:pt x="198" y="0"/>
                    <a:pt x="254" y="0"/>
                  </a:cubicBezTo>
                  <a:cubicBezTo>
                    <a:pt x="255" y="0"/>
                    <a:pt x="257" y="0"/>
                    <a:pt x="259" y="0"/>
                  </a:cubicBezTo>
                  <a:cubicBezTo>
                    <a:pt x="259" y="0"/>
                    <a:pt x="259" y="1"/>
                    <a:pt x="259" y="1"/>
                  </a:cubicBezTo>
                  <a:cubicBezTo>
                    <a:pt x="174" y="30"/>
                    <a:pt x="88" y="40"/>
                    <a:pt x="0" y="11"/>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2"/>
            <p:cNvSpPr/>
            <p:nvPr/>
          </p:nvSpPr>
          <p:spPr>
            <a:xfrm>
              <a:off x="10890251" y="4116388"/>
              <a:ext cx="47625" cy="92075"/>
            </a:xfrm>
            <a:custGeom>
              <a:rect b="b" l="l" r="r" t="t"/>
              <a:pathLst>
                <a:path extrusionOk="0" h="195" w="98">
                  <a:moveTo>
                    <a:pt x="97" y="194"/>
                  </a:moveTo>
                  <a:cubicBezTo>
                    <a:pt x="92" y="194"/>
                    <a:pt x="88" y="195"/>
                    <a:pt x="83" y="194"/>
                  </a:cubicBezTo>
                  <a:cubicBezTo>
                    <a:pt x="82" y="194"/>
                    <a:pt x="80" y="192"/>
                    <a:pt x="80" y="191"/>
                  </a:cubicBezTo>
                  <a:cubicBezTo>
                    <a:pt x="77" y="176"/>
                    <a:pt x="75" y="160"/>
                    <a:pt x="72" y="145"/>
                  </a:cubicBezTo>
                  <a:cubicBezTo>
                    <a:pt x="70" y="132"/>
                    <a:pt x="68" y="119"/>
                    <a:pt x="66" y="106"/>
                  </a:cubicBezTo>
                  <a:cubicBezTo>
                    <a:pt x="65" y="104"/>
                    <a:pt x="64" y="101"/>
                    <a:pt x="63" y="99"/>
                  </a:cubicBezTo>
                  <a:cubicBezTo>
                    <a:pt x="44" y="73"/>
                    <a:pt x="25" y="47"/>
                    <a:pt x="6" y="21"/>
                  </a:cubicBezTo>
                  <a:cubicBezTo>
                    <a:pt x="0" y="13"/>
                    <a:pt x="1" y="6"/>
                    <a:pt x="9" y="2"/>
                  </a:cubicBezTo>
                  <a:cubicBezTo>
                    <a:pt x="13" y="0"/>
                    <a:pt x="17" y="1"/>
                    <a:pt x="22" y="6"/>
                  </a:cubicBezTo>
                  <a:cubicBezTo>
                    <a:pt x="30" y="15"/>
                    <a:pt x="37" y="24"/>
                    <a:pt x="45" y="33"/>
                  </a:cubicBezTo>
                  <a:cubicBezTo>
                    <a:pt x="60" y="51"/>
                    <a:pt x="75" y="69"/>
                    <a:pt x="90" y="87"/>
                  </a:cubicBezTo>
                  <a:cubicBezTo>
                    <a:pt x="92" y="90"/>
                    <a:pt x="94" y="95"/>
                    <a:pt x="94" y="99"/>
                  </a:cubicBezTo>
                  <a:cubicBezTo>
                    <a:pt x="96" y="130"/>
                    <a:pt x="97" y="161"/>
                    <a:pt x="98" y="192"/>
                  </a:cubicBezTo>
                  <a:cubicBezTo>
                    <a:pt x="98" y="192"/>
                    <a:pt x="98" y="193"/>
                    <a:pt x="97" y="19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2"/>
            <p:cNvSpPr/>
            <p:nvPr/>
          </p:nvSpPr>
          <p:spPr>
            <a:xfrm>
              <a:off x="10599738" y="4227513"/>
              <a:ext cx="23813" cy="30163"/>
            </a:xfrm>
            <a:custGeom>
              <a:rect b="b" l="l" r="r" t="t"/>
              <a:pathLst>
                <a:path extrusionOk="0" h="64" w="50">
                  <a:moveTo>
                    <a:pt x="0" y="0"/>
                  </a:moveTo>
                  <a:cubicBezTo>
                    <a:pt x="17" y="0"/>
                    <a:pt x="33" y="0"/>
                    <a:pt x="50" y="0"/>
                  </a:cubicBezTo>
                  <a:cubicBezTo>
                    <a:pt x="50" y="21"/>
                    <a:pt x="50" y="42"/>
                    <a:pt x="50" y="64"/>
                  </a:cubicBezTo>
                  <a:cubicBezTo>
                    <a:pt x="33" y="64"/>
                    <a:pt x="17" y="64"/>
                    <a:pt x="0" y="64"/>
                  </a:cubicBezTo>
                  <a:cubicBezTo>
                    <a:pt x="0" y="42"/>
                    <a:pt x="0" y="21"/>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2"/>
            <p:cNvSpPr/>
            <p:nvPr/>
          </p:nvSpPr>
          <p:spPr>
            <a:xfrm>
              <a:off x="10815638" y="4090988"/>
              <a:ext cx="38100" cy="53975"/>
            </a:xfrm>
            <a:custGeom>
              <a:rect b="b" l="l" r="r" t="t"/>
              <a:pathLst>
                <a:path extrusionOk="0" h="111" w="79">
                  <a:moveTo>
                    <a:pt x="66" y="0"/>
                  </a:moveTo>
                  <a:cubicBezTo>
                    <a:pt x="71" y="2"/>
                    <a:pt x="75" y="5"/>
                    <a:pt x="79" y="7"/>
                  </a:cubicBezTo>
                  <a:cubicBezTo>
                    <a:pt x="67" y="29"/>
                    <a:pt x="56" y="50"/>
                    <a:pt x="45" y="71"/>
                  </a:cubicBezTo>
                  <a:cubicBezTo>
                    <a:pt x="44" y="73"/>
                    <a:pt x="40" y="77"/>
                    <a:pt x="44" y="79"/>
                  </a:cubicBezTo>
                  <a:cubicBezTo>
                    <a:pt x="48" y="81"/>
                    <a:pt x="49" y="76"/>
                    <a:pt x="50" y="74"/>
                  </a:cubicBezTo>
                  <a:cubicBezTo>
                    <a:pt x="53" y="68"/>
                    <a:pt x="55" y="62"/>
                    <a:pt x="62" y="61"/>
                  </a:cubicBezTo>
                  <a:cubicBezTo>
                    <a:pt x="61" y="69"/>
                    <a:pt x="60" y="78"/>
                    <a:pt x="58" y="86"/>
                  </a:cubicBezTo>
                  <a:cubicBezTo>
                    <a:pt x="58" y="87"/>
                    <a:pt x="57" y="89"/>
                    <a:pt x="56" y="90"/>
                  </a:cubicBezTo>
                  <a:cubicBezTo>
                    <a:pt x="45" y="95"/>
                    <a:pt x="35" y="101"/>
                    <a:pt x="24" y="106"/>
                  </a:cubicBezTo>
                  <a:cubicBezTo>
                    <a:pt x="22" y="107"/>
                    <a:pt x="20" y="108"/>
                    <a:pt x="17" y="109"/>
                  </a:cubicBezTo>
                  <a:cubicBezTo>
                    <a:pt x="12" y="111"/>
                    <a:pt x="7" y="109"/>
                    <a:pt x="4" y="105"/>
                  </a:cubicBezTo>
                  <a:cubicBezTo>
                    <a:pt x="0" y="100"/>
                    <a:pt x="1" y="96"/>
                    <a:pt x="4" y="91"/>
                  </a:cubicBezTo>
                  <a:cubicBezTo>
                    <a:pt x="11" y="80"/>
                    <a:pt x="19" y="69"/>
                    <a:pt x="26" y="57"/>
                  </a:cubicBezTo>
                  <a:cubicBezTo>
                    <a:pt x="39" y="38"/>
                    <a:pt x="53" y="19"/>
                    <a:pt x="66"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 name="Google Shape;419;p2"/>
            <p:cNvSpPr/>
            <p:nvPr/>
          </p:nvSpPr>
          <p:spPr>
            <a:xfrm>
              <a:off x="10863263" y="4240213"/>
              <a:ext cx="14288" cy="101600"/>
            </a:xfrm>
            <a:custGeom>
              <a:rect b="b" l="l" r="r" t="t"/>
              <a:pathLst>
                <a:path extrusionOk="0" h="211" w="32">
                  <a:moveTo>
                    <a:pt x="16" y="0"/>
                  </a:moveTo>
                  <a:cubicBezTo>
                    <a:pt x="19" y="0"/>
                    <a:pt x="21" y="0"/>
                    <a:pt x="22" y="4"/>
                  </a:cubicBezTo>
                  <a:cubicBezTo>
                    <a:pt x="22" y="72"/>
                    <a:pt x="26" y="139"/>
                    <a:pt x="31" y="206"/>
                  </a:cubicBezTo>
                  <a:cubicBezTo>
                    <a:pt x="32" y="207"/>
                    <a:pt x="31" y="208"/>
                    <a:pt x="31" y="210"/>
                  </a:cubicBezTo>
                  <a:cubicBezTo>
                    <a:pt x="31" y="210"/>
                    <a:pt x="31" y="210"/>
                    <a:pt x="30" y="211"/>
                  </a:cubicBezTo>
                  <a:cubicBezTo>
                    <a:pt x="30" y="210"/>
                    <a:pt x="30" y="209"/>
                    <a:pt x="29" y="208"/>
                  </a:cubicBezTo>
                  <a:cubicBezTo>
                    <a:pt x="20" y="195"/>
                    <a:pt x="11" y="182"/>
                    <a:pt x="2" y="168"/>
                  </a:cubicBezTo>
                  <a:cubicBezTo>
                    <a:pt x="0" y="166"/>
                    <a:pt x="0" y="162"/>
                    <a:pt x="0" y="159"/>
                  </a:cubicBezTo>
                  <a:cubicBezTo>
                    <a:pt x="3" y="135"/>
                    <a:pt x="7" y="111"/>
                    <a:pt x="9" y="87"/>
                  </a:cubicBezTo>
                  <a:cubicBezTo>
                    <a:pt x="12" y="60"/>
                    <a:pt x="13" y="32"/>
                    <a:pt x="15" y="4"/>
                  </a:cubicBezTo>
                  <a:cubicBezTo>
                    <a:pt x="15" y="3"/>
                    <a:pt x="15" y="2"/>
                    <a:pt x="16"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 name="Google Shape;420;p2"/>
            <p:cNvSpPr/>
            <p:nvPr/>
          </p:nvSpPr>
          <p:spPr>
            <a:xfrm>
              <a:off x="10856913" y="4070351"/>
              <a:ext cx="31750" cy="46038"/>
            </a:xfrm>
            <a:custGeom>
              <a:rect b="b" l="l" r="r" t="t"/>
              <a:pathLst>
                <a:path extrusionOk="0" h="95" w="67">
                  <a:moveTo>
                    <a:pt x="33" y="95"/>
                  </a:moveTo>
                  <a:cubicBezTo>
                    <a:pt x="32" y="89"/>
                    <a:pt x="29" y="84"/>
                    <a:pt x="30" y="78"/>
                  </a:cubicBezTo>
                  <a:cubicBezTo>
                    <a:pt x="31" y="73"/>
                    <a:pt x="32" y="68"/>
                    <a:pt x="33" y="63"/>
                  </a:cubicBezTo>
                  <a:cubicBezTo>
                    <a:pt x="34" y="60"/>
                    <a:pt x="32" y="59"/>
                    <a:pt x="29" y="58"/>
                  </a:cubicBezTo>
                  <a:cubicBezTo>
                    <a:pt x="14" y="55"/>
                    <a:pt x="10" y="52"/>
                    <a:pt x="8" y="37"/>
                  </a:cubicBezTo>
                  <a:cubicBezTo>
                    <a:pt x="7" y="32"/>
                    <a:pt x="3" y="33"/>
                    <a:pt x="0" y="33"/>
                  </a:cubicBezTo>
                  <a:cubicBezTo>
                    <a:pt x="2" y="24"/>
                    <a:pt x="4" y="15"/>
                    <a:pt x="6" y="8"/>
                  </a:cubicBezTo>
                  <a:cubicBezTo>
                    <a:pt x="11" y="6"/>
                    <a:pt x="16" y="4"/>
                    <a:pt x="21" y="2"/>
                  </a:cubicBezTo>
                  <a:cubicBezTo>
                    <a:pt x="25" y="0"/>
                    <a:pt x="28" y="0"/>
                    <a:pt x="31" y="5"/>
                  </a:cubicBezTo>
                  <a:cubicBezTo>
                    <a:pt x="33" y="7"/>
                    <a:pt x="34" y="10"/>
                    <a:pt x="35" y="13"/>
                  </a:cubicBezTo>
                  <a:cubicBezTo>
                    <a:pt x="41" y="25"/>
                    <a:pt x="50" y="26"/>
                    <a:pt x="59" y="18"/>
                  </a:cubicBezTo>
                  <a:cubicBezTo>
                    <a:pt x="60" y="17"/>
                    <a:pt x="62" y="17"/>
                    <a:pt x="62" y="17"/>
                  </a:cubicBezTo>
                  <a:cubicBezTo>
                    <a:pt x="63" y="18"/>
                    <a:pt x="65" y="20"/>
                    <a:pt x="66" y="22"/>
                  </a:cubicBezTo>
                  <a:cubicBezTo>
                    <a:pt x="67" y="28"/>
                    <a:pt x="62" y="31"/>
                    <a:pt x="56" y="30"/>
                  </a:cubicBezTo>
                  <a:cubicBezTo>
                    <a:pt x="53" y="29"/>
                    <a:pt x="49" y="29"/>
                    <a:pt x="47" y="32"/>
                  </a:cubicBezTo>
                  <a:cubicBezTo>
                    <a:pt x="44" y="36"/>
                    <a:pt x="46" y="39"/>
                    <a:pt x="48" y="42"/>
                  </a:cubicBezTo>
                  <a:cubicBezTo>
                    <a:pt x="50" y="43"/>
                    <a:pt x="50" y="46"/>
                    <a:pt x="51" y="48"/>
                  </a:cubicBezTo>
                  <a:cubicBezTo>
                    <a:pt x="51" y="51"/>
                    <a:pt x="52" y="54"/>
                    <a:pt x="52" y="57"/>
                  </a:cubicBezTo>
                  <a:cubicBezTo>
                    <a:pt x="53" y="65"/>
                    <a:pt x="53" y="73"/>
                    <a:pt x="53" y="81"/>
                  </a:cubicBezTo>
                  <a:cubicBezTo>
                    <a:pt x="52" y="81"/>
                    <a:pt x="52" y="81"/>
                    <a:pt x="52" y="81"/>
                  </a:cubicBezTo>
                  <a:cubicBezTo>
                    <a:pt x="46" y="86"/>
                    <a:pt x="40" y="90"/>
                    <a:pt x="33" y="9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 name="Google Shape;421;p2"/>
            <p:cNvSpPr/>
            <p:nvPr/>
          </p:nvSpPr>
          <p:spPr>
            <a:xfrm>
              <a:off x="10861676" y="4216401"/>
              <a:ext cx="65088" cy="19050"/>
            </a:xfrm>
            <a:custGeom>
              <a:rect b="b" l="l" r="r" t="t"/>
              <a:pathLst>
                <a:path extrusionOk="0" h="39" w="136">
                  <a:moveTo>
                    <a:pt x="136" y="3"/>
                  </a:moveTo>
                  <a:cubicBezTo>
                    <a:pt x="134" y="4"/>
                    <a:pt x="132" y="5"/>
                    <a:pt x="130" y="5"/>
                  </a:cubicBezTo>
                  <a:cubicBezTo>
                    <a:pt x="97" y="15"/>
                    <a:pt x="64" y="24"/>
                    <a:pt x="31" y="34"/>
                  </a:cubicBezTo>
                  <a:cubicBezTo>
                    <a:pt x="26" y="35"/>
                    <a:pt x="21" y="37"/>
                    <a:pt x="16" y="38"/>
                  </a:cubicBezTo>
                  <a:cubicBezTo>
                    <a:pt x="14" y="39"/>
                    <a:pt x="12" y="38"/>
                    <a:pt x="11" y="37"/>
                  </a:cubicBezTo>
                  <a:cubicBezTo>
                    <a:pt x="2" y="27"/>
                    <a:pt x="0" y="16"/>
                    <a:pt x="5" y="3"/>
                  </a:cubicBezTo>
                  <a:cubicBezTo>
                    <a:pt x="6" y="0"/>
                    <a:pt x="8" y="0"/>
                    <a:pt x="11" y="1"/>
                  </a:cubicBezTo>
                  <a:cubicBezTo>
                    <a:pt x="48" y="1"/>
                    <a:pt x="85" y="1"/>
                    <a:pt x="122" y="1"/>
                  </a:cubicBezTo>
                  <a:cubicBezTo>
                    <a:pt x="126" y="1"/>
                    <a:pt x="131" y="1"/>
                    <a:pt x="135" y="1"/>
                  </a:cubicBezTo>
                  <a:cubicBezTo>
                    <a:pt x="136" y="2"/>
                    <a:pt x="136" y="3"/>
                    <a:pt x="136" y="3"/>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 name="Google Shape;422;p2"/>
            <p:cNvSpPr/>
            <p:nvPr/>
          </p:nvSpPr>
          <p:spPr>
            <a:xfrm>
              <a:off x="10939463" y="4200526"/>
              <a:ext cx="53975" cy="17463"/>
            </a:xfrm>
            <a:custGeom>
              <a:rect b="b" l="l" r="r" t="t"/>
              <a:pathLst>
                <a:path extrusionOk="0" h="39" w="113">
                  <a:moveTo>
                    <a:pt x="0" y="29"/>
                  </a:moveTo>
                  <a:cubicBezTo>
                    <a:pt x="10" y="26"/>
                    <a:pt x="20" y="24"/>
                    <a:pt x="30" y="21"/>
                  </a:cubicBezTo>
                  <a:cubicBezTo>
                    <a:pt x="52" y="14"/>
                    <a:pt x="74" y="8"/>
                    <a:pt x="96" y="1"/>
                  </a:cubicBezTo>
                  <a:cubicBezTo>
                    <a:pt x="100" y="0"/>
                    <a:pt x="102" y="1"/>
                    <a:pt x="104" y="4"/>
                  </a:cubicBezTo>
                  <a:cubicBezTo>
                    <a:pt x="110" y="13"/>
                    <a:pt x="113" y="23"/>
                    <a:pt x="109" y="35"/>
                  </a:cubicBezTo>
                  <a:cubicBezTo>
                    <a:pt x="108" y="38"/>
                    <a:pt x="107" y="39"/>
                    <a:pt x="104" y="39"/>
                  </a:cubicBezTo>
                  <a:cubicBezTo>
                    <a:pt x="72" y="39"/>
                    <a:pt x="41" y="38"/>
                    <a:pt x="10" y="38"/>
                  </a:cubicBezTo>
                  <a:cubicBezTo>
                    <a:pt x="3" y="38"/>
                    <a:pt x="4" y="33"/>
                    <a:pt x="0" y="2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2"/>
            <p:cNvSpPr/>
            <p:nvPr/>
          </p:nvSpPr>
          <p:spPr>
            <a:xfrm>
              <a:off x="10872788" y="4056063"/>
              <a:ext cx="34925" cy="26988"/>
            </a:xfrm>
            <a:custGeom>
              <a:rect b="b" l="l" r="r" t="t"/>
              <a:pathLst>
                <a:path extrusionOk="0" h="58" w="74">
                  <a:moveTo>
                    <a:pt x="67" y="58"/>
                  </a:moveTo>
                  <a:cubicBezTo>
                    <a:pt x="47" y="41"/>
                    <a:pt x="25" y="27"/>
                    <a:pt x="0" y="17"/>
                  </a:cubicBezTo>
                  <a:cubicBezTo>
                    <a:pt x="7" y="9"/>
                    <a:pt x="16" y="5"/>
                    <a:pt x="25" y="3"/>
                  </a:cubicBezTo>
                  <a:cubicBezTo>
                    <a:pt x="36" y="0"/>
                    <a:pt x="46" y="0"/>
                    <a:pt x="57" y="3"/>
                  </a:cubicBezTo>
                  <a:cubicBezTo>
                    <a:pt x="59" y="4"/>
                    <a:pt x="62" y="5"/>
                    <a:pt x="64" y="8"/>
                  </a:cubicBezTo>
                  <a:cubicBezTo>
                    <a:pt x="74" y="20"/>
                    <a:pt x="74" y="35"/>
                    <a:pt x="70" y="50"/>
                  </a:cubicBezTo>
                  <a:cubicBezTo>
                    <a:pt x="70" y="52"/>
                    <a:pt x="69" y="54"/>
                    <a:pt x="68" y="56"/>
                  </a:cubicBezTo>
                  <a:cubicBezTo>
                    <a:pt x="68" y="56"/>
                    <a:pt x="68" y="57"/>
                    <a:pt x="67" y="58"/>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2"/>
            <p:cNvSpPr/>
            <p:nvPr/>
          </p:nvSpPr>
          <p:spPr>
            <a:xfrm>
              <a:off x="10907713" y="4149726"/>
              <a:ext cx="12700" cy="65088"/>
            </a:xfrm>
            <a:custGeom>
              <a:rect b="b" l="l" r="r" t="t"/>
              <a:pathLst>
                <a:path extrusionOk="0" h="135" w="29">
                  <a:moveTo>
                    <a:pt x="1" y="0"/>
                  </a:moveTo>
                  <a:cubicBezTo>
                    <a:pt x="10" y="45"/>
                    <a:pt x="20" y="90"/>
                    <a:pt x="29" y="135"/>
                  </a:cubicBezTo>
                  <a:cubicBezTo>
                    <a:pt x="19" y="135"/>
                    <a:pt x="9" y="135"/>
                    <a:pt x="0" y="135"/>
                  </a:cubicBezTo>
                  <a:cubicBezTo>
                    <a:pt x="0" y="90"/>
                    <a:pt x="0" y="45"/>
                    <a:pt x="0" y="0"/>
                  </a:cubicBezTo>
                  <a:cubicBezTo>
                    <a:pt x="0" y="0"/>
                    <a:pt x="1" y="0"/>
                    <a:pt x="1"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 name="Google Shape;425;p2"/>
            <p:cNvSpPr/>
            <p:nvPr/>
          </p:nvSpPr>
          <p:spPr>
            <a:xfrm>
              <a:off x="10479088" y="4256088"/>
              <a:ext cx="23813" cy="25400"/>
            </a:xfrm>
            <a:custGeom>
              <a:rect b="b" l="l" r="r" t="t"/>
              <a:pathLst>
                <a:path extrusionOk="0" h="51" w="50">
                  <a:moveTo>
                    <a:pt x="0" y="51"/>
                  </a:moveTo>
                  <a:cubicBezTo>
                    <a:pt x="0" y="34"/>
                    <a:pt x="0" y="18"/>
                    <a:pt x="0" y="0"/>
                  </a:cubicBezTo>
                  <a:cubicBezTo>
                    <a:pt x="1" y="1"/>
                    <a:pt x="3" y="2"/>
                    <a:pt x="4" y="2"/>
                  </a:cubicBezTo>
                  <a:cubicBezTo>
                    <a:pt x="18" y="13"/>
                    <a:pt x="32" y="24"/>
                    <a:pt x="46" y="35"/>
                  </a:cubicBezTo>
                  <a:cubicBezTo>
                    <a:pt x="48" y="36"/>
                    <a:pt x="49" y="38"/>
                    <a:pt x="49" y="40"/>
                  </a:cubicBezTo>
                  <a:cubicBezTo>
                    <a:pt x="50" y="44"/>
                    <a:pt x="49" y="47"/>
                    <a:pt x="49" y="51"/>
                  </a:cubicBezTo>
                  <a:cubicBezTo>
                    <a:pt x="33" y="51"/>
                    <a:pt x="17" y="51"/>
                    <a:pt x="0" y="51"/>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 name="Google Shape;426;p2"/>
            <p:cNvSpPr/>
            <p:nvPr/>
          </p:nvSpPr>
          <p:spPr>
            <a:xfrm>
              <a:off x="10699751" y="3930651"/>
              <a:ext cx="30163" cy="23813"/>
            </a:xfrm>
            <a:custGeom>
              <a:rect b="b" l="l" r="r" t="t"/>
              <a:pathLst>
                <a:path extrusionOk="0" h="49" w="64">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 name="Google Shape;427;p2"/>
            <p:cNvSpPr/>
            <p:nvPr/>
          </p:nvSpPr>
          <p:spPr>
            <a:xfrm>
              <a:off x="10734676" y="3930651"/>
              <a:ext cx="30163" cy="23813"/>
            </a:xfrm>
            <a:custGeom>
              <a:rect b="b" l="l" r="r" t="t"/>
              <a:pathLst>
                <a:path extrusionOk="0" h="49" w="64">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2"/>
            <p:cNvSpPr/>
            <p:nvPr/>
          </p:nvSpPr>
          <p:spPr>
            <a:xfrm>
              <a:off x="10628313" y="3930651"/>
              <a:ext cx="30163" cy="23813"/>
            </a:xfrm>
            <a:custGeom>
              <a:rect b="b" l="l" r="r" t="t"/>
              <a:pathLst>
                <a:path extrusionOk="0" h="49" w="64">
                  <a:moveTo>
                    <a:pt x="64" y="49"/>
                  </a:moveTo>
                  <a:cubicBezTo>
                    <a:pt x="43" y="49"/>
                    <a:pt x="22" y="49"/>
                    <a:pt x="0" y="49"/>
                  </a:cubicBezTo>
                  <a:cubicBezTo>
                    <a:pt x="10" y="33"/>
                    <a:pt x="20" y="17"/>
                    <a:pt x="30" y="0"/>
                  </a:cubicBezTo>
                  <a:cubicBezTo>
                    <a:pt x="42" y="17"/>
                    <a:pt x="53" y="33"/>
                    <a:pt x="64"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 name="Google Shape;429;p2"/>
            <p:cNvSpPr/>
            <p:nvPr/>
          </p:nvSpPr>
          <p:spPr>
            <a:xfrm>
              <a:off x="10593388" y="3930651"/>
              <a:ext cx="30163" cy="23813"/>
            </a:xfrm>
            <a:custGeom>
              <a:rect b="b" l="l" r="r" t="t"/>
              <a:pathLst>
                <a:path extrusionOk="0" h="49" w="65">
                  <a:moveTo>
                    <a:pt x="65" y="49"/>
                  </a:moveTo>
                  <a:cubicBezTo>
                    <a:pt x="43" y="49"/>
                    <a:pt x="22" y="49"/>
                    <a:pt x="0" y="49"/>
                  </a:cubicBezTo>
                  <a:cubicBezTo>
                    <a:pt x="10" y="33"/>
                    <a:pt x="20" y="17"/>
                    <a:pt x="30" y="0"/>
                  </a:cubicBezTo>
                  <a:cubicBezTo>
                    <a:pt x="42" y="17"/>
                    <a:pt x="53" y="33"/>
                    <a:pt x="65"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2"/>
            <p:cNvSpPr/>
            <p:nvPr/>
          </p:nvSpPr>
          <p:spPr>
            <a:xfrm>
              <a:off x="10663238" y="3930651"/>
              <a:ext cx="31750" cy="23813"/>
            </a:xfrm>
            <a:custGeom>
              <a:rect b="b" l="l" r="r" t="t"/>
              <a:pathLst>
                <a:path extrusionOk="0" h="49" w="64">
                  <a:moveTo>
                    <a:pt x="64" y="49"/>
                  </a:moveTo>
                  <a:cubicBezTo>
                    <a:pt x="43" y="49"/>
                    <a:pt x="22" y="49"/>
                    <a:pt x="0" y="49"/>
                  </a:cubicBezTo>
                  <a:cubicBezTo>
                    <a:pt x="10" y="33"/>
                    <a:pt x="20" y="17"/>
                    <a:pt x="30" y="0"/>
                  </a:cubicBezTo>
                  <a:cubicBezTo>
                    <a:pt x="41" y="17"/>
                    <a:pt x="53" y="33"/>
                    <a:pt x="64"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2"/>
            <p:cNvSpPr/>
            <p:nvPr/>
          </p:nvSpPr>
          <p:spPr>
            <a:xfrm>
              <a:off x="10769601" y="3930651"/>
              <a:ext cx="30163" cy="23813"/>
            </a:xfrm>
            <a:custGeom>
              <a:rect b="b" l="l" r="r" t="t"/>
              <a:pathLst>
                <a:path extrusionOk="0" h="49" w="64">
                  <a:moveTo>
                    <a:pt x="0" y="49"/>
                  </a:moveTo>
                  <a:cubicBezTo>
                    <a:pt x="10" y="33"/>
                    <a:pt x="20" y="17"/>
                    <a:pt x="30" y="0"/>
                  </a:cubicBezTo>
                  <a:cubicBezTo>
                    <a:pt x="41" y="17"/>
                    <a:pt x="53" y="33"/>
                    <a:pt x="64" y="49"/>
                  </a:cubicBezTo>
                  <a:cubicBezTo>
                    <a:pt x="43" y="49"/>
                    <a:pt x="22" y="49"/>
                    <a:pt x="0"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 name="Google Shape;432;p2"/>
            <p:cNvSpPr/>
            <p:nvPr/>
          </p:nvSpPr>
          <p:spPr>
            <a:xfrm>
              <a:off x="10521951" y="3930651"/>
              <a:ext cx="31750" cy="23813"/>
            </a:xfrm>
            <a:custGeom>
              <a:rect b="b" l="l" r="r" t="t"/>
              <a:pathLst>
                <a:path extrusionOk="0" h="49" w="65">
                  <a:moveTo>
                    <a:pt x="0" y="49"/>
                  </a:moveTo>
                  <a:cubicBezTo>
                    <a:pt x="10" y="33"/>
                    <a:pt x="20" y="17"/>
                    <a:pt x="30" y="0"/>
                  </a:cubicBezTo>
                  <a:cubicBezTo>
                    <a:pt x="41" y="17"/>
                    <a:pt x="53" y="33"/>
                    <a:pt x="65" y="49"/>
                  </a:cubicBezTo>
                  <a:cubicBezTo>
                    <a:pt x="43" y="49"/>
                    <a:pt x="22" y="49"/>
                    <a:pt x="0" y="4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2"/>
            <p:cNvSpPr/>
            <p:nvPr/>
          </p:nvSpPr>
          <p:spPr>
            <a:xfrm>
              <a:off x="10556876" y="3930651"/>
              <a:ext cx="31750" cy="23813"/>
            </a:xfrm>
            <a:custGeom>
              <a:rect b="b" l="l" r="r" t="t"/>
              <a:pathLst>
                <a:path extrusionOk="0" h="49" w="65">
                  <a:moveTo>
                    <a:pt x="30" y="0"/>
                  </a:moveTo>
                  <a:cubicBezTo>
                    <a:pt x="42" y="17"/>
                    <a:pt x="53" y="33"/>
                    <a:pt x="65" y="49"/>
                  </a:cubicBezTo>
                  <a:cubicBezTo>
                    <a:pt x="43" y="49"/>
                    <a:pt x="22" y="49"/>
                    <a:pt x="0" y="49"/>
                  </a:cubicBezTo>
                  <a:cubicBezTo>
                    <a:pt x="10" y="33"/>
                    <a:pt x="20" y="17"/>
                    <a:pt x="3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2"/>
            <p:cNvSpPr/>
            <p:nvPr/>
          </p:nvSpPr>
          <p:spPr>
            <a:xfrm>
              <a:off x="10860088" y="4122738"/>
              <a:ext cx="11113" cy="58738"/>
            </a:xfrm>
            <a:custGeom>
              <a:rect b="b" l="l" r="r" t="t"/>
              <a:pathLst>
                <a:path extrusionOk="0" h="124" w="24">
                  <a:moveTo>
                    <a:pt x="22" y="0"/>
                  </a:moveTo>
                  <a:cubicBezTo>
                    <a:pt x="22" y="3"/>
                    <a:pt x="21" y="7"/>
                    <a:pt x="21" y="10"/>
                  </a:cubicBezTo>
                  <a:cubicBezTo>
                    <a:pt x="22" y="38"/>
                    <a:pt x="23" y="66"/>
                    <a:pt x="24" y="94"/>
                  </a:cubicBezTo>
                  <a:cubicBezTo>
                    <a:pt x="24" y="101"/>
                    <a:pt x="24" y="108"/>
                    <a:pt x="19" y="113"/>
                  </a:cubicBezTo>
                  <a:cubicBezTo>
                    <a:pt x="16" y="116"/>
                    <a:pt x="14" y="120"/>
                    <a:pt x="11" y="124"/>
                  </a:cubicBezTo>
                  <a:cubicBezTo>
                    <a:pt x="3" y="111"/>
                    <a:pt x="0" y="98"/>
                    <a:pt x="3" y="83"/>
                  </a:cubicBezTo>
                  <a:cubicBezTo>
                    <a:pt x="8" y="57"/>
                    <a:pt x="14" y="31"/>
                    <a:pt x="19" y="5"/>
                  </a:cubicBezTo>
                  <a:cubicBezTo>
                    <a:pt x="19" y="3"/>
                    <a:pt x="20" y="1"/>
                    <a:pt x="21" y="0"/>
                  </a:cubicBezTo>
                  <a:cubicBezTo>
                    <a:pt x="21" y="0"/>
                    <a:pt x="22" y="0"/>
                    <a:pt x="22"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2"/>
            <p:cNvSpPr/>
            <p:nvPr/>
          </p:nvSpPr>
          <p:spPr>
            <a:xfrm>
              <a:off x="10479088" y="4221163"/>
              <a:ext cx="23813" cy="30163"/>
            </a:xfrm>
            <a:custGeom>
              <a:rect b="b" l="l" r="r" t="t"/>
              <a:pathLst>
                <a:path extrusionOk="0" h="65" w="49">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2"/>
            <p:cNvSpPr/>
            <p:nvPr/>
          </p:nvSpPr>
          <p:spPr>
            <a:xfrm>
              <a:off x="10479088" y="4184651"/>
              <a:ext cx="23813" cy="31750"/>
            </a:xfrm>
            <a:custGeom>
              <a:rect b="b" l="l" r="r" t="t"/>
              <a:pathLst>
                <a:path extrusionOk="0" h="65" w="49">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2"/>
            <p:cNvSpPr/>
            <p:nvPr/>
          </p:nvSpPr>
          <p:spPr>
            <a:xfrm>
              <a:off x="10479088" y="4149726"/>
              <a:ext cx="23813" cy="31750"/>
            </a:xfrm>
            <a:custGeom>
              <a:rect b="b" l="l" r="r" t="t"/>
              <a:pathLst>
                <a:path extrusionOk="0" h="65" w="49">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2"/>
            <p:cNvSpPr/>
            <p:nvPr/>
          </p:nvSpPr>
          <p:spPr>
            <a:xfrm>
              <a:off x="10479088" y="3973513"/>
              <a:ext cx="23813" cy="30163"/>
            </a:xfrm>
            <a:custGeom>
              <a:rect b="b" l="l" r="r" t="t"/>
              <a:pathLst>
                <a:path extrusionOk="0" h="65" w="49">
                  <a:moveTo>
                    <a:pt x="0" y="0"/>
                  </a:moveTo>
                  <a:cubicBezTo>
                    <a:pt x="16" y="11"/>
                    <a:pt x="32" y="20"/>
                    <a:pt x="49" y="30"/>
                  </a:cubicBezTo>
                  <a:cubicBezTo>
                    <a:pt x="32" y="42"/>
                    <a:pt x="16" y="53"/>
                    <a:pt x="0" y="65"/>
                  </a:cubicBezTo>
                  <a:cubicBezTo>
                    <a:pt x="0" y="43"/>
                    <a:pt x="0" y="22"/>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9" name="Google Shape;439;p2"/>
            <p:cNvSpPr/>
            <p:nvPr/>
          </p:nvSpPr>
          <p:spPr>
            <a:xfrm>
              <a:off x="10479088" y="4008438"/>
              <a:ext cx="23813" cy="31750"/>
            </a:xfrm>
            <a:custGeom>
              <a:rect b="b" l="l" r="r" t="t"/>
              <a:pathLst>
                <a:path extrusionOk="0" h="64" w="49">
                  <a:moveTo>
                    <a:pt x="0" y="0"/>
                  </a:moveTo>
                  <a:cubicBezTo>
                    <a:pt x="16" y="9"/>
                    <a:pt x="32" y="19"/>
                    <a:pt x="49" y="29"/>
                  </a:cubicBezTo>
                  <a:cubicBezTo>
                    <a:pt x="32" y="41"/>
                    <a:pt x="17" y="52"/>
                    <a:pt x="0" y="64"/>
                  </a:cubicBezTo>
                  <a:cubicBezTo>
                    <a:pt x="0" y="42"/>
                    <a:pt x="0" y="21"/>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2"/>
            <p:cNvSpPr/>
            <p:nvPr/>
          </p:nvSpPr>
          <p:spPr>
            <a:xfrm>
              <a:off x="10479088" y="4114801"/>
              <a:ext cx="23813" cy="30163"/>
            </a:xfrm>
            <a:custGeom>
              <a:rect b="b" l="l" r="r" t="t"/>
              <a:pathLst>
                <a:path extrusionOk="0" h="65" w="49">
                  <a:moveTo>
                    <a:pt x="49" y="30"/>
                  </a:moveTo>
                  <a:cubicBezTo>
                    <a:pt x="32" y="42"/>
                    <a:pt x="16" y="53"/>
                    <a:pt x="0" y="65"/>
                  </a:cubicBezTo>
                  <a:cubicBezTo>
                    <a:pt x="0" y="43"/>
                    <a:pt x="0" y="22"/>
                    <a:pt x="0" y="0"/>
                  </a:cubicBezTo>
                  <a:cubicBezTo>
                    <a:pt x="16" y="10"/>
                    <a:pt x="32" y="20"/>
                    <a:pt x="49" y="3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2"/>
            <p:cNvSpPr/>
            <p:nvPr/>
          </p:nvSpPr>
          <p:spPr>
            <a:xfrm>
              <a:off x="10479088" y="4079876"/>
              <a:ext cx="23813" cy="30163"/>
            </a:xfrm>
            <a:custGeom>
              <a:rect b="b" l="l" r="r" t="t"/>
              <a:pathLst>
                <a:path extrusionOk="0" h="65" w="49">
                  <a:moveTo>
                    <a:pt x="0" y="65"/>
                  </a:moveTo>
                  <a:cubicBezTo>
                    <a:pt x="0" y="43"/>
                    <a:pt x="0" y="22"/>
                    <a:pt x="0" y="0"/>
                  </a:cubicBezTo>
                  <a:cubicBezTo>
                    <a:pt x="16" y="10"/>
                    <a:pt x="32" y="20"/>
                    <a:pt x="49" y="30"/>
                  </a:cubicBezTo>
                  <a:cubicBezTo>
                    <a:pt x="32" y="42"/>
                    <a:pt x="16" y="53"/>
                    <a:pt x="0" y="6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2"/>
            <p:cNvSpPr/>
            <p:nvPr/>
          </p:nvSpPr>
          <p:spPr>
            <a:xfrm>
              <a:off x="10479088" y="4043363"/>
              <a:ext cx="23813" cy="31750"/>
            </a:xfrm>
            <a:custGeom>
              <a:rect b="b" l="l" r="r" t="t"/>
              <a:pathLst>
                <a:path extrusionOk="0" h="65" w="49">
                  <a:moveTo>
                    <a:pt x="0" y="65"/>
                  </a:moveTo>
                  <a:cubicBezTo>
                    <a:pt x="0" y="43"/>
                    <a:pt x="0" y="22"/>
                    <a:pt x="0" y="0"/>
                  </a:cubicBezTo>
                  <a:cubicBezTo>
                    <a:pt x="16" y="10"/>
                    <a:pt x="32" y="20"/>
                    <a:pt x="49" y="30"/>
                  </a:cubicBezTo>
                  <a:cubicBezTo>
                    <a:pt x="32" y="42"/>
                    <a:pt x="16" y="53"/>
                    <a:pt x="0" y="6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2"/>
            <p:cNvSpPr/>
            <p:nvPr/>
          </p:nvSpPr>
          <p:spPr>
            <a:xfrm>
              <a:off x="10506076" y="3930651"/>
              <a:ext cx="12700" cy="23813"/>
            </a:xfrm>
            <a:custGeom>
              <a:rect b="b" l="l" r="r" t="t"/>
              <a:pathLst>
                <a:path extrusionOk="0" h="49" w="26">
                  <a:moveTo>
                    <a:pt x="0" y="0"/>
                  </a:moveTo>
                  <a:cubicBezTo>
                    <a:pt x="8" y="0"/>
                    <a:pt x="17" y="0"/>
                    <a:pt x="26" y="0"/>
                  </a:cubicBezTo>
                  <a:cubicBezTo>
                    <a:pt x="26" y="16"/>
                    <a:pt x="26" y="33"/>
                    <a:pt x="26" y="49"/>
                  </a:cubicBezTo>
                  <a:cubicBezTo>
                    <a:pt x="17" y="49"/>
                    <a:pt x="9" y="49"/>
                    <a:pt x="0" y="49"/>
                  </a:cubicBezTo>
                  <a:cubicBezTo>
                    <a:pt x="0" y="33"/>
                    <a:pt x="0" y="17"/>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2"/>
            <p:cNvSpPr/>
            <p:nvPr/>
          </p:nvSpPr>
          <p:spPr>
            <a:xfrm>
              <a:off x="10479088" y="3957638"/>
              <a:ext cx="23813" cy="11113"/>
            </a:xfrm>
            <a:custGeom>
              <a:rect b="b" l="l" r="r" t="t"/>
              <a:pathLst>
                <a:path extrusionOk="0" h="26" w="49">
                  <a:moveTo>
                    <a:pt x="0" y="26"/>
                  </a:moveTo>
                  <a:cubicBezTo>
                    <a:pt x="0" y="18"/>
                    <a:pt x="0" y="9"/>
                    <a:pt x="0" y="0"/>
                  </a:cubicBezTo>
                  <a:cubicBezTo>
                    <a:pt x="8" y="0"/>
                    <a:pt x="16" y="0"/>
                    <a:pt x="24" y="0"/>
                  </a:cubicBezTo>
                  <a:cubicBezTo>
                    <a:pt x="32" y="0"/>
                    <a:pt x="40" y="0"/>
                    <a:pt x="49" y="0"/>
                  </a:cubicBezTo>
                  <a:cubicBezTo>
                    <a:pt x="49" y="9"/>
                    <a:pt x="49" y="17"/>
                    <a:pt x="49" y="26"/>
                  </a:cubicBezTo>
                  <a:cubicBezTo>
                    <a:pt x="33" y="26"/>
                    <a:pt x="17" y="26"/>
                    <a:pt x="0" y="26"/>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2"/>
            <p:cNvSpPr/>
            <p:nvPr/>
          </p:nvSpPr>
          <p:spPr>
            <a:xfrm>
              <a:off x="10858501" y="4324351"/>
              <a:ext cx="20638" cy="23813"/>
            </a:xfrm>
            <a:custGeom>
              <a:rect b="b" l="l" r="r" t="t"/>
              <a:pathLst>
                <a:path extrusionOk="0" h="52" w="43">
                  <a:moveTo>
                    <a:pt x="42" y="52"/>
                  </a:moveTo>
                  <a:cubicBezTo>
                    <a:pt x="28" y="52"/>
                    <a:pt x="14" y="52"/>
                    <a:pt x="0" y="52"/>
                  </a:cubicBezTo>
                  <a:cubicBezTo>
                    <a:pt x="0" y="51"/>
                    <a:pt x="0" y="50"/>
                    <a:pt x="0" y="49"/>
                  </a:cubicBezTo>
                  <a:cubicBezTo>
                    <a:pt x="3" y="33"/>
                    <a:pt x="5" y="16"/>
                    <a:pt x="8" y="0"/>
                  </a:cubicBezTo>
                  <a:cubicBezTo>
                    <a:pt x="15" y="5"/>
                    <a:pt x="43" y="48"/>
                    <a:pt x="42" y="5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2"/>
            <p:cNvSpPr/>
            <p:nvPr/>
          </p:nvSpPr>
          <p:spPr>
            <a:xfrm>
              <a:off x="10860088" y="4046538"/>
              <a:ext cx="34925" cy="15875"/>
            </a:xfrm>
            <a:custGeom>
              <a:rect b="b" l="l" r="r" t="t"/>
              <a:pathLst>
                <a:path extrusionOk="0" h="35" w="76">
                  <a:moveTo>
                    <a:pt x="0" y="30"/>
                  </a:moveTo>
                  <a:cubicBezTo>
                    <a:pt x="15" y="2"/>
                    <a:pt x="48" y="0"/>
                    <a:pt x="76" y="16"/>
                  </a:cubicBezTo>
                  <a:cubicBezTo>
                    <a:pt x="70" y="16"/>
                    <a:pt x="64" y="17"/>
                    <a:pt x="58" y="17"/>
                  </a:cubicBezTo>
                  <a:cubicBezTo>
                    <a:pt x="45" y="19"/>
                    <a:pt x="34" y="25"/>
                    <a:pt x="24" y="33"/>
                  </a:cubicBezTo>
                  <a:cubicBezTo>
                    <a:pt x="22" y="34"/>
                    <a:pt x="20" y="35"/>
                    <a:pt x="18" y="35"/>
                  </a:cubicBezTo>
                  <a:cubicBezTo>
                    <a:pt x="12" y="34"/>
                    <a:pt x="6" y="32"/>
                    <a:pt x="0" y="3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2"/>
            <p:cNvSpPr/>
            <p:nvPr/>
          </p:nvSpPr>
          <p:spPr>
            <a:xfrm>
              <a:off x="10845801" y="4092576"/>
              <a:ext cx="23813" cy="25400"/>
            </a:xfrm>
            <a:custGeom>
              <a:rect b="b" l="l" r="r" t="t"/>
              <a:pathLst>
                <a:path extrusionOk="0" h="52" w="50">
                  <a:moveTo>
                    <a:pt x="0" y="51"/>
                  </a:moveTo>
                  <a:cubicBezTo>
                    <a:pt x="9" y="35"/>
                    <a:pt x="18" y="18"/>
                    <a:pt x="27" y="0"/>
                  </a:cubicBezTo>
                  <a:cubicBezTo>
                    <a:pt x="32" y="11"/>
                    <a:pt x="40" y="15"/>
                    <a:pt x="49" y="17"/>
                  </a:cubicBezTo>
                  <a:cubicBezTo>
                    <a:pt x="50" y="17"/>
                    <a:pt x="50" y="18"/>
                    <a:pt x="50" y="18"/>
                  </a:cubicBezTo>
                  <a:cubicBezTo>
                    <a:pt x="49" y="23"/>
                    <a:pt x="50" y="29"/>
                    <a:pt x="47" y="32"/>
                  </a:cubicBezTo>
                  <a:cubicBezTo>
                    <a:pt x="44" y="35"/>
                    <a:pt x="38" y="35"/>
                    <a:pt x="33" y="36"/>
                  </a:cubicBezTo>
                  <a:cubicBezTo>
                    <a:pt x="23" y="37"/>
                    <a:pt x="15" y="43"/>
                    <a:pt x="7" y="48"/>
                  </a:cubicBezTo>
                  <a:cubicBezTo>
                    <a:pt x="5" y="50"/>
                    <a:pt x="3" y="51"/>
                    <a:pt x="0" y="52"/>
                  </a:cubicBezTo>
                  <a:lnTo>
                    <a:pt x="0" y="51"/>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2"/>
            <p:cNvSpPr/>
            <p:nvPr/>
          </p:nvSpPr>
          <p:spPr>
            <a:xfrm>
              <a:off x="10912476" y="4157663"/>
              <a:ext cx="14288" cy="57150"/>
            </a:xfrm>
            <a:custGeom>
              <a:rect b="b" l="l" r="r" t="t"/>
              <a:pathLst>
                <a:path extrusionOk="0" h="119" w="30">
                  <a:moveTo>
                    <a:pt x="2" y="0"/>
                  </a:moveTo>
                  <a:cubicBezTo>
                    <a:pt x="6" y="5"/>
                    <a:pt x="11" y="11"/>
                    <a:pt x="14" y="17"/>
                  </a:cubicBezTo>
                  <a:cubicBezTo>
                    <a:pt x="16" y="22"/>
                    <a:pt x="17" y="27"/>
                    <a:pt x="18" y="32"/>
                  </a:cubicBezTo>
                  <a:cubicBezTo>
                    <a:pt x="22" y="58"/>
                    <a:pt x="26" y="85"/>
                    <a:pt x="30" y="111"/>
                  </a:cubicBezTo>
                  <a:cubicBezTo>
                    <a:pt x="30" y="114"/>
                    <a:pt x="27" y="116"/>
                    <a:pt x="25" y="119"/>
                  </a:cubicBezTo>
                  <a:cubicBezTo>
                    <a:pt x="16" y="79"/>
                    <a:pt x="8" y="39"/>
                    <a:pt x="0" y="0"/>
                  </a:cubicBezTo>
                  <a:cubicBezTo>
                    <a:pt x="1" y="0"/>
                    <a:pt x="1" y="0"/>
                    <a:pt x="2"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2"/>
            <p:cNvSpPr/>
            <p:nvPr/>
          </p:nvSpPr>
          <p:spPr>
            <a:xfrm>
              <a:off x="10480676" y="3892551"/>
              <a:ext cx="20638" cy="22225"/>
            </a:xfrm>
            <a:custGeom>
              <a:rect b="b" l="l" r="r" t="t"/>
              <a:pathLst>
                <a:path extrusionOk="0" h="44" w="43">
                  <a:moveTo>
                    <a:pt x="2" y="0"/>
                  </a:moveTo>
                  <a:cubicBezTo>
                    <a:pt x="16" y="7"/>
                    <a:pt x="29" y="13"/>
                    <a:pt x="43" y="20"/>
                  </a:cubicBezTo>
                  <a:cubicBezTo>
                    <a:pt x="28" y="28"/>
                    <a:pt x="14" y="36"/>
                    <a:pt x="0" y="44"/>
                  </a:cubicBezTo>
                  <a:cubicBezTo>
                    <a:pt x="1" y="29"/>
                    <a:pt x="1" y="15"/>
                    <a:pt x="2"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2"/>
            <p:cNvSpPr/>
            <p:nvPr/>
          </p:nvSpPr>
          <p:spPr>
            <a:xfrm>
              <a:off x="10480676" y="4254501"/>
              <a:ext cx="22225" cy="17463"/>
            </a:xfrm>
            <a:custGeom>
              <a:rect b="b" l="l" r="r" t="t"/>
              <a:pathLst>
                <a:path extrusionOk="0" h="34" w="46">
                  <a:moveTo>
                    <a:pt x="0" y="0"/>
                  </a:moveTo>
                  <a:cubicBezTo>
                    <a:pt x="16" y="0"/>
                    <a:pt x="31" y="0"/>
                    <a:pt x="46" y="0"/>
                  </a:cubicBezTo>
                  <a:cubicBezTo>
                    <a:pt x="46" y="11"/>
                    <a:pt x="46" y="22"/>
                    <a:pt x="46" y="34"/>
                  </a:cubicBezTo>
                  <a:cubicBezTo>
                    <a:pt x="31" y="23"/>
                    <a:pt x="16" y="12"/>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2"/>
            <p:cNvSpPr/>
            <p:nvPr/>
          </p:nvSpPr>
          <p:spPr>
            <a:xfrm>
              <a:off x="10604501" y="3994151"/>
              <a:ext cx="12700" cy="17463"/>
            </a:xfrm>
            <a:custGeom>
              <a:rect b="b" l="l" r="r" t="t"/>
              <a:pathLst>
                <a:path extrusionOk="0" h="39" w="28">
                  <a:moveTo>
                    <a:pt x="28" y="0"/>
                  </a:moveTo>
                  <a:cubicBezTo>
                    <a:pt x="28" y="14"/>
                    <a:pt x="28" y="27"/>
                    <a:pt x="28" y="39"/>
                  </a:cubicBezTo>
                  <a:cubicBezTo>
                    <a:pt x="28" y="39"/>
                    <a:pt x="28" y="39"/>
                    <a:pt x="28" y="39"/>
                  </a:cubicBezTo>
                  <a:cubicBezTo>
                    <a:pt x="26" y="35"/>
                    <a:pt x="25" y="31"/>
                    <a:pt x="24" y="26"/>
                  </a:cubicBezTo>
                  <a:cubicBezTo>
                    <a:pt x="23" y="24"/>
                    <a:pt x="22" y="22"/>
                    <a:pt x="19" y="22"/>
                  </a:cubicBezTo>
                  <a:cubicBezTo>
                    <a:pt x="6" y="22"/>
                    <a:pt x="6" y="22"/>
                    <a:pt x="2" y="34"/>
                  </a:cubicBezTo>
                  <a:cubicBezTo>
                    <a:pt x="2" y="36"/>
                    <a:pt x="1" y="38"/>
                    <a:pt x="0" y="39"/>
                  </a:cubicBezTo>
                  <a:cubicBezTo>
                    <a:pt x="0" y="27"/>
                    <a:pt x="0" y="15"/>
                    <a:pt x="0" y="3"/>
                  </a:cubicBezTo>
                  <a:cubicBezTo>
                    <a:pt x="0" y="2"/>
                    <a:pt x="2" y="1"/>
                    <a:pt x="3" y="1"/>
                  </a:cubicBezTo>
                  <a:cubicBezTo>
                    <a:pt x="11" y="0"/>
                    <a:pt x="19" y="0"/>
                    <a:pt x="28"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2" name="Google Shape;452;p2"/>
            <p:cNvSpPr/>
            <p:nvPr/>
          </p:nvSpPr>
          <p:spPr>
            <a:xfrm>
              <a:off x="10482263" y="3868738"/>
              <a:ext cx="17463" cy="22225"/>
            </a:xfrm>
            <a:custGeom>
              <a:rect b="b" l="l" r="r" t="t"/>
              <a:pathLst>
                <a:path extrusionOk="0" h="44" w="37">
                  <a:moveTo>
                    <a:pt x="0" y="44"/>
                  </a:moveTo>
                  <a:cubicBezTo>
                    <a:pt x="0" y="29"/>
                    <a:pt x="1" y="15"/>
                    <a:pt x="2" y="0"/>
                  </a:cubicBezTo>
                  <a:cubicBezTo>
                    <a:pt x="14" y="7"/>
                    <a:pt x="25" y="13"/>
                    <a:pt x="37" y="20"/>
                  </a:cubicBezTo>
                  <a:cubicBezTo>
                    <a:pt x="24" y="28"/>
                    <a:pt x="13" y="36"/>
                    <a:pt x="0" y="4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2"/>
            <p:cNvSpPr/>
            <p:nvPr/>
          </p:nvSpPr>
          <p:spPr>
            <a:xfrm>
              <a:off x="10482263" y="4237038"/>
              <a:ext cx="20638" cy="15875"/>
            </a:xfrm>
            <a:custGeom>
              <a:rect b="b" l="l" r="r" t="t"/>
              <a:pathLst>
                <a:path extrusionOk="0" h="32" w="45">
                  <a:moveTo>
                    <a:pt x="45" y="32"/>
                  </a:moveTo>
                  <a:cubicBezTo>
                    <a:pt x="30" y="32"/>
                    <a:pt x="15" y="32"/>
                    <a:pt x="1" y="32"/>
                  </a:cubicBezTo>
                  <a:cubicBezTo>
                    <a:pt x="0" y="32"/>
                    <a:pt x="0" y="32"/>
                    <a:pt x="0" y="32"/>
                  </a:cubicBezTo>
                  <a:cubicBezTo>
                    <a:pt x="15" y="21"/>
                    <a:pt x="30" y="11"/>
                    <a:pt x="45" y="0"/>
                  </a:cubicBezTo>
                  <a:cubicBezTo>
                    <a:pt x="45" y="11"/>
                    <a:pt x="45" y="22"/>
                    <a:pt x="45" y="3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2"/>
            <p:cNvSpPr/>
            <p:nvPr/>
          </p:nvSpPr>
          <p:spPr>
            <a:xfrm>
              <a:off x="10482263" y="4060826"/>
              <a:ext cx="20638" cy="15875"/>
            </a:xfrm>
            <a:custGeom>
              <a:rect b="b" l="l" r="r" t="t"/>
              <a:pathLst>
                <a:path extrusionOk="0" h="32" w="44">
                  <a:moveTo>
                    <a:pt x="44" y="0"/>
                  </a:moveTo>
                  <a:cubicBezTo>
                    <a:pt x="44" y="11"/>
                    <a:pt x="44" y="21"/>
                    <a:pt x="44" y="32"/>
                  </a:cubicBezTo>
                  <a:cubicBezTo>
                    <a:pt x="30" y="32"/>
                    <a:pt x="15" y="32"/>
                    <a:pt x="0" y="32"/>
                  </a:cubicBezTo>
                  <a:cubicBezTo>
                    <a:pt x="15" y="21"/>
                    <a:pt x="29" y="11"/>
                    <a:pt x="4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5" name="Google Shape;455;p2"/>
            <p:cNvSpPr/>
            <p:nvPr/>
          </p:nvSpPr>
          <p:spPr>
            <a:xfrm>
              <a:off x="10482263" y="4167188"/>
              <a:ext cx="20638" cy="14288"/>
            </a:xfrm>
            <a:custGeom>
              <a:rect b="b" l="l" r="r" t="t"/>
              <a:pathLst>
                <a:path extrusionOk="0" h="32" w="45">
                  <a:moveTo>
                    <a:pt x="45" y="32"/>
                  </a:moveTo>
                  <a:cubicBezTo>
                    <a:pt x="30" y="32"/>
                    <a:pt x="16" y="32"/>
                    <a:pt x="0" y="32"/>
                  </a:cubicBezTo>
                  <a:cubicBezTo>
                    <a:pt x="16" y="21"/>
                    <a:pt x="30" y="11"/>
                    <a:pt x="45" y="0"/>
                  </a:cubicBezTo>
                  <a:cubicBezTo>
                    <a:pt x="45" y="11"/>
                    <a:pt x="45" y="21"/>
                    <a:pt x="45" y="3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6" name="Google Shape;456;p2"/>
            <p:cNvSpPr/>
            <p:nvPr/>
          </p:nvSpPr>
          <p:spPr>
            <a:xfrm>
              <a:off x="10680701" y="3930651"/>
              <a:ext cx="14288" cy="20638"/>
            </a:xfrm>
            <a:custGeom>
              <a:rect b="b" l="l" r="r" t="t"/>
              <a:pathLst>
                <a:path extrusionOk="0" h="44" w="31">
                  <a:moveTo>
                    <a:pt x="31" y="0"/>
                  </a:moveTo>
                  <a:cubicBezTo>
                    <a:pt x="31" y="15"/>
                    <a:pt x="31" y="29"/>
                    <a:pt x="31" y="44"/>
                  </a:cubicBezTo>
                  <a:cubicBezTo>
                    <a:pt x="20" y="29"/>
                    <a:pt x="10" y="15"/>
                    <a:pt x="0" y="0"/>
                  </a:cubicBezTo>
                  <a:cubicBezTo>
                    <a:pt x="10" y="0"/>
                    <a:pt x="21" y="0"/>
                    <a:pt x="31"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7" name="Google Shape;457;p2"/>
            <p:cNvSpPr/>
            <p:nvPr/>
          </p:nvSpPr>
          <p:spPr>
            <a:xfrm>
              <a:off x="10574338" y="3930651"/>
              <a:ext cx="14288" cy="20638"/>
            </a:xfrm>
            <a:custGeom>
              <a:rect b="b" l="l" r="r" t="t"/>
              <a:pathLst>
                <a:path extrusionOk="0" h="44" w="31">
                  <a:moveTo>
                    <a:pt x="31" y="44"/>
                  </a:moveTo>
                  <a:cubicBezTo>
                    <a:pt x="20" y="29"/>
                    <a:pt x="10" y="15"/>
                    <a:pt x="0" y="0"/>
                  </a:cubicBezTo>
                  <a:cubicBezTo>
                    <a:pt x="11" y="0"/>
                    <a:pt x="21" y="0"/>
                    <a:pt x="31" y="0"/>
                  </a:cubicBezTo>
                  <a:cubicBezTo>
                    <a:pt x="31" y="14"/>
                    <a:pt x="31" y="29"/>
                    <a:pt x="31" y="4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8" name="Google Shape;458;p2"/>
            <p:cNvSpPr/>
            <p:nvPr/>
          </p:nvSpPr>
          <p:spPr>
            <a:xfrm>
              <a:off x="10482263" y="4025901"/>
              <a:ext cx="20638" cy="14288"/>
            </a:xfrm>
            <a:custGeom>
              <a:rect b="b" l="l" r="r" t="t"/>
              <a:pathLst>
                <a:path extrusionOk="0" h="31" w="44">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9" name="Google Shape;459;p2"/>
            <p:cNvSpPr/>
            <p:nvPr/>
          </p:nvSpPr>
          <p:spPr>
            <a:xfrm>
              <a:off x="10482263" y="4130676"/>
              <a:ext cx="20638" cy="15875"/>
            </a:xfrm>
            <a:custGeom>
              <a:rect b="b" l="l" r="r" t="t"/>
              <a:pathLst>
                <a:path extrusionOk="0" h="32" w="44">
                  <a:moveTo>
                    <a:pt x="44" y="0"/>
                  </a:moveTo>
                  <a:cubicBezTo>
                    <a:pt x="44" y="11"/>
                    <a:pt x="44" y="21"/>
                    <a:pt x="44" y="32"/>
                  </a:cubicBezTo>
                  <a:cubicBezTo>
                    <a:pt x="29" y="32"/>
                    <a:pt x="15" y="32"/>
                    <a:pt x="0" y="32"/>
                  </a:cubicBezTo>
                  <a:cubicBezTo>
                    <a:pt x="15" y="21"/>
                    <a:pt x="29" y="11"/>
                    <a:pt x="4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0" name="Google Shape;460;p2"/>
            <p:cNvSpPr/>
            <p:nvPr/>
          </p:nvSpPr>
          <p:spPr>
            <a:xfrm>
              <a:off x="10645776" y="3930651"/>
              <a:ext cx="14288" cy="20638"/>
            </a:xfrm>
            <a:custGeom>
              <a:rect b="b" l="l" r="r" t="t"/>
              <a:pathLst>
                <a:path extrusionOk="0" h="44" w="31">
                  <a:moveTo>
                    <a:pt x="0" y="0"/>
                  </a:moveTo>
                  <a:cubicBezTo>
                    <a:pt x="11" y="0"/>
                    <a:pt x="21" y="0"/>
                    <a:pt x="31" y="0"/>
                  </a:cubicBezTo>
                  <a:cubicBezTo>
                    <a:pt x="31" y="14"/>
                    <a:pt x="31" y="29"/>
                    <a:pt x="31" y="44"/>
                  </a:cubicBezTo>
                  <a:cubicBezTo>
                    <a:pt x="20" y="29"/>
                    <a:pt x="1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2"/>
            <p:cNvSpPr/>
            <p:nvPr/>
          </p:nvSpPr>
          <p:spPr>
            <a:xfrm>
              <a:off x="10750551" y="3930651"/>
              <a:ext cx="15875" cy="20638"/>
            </a:xfrm>
            <a:custGeom>
              <a:rect b="b" l="l" r="r" t="t"/>
              <a:pathLst>
                <a:path extrusionOk="0" h="44" w="31">
                  <a:moveTo>
                    <a:pt x="31" y="0"/>
                  </a:moveTo>
                  <a:cubicBezTo>
                    <a:pt x="31" y="14"/>
                    <a:pt x="31" y="29"/>
                    <a:pt x="31" y="44"/>
                  </a:cubicBezTo>
                  <a:cubicBezTo>
                    <a:pt x="20" y="29"/>
                    <a:pt x="10" y="15"/>
                    <a:pt x="0" y="0"/>
                  </a:cubicBezTo>
                  <a:cubicBezTo>
                    <a:pt x="10" y="0"/>
                    <a:pt x="21" y="0"/>
                    <a:pt x="31"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2"/>
            <p:cNvSpPr/>
            <p:nvPr/>
          </p:nvSpPr>
          <p:spPr>
            <a:xfrm>
              <a:off x="10539413" y="3930651"/>
              <a:ext cx="14288" cy="20638"/>
            </a:xfrm>
            <a:custGeom>
              <a:rect b="b" l="l" r="r" t="t"/>
              <a:pathLst>
                <a:path extrusionOk="0" h="44" w="31">
                  <a:moveTo>
                    <a:pt x="31" y="0"/>
                  </a:moveTo>
                  <a:cubicBezTo>
                    <a:pt x="31" y="15"/>
                    <a:pt x="31" y="29"/>
                    <a:pt x="31" y="44"/>
                  </a:cubicBezTo>
                  <a:cubicBezTo>
                    <a:pt x="20" y="29"/>
                    <a:pt x="10" y="15"/>
                    <a:pt x="0" y="0"/>
                  </a:cubicBezTo>
                  <a:cubicBezTo>
                    <a:pt x="11" y="0"/>
                    <a:pt x="21" y="0"/>
                    <a:pt x="31"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3" name="Google Shape;463;p2"/>
            <p:cNvSpPr/>
            <p:nvPr/>
          </p:nvSpPr>
          <p:spPr>
            <a:xfrm>
              <a:off x="10482263" y="3989388"/>
              <a:ext cx="20638" cy="15875"/>
            </a:xfrm>
            <a:custGeom>
              <a:rect b="b" l="l" r="r" t="t"/>
              <a:pathLst>
                <a:path extrusionOk="0" h="32" w="45">
                  <a:moveTo>
                    <a:pt x="45" y="0"/>
                  </a:moveTo>
                  <a:cubicBezTo>
                    <a:pt x="45" y="11"/>
                    <a:pt x="45" y="21"/>
                    <a:pt x="45" y="32"/>
                  </a:cubicBezTo>
                  <a:cubicBezTo>
                    <a:pt x="31" y="32"/>
                    <a:pt x="16" y="32"/>
                    <a:pt x="0" y="32"/>
                  </a:cubicBezTo>
                  <a:cubicBezTo>
                    <a:pt x="16" y="21"/>
                    <a:pt x="30" y="11"/>
                    <a:pt x="45"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4" name="Google Shape;464;p2"/>
            <p:cNvSpPr/>
            <p:nvPr/>
          </p:nvSpPr>
          <p:spPr>
            <a:xfrm>
              <a:off x="10482263" y="4095751"/>
              <a:ext cx="20638" cy="14288"/>
            </a:xfrm>
            <a:custGeom>
              <a:rect b="b" l="l" r="r" t="t"/>
              <a:pathLst>
                <a:path extrusionOk="0" h="31" w="44">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2"/>
            <p:cNvSpPr/>
            <p:nvPr/>
          </p:nvSpPr>
          <p:spPr>
            <a:xfrm>
              <a:off x="10482263" y="4202113"/>
              <a:ext cx="20638" cy="14288"/>
            </a:xfrm>
            <a:custGeom>
              <a:rect b="b" l="l" r="r" t="t"/>
              <a:pathLst>
                <a:path extrusionOk="0" h="31" w="44">
                  <a:moveTo>
                    <a:pt x="44" y="0"/>
                  </a:moveTo>
                  <a:cubicBezTo>
                    <a:pt x="44" y="11"/>
                    <a:pt x="44" y="21"/>
                    <a:pt x="44" y="31"/>
                  </a:cubicBezTo>
                  <a:cubicBezTo>
                    <a:pt x="30" y="31"/>
                    <a:pt x="15" y="31"/>
                    <a:pt x="0" y="31"/>
                  </a:cubicBezTo>
                  <a:cubicBezTo>
                    <a:pt x="15" y="21"/>
                    <a:pt x="29" y="11"/>
                    <a:pt x="4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6" name="Google Shape;466;p2"/>
            <p:cNvSpPr/>
            <p:nvPr/>
          </p:nvSpPr>
          <p:spPr>
            <a:xfrm>
              <a:off x="10482263" y="4219576"/>
              <a:ext cx="20638" cy="14288"/>
            </a:xfrm>
            <a:custGeom>
              <a:rect b="b" l="l" r="r" t="t"/>
              <a:pathLst>
                <a:path extrusionOk="0" h="29" w="45">
                  <a:moveTo>
                    <a:pt x="0" y="0"/>
                  </a:moveTo>
                  <a:cubicBezTo>
                    <a:pt x="15" y="0"/>
                    <a:pt x="30" y="0"/>
                    <a:pt x="45" y="0"/>
                  </a:cubicBezTo>
                  <a:cubicBezTo>
                    <a:pt x="45" y="9"/>
                    <a:pt x="45" y="18"/>
                    <a:pt x="45" y="29"/>
                  </a:cubicBezTo>
                  <a:cubicBezTo>
                    <a:pt x="30" y="19"/>
                    <a:pt x="15" y="10"/>
                    <a:pt x="0" y="1"/>
                  </a:cubicBezTo>
                  <a:lnTo>
                    <a:pt x="0" y="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2"/>
            <p:cNvSpPr/>
            <p:nvPr/>
          </p:nvSpPr>
          <p:spPr>
            <a:xfrm>
              <a:off x="10482263" y="4113213"/>
              <a:ext cx="20638" cy="14288"/>
            </a:xfrm>
            <a:custGeom>
              <a:rect b="b" l="l" r="r" t="t"/>
              <a:pathLst>
                <a:path extrusionOk="0" h="29" w="45">
                  <a:moveTo>
                    <a:pt x="0" y="0"/>
                  </a:moveTo>
                  <a:cubicBezTo>
                    <a:pt x="15" y="0"/>
                    <a:pt x="30" y="0"/>
                    <a:pt x="45" y="0"/>
                  </a:cubicBezTo>
                  <a:cubicBezTo>
                    <a:pt x="45" y="9"/>
                    <a:pt x="45" y="18"/>
                    <a:pt x="45" y="29"/>
                  </a:cubicBezTo>
                  <a:cubicBezTo>
                    <a:pt x="30" y="19"/>
                    <a:pt x="15" y="10"/>
                    <a:pt x="0" y="1"/>
                  </a:cubicBezTo>
                  <a:lnTo>
                    <a:pt x="0" y="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2"/>
            <p:cNvSpPr/>
            <p:nvPr/>
          </p:nvSpPr>
          <p:spPr>
            <a:xfrm>
              <a:off x="10609263" y="3930651"/>
              <a:ext cx="15875" cy="20638"/>
            </a:xfrm>
            <a:custGeom>
              <a:rect b="b" l="l" r="r" t="t"/>
              <a:pathLst>
                <a:path extrusionOk="0" h="44" w="31">
                  <a:moveTo>
                    <a:pt x="31" y="0"/>
                  </a:moveTo>
                  <a:cubicBezTo>
                    <a:pt x="31" y="15"/>
                    <a:pt x="31" y="29"/>
                    <a:pt x="31" y="44"/>
                  </a:cubicBezTo>
                  <a:cubicBezTo>
                    <a:pt x="20" y="29"/>
                    <a:pt x="10" y="15"/>
                    <a:pt x="0" y="0"/>
                  </a:cubicBezTo>
                  <a:cubicBezTo>
                    <a:pt x="11" y="0"/>
                    <a:pt x="21" y="0"/>
                    <a:pt x="31"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2"/>
            <p:cNvSpPr/>
            <p:nvPr/>
          </p:nvSpPr>
          <p:spPr>
            <a:xfrm>
              <a:off x="10715626" y="3930651"/>
              <a:ext cx="14288" cy="20638"/>
            </a:xfrm>
            <a:custGeom>
              <a:rect b="b" l="l" r="r" t="t"/>
              <a:pathLst>
                <a:path extrusionOk="0" h="44" w="31">
                  <a:moveTo>
                    <a:pt x="0" y="0"/>
                  </a:moveTo>
                  <a:cubicBezTo>
                    <a:pt x="10" y="0"/>
                    <a:pt x="20" y="0"/>
                    <a:pt x="31" y="0"/>
                  </a:cubicBezTo>
                  <a:cubicBezTo>
                    <a:pt x="31" y="14"/>
                    <a:pt x="31" y="28"/>
                    <a:pt x="31" y="44"/>
                  </a:cubicBezTo>
                  <a:cubicBezTo>
                    <a:pt x="20" y="29"/>
                    <a:pt x="1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2"/>
            <p:cNvSpPr/>
            <p:nvPr/>
          </p:nvSpPr>
          <p:spPr>
            <a:xfrm>
              <a:off x="10482263" y="4006851"/>
              <a:ext cx="20638" cy="14288"/>
            </a:xfrm>
            <a:custGeom>
              <a:rect b="b" l="l" r="r" t="t"/>
              <a:pathLst>
                <a:path extrusionOk="0" h="29" w="45">
                  <a:moveTo>
                    <a:pt x="0" y="0"/>
                  </a:moveTo>
                  <a:cubicBezTo>
                    <a:pt x="15" y="0"/>
                    <a:pt x="30" y="0"/>
                    <a:pt x="45" y="0"/>
                  </a:cubicBezTo>
                  <a:cubicBezTo>
                    <a:pt x="45" y="9"/>
                    <a:pt x="45" y="19"/>
                    <a:pt x="45" y="29"/>
                  </a:cubicBezTo>
                  <a:cubicBezTo>
                    <a:pt x="30" y="19"/>
                    <a:pt x="15" y="10"/>
                    <a:pt x="0" y="1"/>
                  </a:cubicBezTo>
                  <a:lnTo>
                    <a:pt x="0" y="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2"/>
            <p:cNvSpPr/>
            <p:nvPr/>
          </p:nvSpPr>
          <p:spPr>
            <a:xfrm>
              <a:off x="10482263" y="4148138"/>
              <a:ext cx="20638" cy="14288"/>
            </a:xfrm>
            <a:custGeom>
              <a:rect b="b" l="l" r="r" t="t"/>
              <a:pathLst>
                <a:path extrusionOk="0" h="29" w="45">
                  <a:moveTo>
                    <a:pt x="0" y="0"/>
                  </a:moveTo>
                  <a:cubicBezTo>
                    <a:pt x="15" y="0"/>
                    <a:pt x="30" y="0"/>
                    <a:pt x="45" y="0"/>
                  </a:cubicBezTo>
                  <a:cubicBezTo>
                    <a:pt x="45" y="9"/>
                    <a:pt x="45" y="19"/>
                    <a:pt x="45" y="29"/>
                  </a:cubicBezTo>
                  <a:cubicBezTo>
                    <a:pt x="30" y="19"/>
                    <a:pt x="15" y="10"/>
                    <a:pt x="0" y="1"/>
                  </a:cubicBezTo>
                  <a:lnTo>
                    <a:pt x="0" y="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2"/>
            <p:cNvSpPr/>
            <p:nvPr/>
          </p:nvSpPr>
          <p:spPr>
            <a:xfrm>
              <a:off x="10480676" y="4041776"/>
              <a:ext cx="22225" cy="14288"/>
            </a:xfrm>
            <a:custGeom>
              <a:rect b="b" l="l" r="r" t="t"/>
              <a:pathLst>
                <a:path extrusionOk="0" h="29" w="46">
                  <a:moveTo>
                    <a:pt x="46" y="29"/>
                  </a:moveTo>
                  <a:cubicBezTo>
                    <a:pt x="30" y="19"/>
                    <a:pt x="16" y="10"/>
                    <a:pt x="0" y="0"/>
                  </a:cubicBezTo>
                  <a:cubicBezTo>
                    <a:pt x="16" y="0"/>
                    <a:pt x="31" y="0"/>
                    <a:pt x="46" y="0"/>
                  </a:cubicBezTo>
                  <a:cubicBezTo>
                    <a:pt x="46" y="9"/>
                    <a:pt x="46" y="19"/>
                    <a:pt x="46" y="2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2"/>
            <p:cNvSpPr/>
            <p:nvPr/>
          </p:nvSpPr>
          <p:spPr>
            <a:xfrm>
              <a:off x="10626726" y="3930651"/>
              <a:ext cx="14288" cy="22225"/>
            </a:xfrm>
            <a:custGeom>
              <a:rect b="b" l="l" r="r" t="t"/>
              <a:pathLst>
                <a:path extrusionOk="0" h="45" w="28">
                  <a:moveTo>
                    <a:pt x="0" y="45"/>
                  </a:moveTo>
                  <a:cubicBezTo>
                    <a:pt x="0" y="30"/>
                    <a:pt x="0" y="15"/>
                    <a:pt x="0" y="0"/>
                  </a:cubicBezTo>
                  <a:cubicBezTo>
                    <a:pt x="9" y="0"/>
                    <a:pt x="18" y="0"/>
                    <a:pt x="28" y="0"/>
                  </a:cubicBezTo>
                  <a:cubicBezTo>
                    <a:pt x="19" y="15"/>
                    <a:pt x="10" y="30"/>
                    <a:pt x="0" y="4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2"/>
            <p:cNvSpPr/>
            <p:nvPr/>
          </p:nvSpPr>
          <p:spPr>
            <a:xfrm>
              <a:off x="10733088" y="3930651"/>
              <a:ext cx="12700" cy="22225"/>
            </a:xfrm>
            <a:custGeom>
              <a:rect b="b" l="l" r="r" t="t"/>
              <a:pathLst>
                <a:path extrusionOk="0" h="45" w="29">
                  <a:moveTo>
                    <a:pt x="0" y="45"/>
                  </a:moveTo>
                  <a:cubicBezTo>
                    <a:pt x="0" y="30"/>
                    <a:pt x="0" y="15"/>
                    <a:pt x="0" y="0"/>
                  </a:cubicBezTo>
                  <a:cubicBezTo>
                    <a:pt x="10" y="0"/>
                    <a:pt x="19" y="0"/>
                    <a:pt x="29" y="0"/>
                  </a:cubicBezTo>
                  <a:cubicBezTo>
                    <a:pt x="20" y="15"/>
                    <a:pt x="11" y="30"/>
                    <a:pt x="1" y="45"/>
                  </a:cubicBezTo>
                  <a:lnTo>
                    <a:pt x="0" y="45"/>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2"/>
            <p:cNvSpPr/>
            <p:nvPr/>
          </p:nvSpPr>
          <p:spPr>
            <a:xfrm>
              <a:off x="10520363" y="3930651"/>
              <a:ext cx="14288" cy="22225"/>
            </a:xfrm>
            <a:custGeom>
              <a:rect b="b" l="l" r="r" t="t"/>
              <a:pathLst>
                <a:path extrusionOk="0" h="45" w="28">
                  <a:moveTo>
                    <a:pt x="0" y="0"/>
                  </a:moveTo>
                  <a:cubicBezTo>
                    <a:pt x="9" y="0"/>
                    <a:pt x="18" y="0"/>
                    <a:pt x="28" y="0"/>
                  </a:cubicBezTo>
                  <a:cubicBezTo>
                    <a:pt x="19" y="15"/>
                    <a:pt x="10" y="30"/>
                    <a:pt x="1" y="45"/>
                  </a:cubicBezTo>
                  <a:cubicBezTo>
                    <a:pt x="0" y="45"/>
                    <a:pt x="0" y="45"/>
                    <a:pt x="0" y="45"/>
                  </a:cubicBezTo>
                  <a:cubicBezTo>
                    <a:pt x="0" y="30"/>
                    <a:pt x="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2"/>
            <p:cNvSpPr/>
            <p:nvPr/>
          </p:nvSpPr>
          <p:spPr>
            <a:xfrm>
              <a:off x="10480676" y="4078288"/>
              <a:ext cx="22225" cy="12700"/>
            </a:xfrm>
            <a:custGeom>
              <a:rect b="b" l="l" r="r" t="t"/>
              <a:pathLst>
                <a:path extrusionOk="0" h="29" w="46">
                  <a:moveTo>
                    <a:pt x="46" y="29"/>
                  </a:moveTo>
                  <a:cubicBezTo>
                    <a:pt x="30" y="19"/>
                    <a:pt x="16" y="10"/>
                    <a:pt x="0" y="0"/>
                  </a:cubicBezTo>
                  <a:cubicBezTo>
                    <a:pt x="16" y="0"/>
                    <a:pt x="31" y="0"/>
                    <a:pt x="46" y="0"/>
                  </a:cubicBezTo>
                  <a:cubicBezTo>
                    <a:pt x="46" y="10"/>
                    <a:pt x="46" y="19"/>
                    <a:pt x="46" y="2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2"/>
            <p:cNvSpPr/>
            <p:nvPr/>
          </p:nvSpPr>
          <p:spPr>
            <a:xfrm>
              <a:off x="10556876" y="3930651"/>
              <a:ext cx="12700" cy="22225"/>
            </a:xfrm>
            <a:custGeom>
              <a:rect b="b" l="l" r="r" t="t"/>
              <a:pathLst>
                <a:path extrusionOk="0" h="46" w="28">
                  <a:moveTo>
                    <a:pt x="0" y="0"/>
                  </a:moveTo>
                  <a:cubicBezTo>
                    <a:pt x="9" y="0"/>
                    <a:pt x="18" y="0"/>
                    <a:pt x="28" y="0"/>
                  </a:cubicBezTo>
                  <a:cubicBezTo>
                    <a:pt x="19" y="15"/>
                    <a:pt x="10" y="30"/>
                    <a:pt x="0" y="46"/>
                  </a:cubicBezTo>
                  <a:cubicBezTo>
                    <a:pt x="0" y="30"/>
                    <a:pt x="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8" name="Google Shape;478;p2"/>
            <p:cNvSpPr/>
            <p:nvPr/>
          </p:nvSpPr>
          <p:spPr>
            <a:xfrm>
              <a:off x="10480676" y="4184651"/>
              <a:ext cx="22225" cy="12700"/>
            </a:xfrm>
            <a:custGeom>
              <a:rect b="b" l="l" r="r" t="t"/>
              <a:pathLst>
                <a:path extrusionOk="0" h="29" w="46">
                  <a:moveTo>
                    <a:pt x="46" y="29"/>
                  </a:moveTo>
                  <a:cubicBezTo>
                    <a:pt x="30" y="19"/>
                    <a:pt x="16" y="10"/>
                    <a:pt x="0" y="0"/>
                  </a:cubicBezTo>
                  <a:cubicBezTo>
                    <a:pt x="16" y="0"/>
                    <a:pt x="31" y="0"/>
                    <a:pt x="46" y="0"/>
                  </a:cubicBezTo>
                  <a:cubicBezTo>
                    <a:pt x="46" y="9"/>
                    <a:pt x="46" y="18"/>
                    <a:pt x="46" y="2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2"/>
            <p:cNvSpPr/>
            <p:nvPr/>
          </p:nvSpPr>
          <p:spPr>
            <a:xfrm>
              <a:off x="10482263" y="3971926"/>
              <a:ext cx="20638" cy="14288"/>
            </a:xfrm>
            <a:custGeom>
              <a:rect b="b" l="l" r="r" t="t"/>
              <a:pathLst>
                <a:path extrusionOk="0" h="29" w="45">
                  <a:moveTo>
                    <a:pt x="0" y="0"/>
                  </a:moveTo>
                  <a:cubicBezTo>
                    <a:pt x="15" y="0"/>
                    <a:pt x="30" y="0"/>
                    <a:pt x="45" y="0"/>
                  </a:cubicBezTo>
                  <a:cubicBezTo>
                    <a:pt x="45" y="10"/>
                    <a:pt x="45" y="19"/>
                    <a:pt x="45" y="29"/>
                  </a:cubicBezTo>
                  <a:cubicBezTo>
                    <a:pt x="30" y="19"/>
                    <a:pt x="15" y="10"/>
                    <a:pt x="0" y="1"/>
                  </a:cubicBezTo>
                  <a:lnTo>
                    <a:pt x="0" y="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2"/>
            <p:cNvSpPr/>
            <p:nvPr/>
          </p:nvSpPr>
          <p:spPr>
            <a:xfrm>
              <a:off x="10768013" y="3930651"/>
              <a:ext cx="14288" cy="22225"/>
            </a:xfrm>
            <a:custGeom>
              <a:rect b="b" l="l" r="r" t="t"/>
              <a:pathLst>
                <a:path extrusionOk="0" h="46" w="28">
                  <a:moveTo>
                    <a:pt x="0" y="0"/>
                  </a:moveTo>
                  <a:cubicBezTo>
                    <a:pt x="9" y="0"/>
                    <a:pt x="18" y="0"/>
                    <a:pt x="28" y="0"/>
                  </a:cubicBezTo>
                  <a:cubicBezTo>
                    <a:pt x="19" y="15"/>
                    <a:pt x="10" y="30"/>
                    <a:pt x="0" y="46"/>
                  </a:cubicBezTo>
                  <a:cubicBezTo>
                    <a:pt x="0" y="30"/>
                    <a:pt x="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2"/>
            <p:cNvSpPr/>
            <p:nvPr/>
          </p:nvSpPr>
          <p:spPr>
            <a:xfrm>
              <a:off x="10661651" y="3930651"/>
              <a:ext cx="14288" cy="22225"/>
            </a:xfrm>
            <a:custGeom>
              <a:rect b="b" l="l" r="r" t="t"/>
              <a:pathLst>
                <a:path extrusionOk="0" h="46" w="28">
                  <a:moveTo>
                    <a:pt x="0" y="0"/>
                  </a:moveTo>
                  <a:cubicBezTo>
                    <a:pt x="9" y="0"/>
                    <a:pt x="18" y="0"/>
                    <a:pt x="28" y="0"/>
                  </a:cubicBezTo>
                  <a:cubicBezTo>
                    <a:pt x="19" y="15"/>
                    <a:pt x="10" y="30"/>
                    <a:pt x="0" y="46"/>
                  </a:cubicBezTo>
                  <a:cubicBezTo>
                    <a:pt x="0" y="30"/>
                    <a:pt x="0" y="1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2"/>
            <p:cNvSpPr/>
            <p:nvPr/>
          </p:nvSpPr>
          <p:spPr>
            <a:xfrm>
              <a:off x="10698163" y="3930651"/>
              <a:ext cx="12700" cy="22225"/>
            </a:xfrm>
            <a:custGeom>
              <a:rect b="b" l="l" r="r" t="t"/>
              <a:pathLst>
                <a:path extrusionOk="0" h="46" w="28">
                  <a:moveTo>
                    <a:pt x="28" y="0"/>
                  </a:moveTo>
                  <a:cubicBezTo>
                    <a:pt x="19" y="15"/>
                    <a:pt x="10" y="30"/>
                    <a:pt x="0" y="46"/>
                  </a:cubicBezTo>
                  <a:cubicBezTo>
                    <a:pt x="0" y="30"/>
                    <a:pt x="0" y="15"/>
                    <a:pt x="0" y="0"/>
                  </a:cubicBezTo>
                  <a:cubicBezTo>
                    <a:pt x="9" y="0"/>
                    <a:pt x="18" y="0"/>
                    <a:pt x="28"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2"/>
            <p:cNvSpPr/>
            <p:nvPr/>
          </p:nvSpPr>
          <p:spPr>
            <a:xfrm>
              <a:off x="10591801" y="3930651"/>
              <a:ext cx="12700" cy="22225"/>
            </a:xfrm>
            <a:custGeom>
              <a:rect b="b" l="l" r="r" t="t"/>
              <a:pathLst>
                <a:path extrusionOk="0" h="46" w="28">
                  <a:moveTo>
                    <a:pt x="0" y="46"/>
                  </a:moveTo>
                  <a:cubicBezTo>
                    <a:pt x="0" y="30"/>
                    <a:pt x="0" y="15"/>
                    <a:pt x="0" y="0"/>
                  </a:cubicBezTo>
                  <a:cubicBezTo>
                    <a:pt x="9" y="0"/>
                    <a:pt x="18" y="0"/>
                    <a:pt x="28" y="0"/>
                  </a:cubicBezTo>
                  <a:cubicBezTo>
                    <a:pt x="19" y="15"/>
                    <a:pt x="10" y="30"/>
                    <a:pt x="0" y="46"/>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4" name="Google Shape;484;p2"/>
            <p:cNvSpPr/>
            <p:nvPr/>
          </p:nvSpPr>
          <p:spPr>
            <a:xfrm>
              <a:off x="10479088" y="3917951"/>
              <a:ext cx="20638" cy="11113"/>
            </a:xfrm>
            <a:custGeom>
              <a:rect b="b" l="l" r="r" t="t"/>
              <a:pathLst>
                <a:path extrusionOk="0" h="24" w="44">
                  <a:moveTo>
                    <a:pt x="0" y="24"/>
                  </a:moveTo>
                  <a:cubicBezTo>
                    <a:pt x="1" y="16"/>
                    <a:pt x="1" y="8"/>
                    <a:pt x="1" y="0"/>
                  </a:cubicBezTo>
                  <a:cubicBezTo>
                    <a:pt x="16" y="8"/>
                    <a:pt x="30" y="15"/>
                    <a:pt x="44" y="23"/>
                  </a:cubicBezTo>
                  <a:cubicBezTo>
                    <a:pt x="44" y="24"/>
                    <a:pt x="44" y="24"/>
                    <a:pt x="44" y="24"/>
                  </a:cubicBezTo>
                  <a:cubicBezTo>
                    <a:pt x="30" y="24"/>
                    <a:pt x="15" y="24"/>
                    <a:pt x="0" y="2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2"/>
            <p:cNvSpPr/>
            <p:nvPr/>
          </p:nvSpPr>
          <p:spPr>
            <a:xfrm>
              <a:off x="10482263" y="3916363"/>
              <a:ext cx="20638" cy="11113"/>
            </a:xfrm>
            <a:custGeom>
              <a:rect b="b" l="l" r="r" t="t"/>
              <a:pathLst>
                <a:path extrusionOk="0" h="24" w="43">
                  <a:moveTo>
                    <a:pt x="43" y="24"/>
                  </a:moveTo>
                  <a:cubicBezTo>
                    <a:pt x="28" y="16"/>
                    <a:pt x="14" y="9"/>
                    <a:pt x="0" y="0"/>
                  </a:cubicBezTo>
                  <a:cubicBezTo>
                    <a:pt x="14" y="0"/>
                    <a:pt x="28" y="0"/>
                    <a:pt x="41" y="0"/>
                  </a:cubicBezTo>
                  <a:cubicBezTo>
                    <a:pt x="42" y="8"/>
                    <a:pt x="42" y="15"/>
                    <a:pt x="43" y="2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2"/>
            <p:cNvSpPr/>
            <p:nvPr/>
          </p:nvSpPr>
          <p:spPr>
            <a:xfrm>
              <a:off x="10482263" y="3905251"/>
              <a:ext cx="19050" cy="9525"/>
            </a:xfrm>
            <a:custGeom>
              <a:rect b="b" l="l" r="r" t="t"/>
              <a:pathLst>
                <a:path extrusionOk="0" h="21" w="40">
                  <a:moveTo>
                    <a:pt x="0" y="20"/>
                  </a:moveTo>
                  <a:cubicBezTo>
                    <a:pt x="12" y="14"/>
                    <a:pt x="24" y="7"/>
                    <a:pt x="36" y="1"/>
                  </a:cubicBezTo>
                  <a:cubicBezTo>
                    <a:pt x="37" y="0"/>
                    <a:pt x="37" y="0"/>
                    <a:pt x="39" y="0"/>
                  </a:cubicBezTo>
                  <a:cubicBezTo>
                    <a:pt x="39" y="7"/>
                    <a:pt x="40" y="14"/>
                    <a:pt x="40" y="21"/>
                  </a:cubicBezTo>
                  <a:cubicBezTo>
                    <a:pt x="27" y="21"/>
                    <a:pt x="13" y="21"/>
                    <a:pt x="0" y="21"/>
                  </a:cubicBezTo>
                  <a:lnTo>
                    <a:pt x="0" y="20"/>
                  </a:ln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2"/>
            <p:cNvSpPr/>
            <p:nvPr/>
          </p:nvSpPr>
          <p:spPr>
            <a:xfrm>
              <a:off x="10483850" y="3879851"/>
              <a:ext cx="15875" cy="11113"/>
            </a:xfrm>
            <a:custGeom>
              <a:rect b="b" l="l" r="r" t="t"/>
              <a:pathLst>
                <a:path extrusionOk="0" h="22" w="35">
                  <a:moveTo>
                    <a:pt x="0" y="22"/>
                  </a:moveTo>
                  <a:cubicBezTo>
                    <a:pt x="12" y="14"/>
                    <a:pt x="22" y="8"/>
                    <a:pt x="34" y="0"/>
                  </a:cubicBezTo>
                  <a:cubicBezTo>
                    <a:pt x="34" y="8"/>
                    <a:pt x="35" y="14"/>
                    <a:pt x="35" y="22"/>
                  </a:cubicBezTo>
                  <a:cubicBezTo>
                    <a:pt x="23" y="22"/>
                    <a:pt x="12" y="22"/>
                    <a:pt x="0" y="2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2"/>
            <p:cNvSpPr/>
            <p:nvPr/>
          </p:nvSpPr>
          <p:spPr>
            <a:xfrm>
              <a:off x="10483850" y="3892551"/>
              <a:ext cx="17463" cy="9525"/>
            </a:xfrm>
            <a:custGeom>
              <a:rect b="b" l="l" r="r" t="t"/>
              <a:pathLst>
                <a:path extrusionOk="0" h="20" w="36">
                  <a:moveTo>
                    <a:pt x="35" y="0"/>
                  </a:moveTo>
                  <a:cubicBezTo>
                    <a:pt x="36" y="7"/>
                    <a:pt x="36" y="13"/>
                    <a:pt x="36" y="20"/>
                  </a:cubicBezTo>
                  <a:cubicBezTo>
                    <a:pt x="24" y="13"/>
                    <a:pt x="12" y="7"/>
                    <a:pt x="0" y="1"/>
                  </a:cubicBezTo>
                  <a:cubicBezTo>
                    <a:pt x="0" y="0"/>
                    <a:pt x="0" y="0"/>
                    <a:pt x="0" y="0"/>
                  </a:cubicBezTo>
                  <a:cubicBezTo>
                    <a:pt x="12" y="0"/>
                    <a:pt x="23" y="0"/>
                    <a:pt x="35"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2"/>
            <p:cNvSpPr/>
            <p:nvPr/>
          </p:nvSpPr>
          <p:spPr>
            <a:xfrm>
              <a:off x="10928350" y="4210051"/>
              <a:ext cx="11113" cy="12700"/>
            </a:xfrm>
            <a:custGeom>
              <a:rect b="b" l="l" r="r" t="t"/>
              <a:pathLst>
                <a:path extrusionOk="0" h="25" w="24">
                  <a:moveTo>
                    <a:pt x="8" y="25"/>
                  </a:moveTo>
                  <a:cubicBezTo>
                    <a:pt x="7" y="24"/>
                    <a:pt x="5" y="24"/>
                    <a:pt x="4" y="23"/>
                  </a:cubicBezTo>
                  <a:cubicBezTo>
                    <a:pt x="0" y="18"/>
                    <a:pt x="2" y="5"/>
                    <a:pt x="7" y="1"/>
                  </a:cubicBezTo>
                  <a:cubicBezTo>
                    <a:pt x="10" y="0"/>
                    <a:pt x="13" y="1"/>
                    <a:pt x="15" y="4"/>
                  </a:cubicBezTo>
                  <a:cubicBezTo>
                    <a:pt x="16" y="6"/>
                    <a:pt x="18" y="9"/>
                    <a:pt x="19" y="11"/>
                  </a:cubicBezTo>
                  <a:cubicBezTo>
                    <a:pt x="24" y="17"/>
                    <a:pt x="23" y="21"/>
                    <a:pt x="15" y="23"/>
                  </a:cubicBezTo>
                  <a:cubicBezTo>
                    <a:pt x="13" y="24"/>
                    <a:pt x="11" y="24"/>
                    <a:pt x="8" y="2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2"/>
            <p:cNvSpPr/>
            <p:nvPr/>
          </p:nvSpPr>
          <p:spPr>
            <a:xfrm>
              <a:off x="10485438" y="3868738"/>
              <a:ext cx="14288" cy="9525"/>
            </a:xfrm>
            <a:custGeom>
              <a:rect b="b" l="l" r="r" t="t"/>
              <a:pathLst>
                <a:path extrusionOk="0" h="19" w="30">
                  <a:moveTo>
                    <a:pt x="30" y="19"/>
                  </a:moveTo>
                  <a:cubicBezTo>
                    <a:pt x="20" y="13"/>
                    <a:pt x="10" y="7"/>
                    <a:pt x="0" y="1"/>
                  </a:cubicBezTo>
                  <a:cubicBezTo>
                    <a:pt x="0" y="1"/>
                    <a:pt x="0" y="0"/>
                    <a:pt x="0" y="0"/>
                  </a:cubicBezTo>
                  <a:cubicBezTo>
                    <a:pt x="9" y="0"/>
                    <a:pt x="18" y="0"/>
                    <a:pt x="27" y="0"/>
                  </a:cubicBezTo>
                  <a:cubicBezTo>
                    <a:pt x="28" y="0"/>
                    <a:pt x="29" y="2"/>
                    <a:pt x="29" y="3"/>
                  </a:cubicBezTo>
                  <a:cubicBezTo>
                    <a:pt x="30" y="8"/>
                    <a:pt x="30" y="13"/>
                    <a:pt x="30" y="1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2"/>
            <p:cNvSpPr/>
            <p:nvPr/>
          </p:nvSpPr>
          <p:spPr>
            <a:xfrm>
              <a:off x="10404475" y="3932238"/>
              <a:ext cx="11113" cy="7938"/>
            </a:xfrm>
            <a:custGeom>
              <a:rect b="b" l="l" r="r" t="t"/>
              <a:pathLst>
                <a:path extrusionOk="0" h="15" w="21">
                  <a:moveTo>
                    <a:pt x="7" y="2"/>
                  </a:moveTo>
                  <a:cubicBezTo>
                    <a:pt x="8" y="1"/>
                    <a:pt x="9" y="0"/>
                    <a:pt x="10" y="0"/>
                  </a:cubicBezTo>
                  <a:cubicBezTo>
                    <a:pt x="11" y="1"/>
                    <a:pt x="13" y="3"/>
                    <a:pt x="14" y="4"/>
                  </a:cubicBezTo>
                  <a:cubicBezTo>
                    <a:pt x="14" y="4"/>
                    <a:pt x="14" y="4"/>
                    <a:pt x="14" y="4"/>
                  </a:cubicBezTo>
                  <a:cubicBezTo>
                    <a:pt x="16" y="7"/>
                    <a:pt x="18" y="11"/>
                    <a:pt x="21" y="15"/>
                  </a:cubicBezTo>
                  <a:cubicBezTo>
                    <a:pt x="14" y="15"/>
                    <a:pt x="7" y="15"/>
                    <a:pt x="0" y="15"/>
                  </a:cubicBezTo>
                  <a:cubicBezTo>
                    <a:pt x="3" y="10"/>
                    <a:pt x="5" y="6"/>
                    <a:pt x="7" y="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2"/>
            <p:cNvSpPr/>
            <p:nvPr/>
          </p:nvSpPr>
          <p:spPr>
            <a:xfrm>
              <a:off x="10417175" y="3933826"/>
              <a:ext cx="9525" cy="6350"/>
            </a:xfrm>
            <a:custGeom>
              <a:rect b="b" l="l" r="r" t="t"/>
              <a:pathLst>
                <a:path extrusionOk="0" h="14" w="21">
                  <a:moveTo>
                    <a:pt x="8" y="0"/>
                  </a:moveTo>
                  <a:cubicBezTo>
                    <a:pt x="9" y="0"/>
                    <a:pt x="10" y="0"/>
                    <a:pt x="11" y="0"/>
                  </a:cubicBezTo>
                  <a:cubicBezTo>
                    <a:pt x="14" y="4"/>
                    <a:pt x="17" y="9"/>
                    <a:pt x="21" y="14"/>
                  </a:cubicBezTo>
                  <a:cubicBezTo>
                    <a:pt x="14" y="14"/>
                    <a:pt x="7" y="14"/>
                    <a:pt x="0" y="14"/>
                  </a:cubicBezTo>
                  <a:cubicBezTo>
                    <a:pt x="3" y="9"/>
                    <a:pt x="5" y="4"/>
                    <a:pt x="8"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2"/>
            <p:cNvSpPr/>
            <p:nvPr/>
          </p:nvSpPr>
          <p:spPr>
            <a:xfrm>
              <a:off x="10906125" y="4224338"/>
              <a:ext cx="9525" cy="6350"/>
            </a:xfrm>
            <a:custGeom>
              <a:rect b="b" l="l" r="r" t="t"/>
              <a:pathLst>
                <a:path extrusionOk="0" h="13" w="21">
                  <a:moveTo>
                    <a:pt x="21" y="2"/>
                  </a:moveTo>
                  <a:cubicBezTo>
                    <a:pt x="16" y="7"/>
                    <a:pt x="10" y="12"/>
                    <a:pt x="2" y="13"/>
                  </a:cubicBezTo>
                  <a:cubicBezTo>
                    <a:pt x="0" y="8"/>
                    <a:pt x="1" y="5"/>
                    <a:pt x="7" y="4"/>
                  </a:cubicBezTo>
                  <a:cubicBezTo>
                    <a:pt x="11" y="3"/>
                    <a:pt x="16" y="2"/>
                    <a:pt x="20" y="0"/>
                  </a:cubicBezTo>
                  <a:cubicBezTo>
                    <a:pt x="21" y="1"/>
                    <a:pt x="21" y="1"/>
                    <a:pt x="21" y="2"/>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2"/>
            <p:cNvSpPr/>
            <p:nvPr/>
          </p:nvSpPr>
          <p:spPr>
            <a:xfrm>
              <a:off x="10872788" y="4111626"/>
              <a:ext cx="7938" cy="11113"/>
            </a:xfrm>
            <a:custGeom>
              <a:rect b="b" l="l" r="r" t="t"/>
              <a:pathLst>
                <a:path extrusionOk="0" h="22" w="18">
                  <a:moveTo>
                    <a:pt x="18" y="0"/>
                  </a:moveTo>
                  <a:cubicBezTo>
                    <a:pt x="18" y="1"/>
                    <a:pt x="18" y="2"/>
                    <a:pt x="18" y="2"/>
                  </a:cubicBezTo>
                  <a:cubicBezTo>
                    <a:pt x="13" y="8"/>
                    <a:pt x="8" y="15"/>
                    <a:pt x="4" y="22"/>
                  </a:cubicBezTo>
                  <a:cubicBezTo>
                    <a:pt x="0" y="15"/>
                    <a:pt x="0" y="14"/>
                    <a:pt x="6" y="10"/>
                  </a:cubicBezTo>
                  <a:cubicBezTo>
                    <a:pt x="10" y="7"/>
                    <a:pt x="14" y="4"/>
                    <a:pt x="18"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2"/>
            <p:cNvSpPr/>
            <p:nvPr/>
          </p:nvSpPr>
          <p:spPr>
            <a:xfrm>
              <a:off x="10429875" y="3933826"/>
              <a:ext cx="4763" cy="6350"/>
            </a:xfrm>
            <a:custGeom>
              <a:rect b="b" l="l" r="r" t="t"/>
              <a:pathLst>
                <a:path extrusionOk="0" h="14" w="11">
                  <a:moveTo>
                    <a:pt x="4" y="7"/>
                  </a:moveTo>
                  <a:cubicBezTo>
                    <a:pt x="6" y="5"/>
                    <a:pt x="8" y="2"/>
                    <a:pt x="11" y="0"/>
                  </a:cubicBezTo>
                  <a:cubicBezTo>
                    <a:pt x="11" y="5"/>
                    <a:pt x="11" y="9"/>
                    <a:pt x="11" y="14"/>
                  </a:cubicBezTo>
                  <a:cubicBezTo>
                    <a:pt x="7" y="14"/>
                    <a:pt x="4" y="14"/>
                    <a:pt x="0" y="14"/>
                  </a:cubicBezTo>
                  <a:cubicBezTo>
                    <a:pt x="2" y="11"/>
                    <a:pt x="3" y="9"/>
                    <a:pt x="4" y="7"/>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2"/>
            <p:cNvSpPr/>
            <p:nvPr/>
          </p:nvSpPr>
          <p:spPr>
            <a:xfrm>
              <a:off x="10410825" y="3932238"/>
              <a:ext cx="4763" cy="6350"/>
            </a:xfrm>
            <a:custGeom>
              <a:rect b="b" l="l" r="r" t="t"/>
              <a:pathLst>
                <a:path extrusionOk="0" h="13" w="10">
                  <a:moveTo>
                    <a:pt x="2" y="5"/>
                  </a:moveTo>
                  <a:cubicBezTo>
                    <a:pt x="2" y="4"/>
                    <a:pt x="1" y="2"/>
                    <a:pt x="0" y="0"/>
                  </a:cubicBezTo>
                  <a:cubicBezTo>
                    <a:pt x="3" y="0"/>
                    <a:pt x="6" y="0"/>
                    <a:pt x="10" y="0"/>
                  </a:cubicBezTo>
                  <a:cubicBezTo>
                    <a:pt x="10" y="4"/>
                    <a:pt x="10" y="9"/>
                    <a:pt x="10" y="13"/>
                  </a:cubicBezTo>
                  <a:cubicBezTo>
                    <a:pt x="7" y="10"/>
                    <a:pt x="5" y="8"/>
                    <a:pt x="2" y="5"/>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2"/>
            <p:cNvSpPr/>
            <p:nvPr/>
          </p:nvSpPr>
          <p:spPr>
            <a:xfrm>
              <a:off x="10428288" y="3932238"/>
              <a:ext cx="4763" cy="6350"/>
            </a:xfrm>
            <a:custGeom>
              <a:rect b="b" l="l" r="r" t="t"/>
              <a:pathLst>
                <a:path extrusionOk="0" h="14" w="10">
                  <a:moveTo>
                    <a:pt x="5" y="9"/>
                  </a:moveTo>
                  <a:cubicBezTo>
                    <a:pt x="4" y="10"/>
                    <a:pt x="2" y="12"/>
                    <a:pt x="0" y="14"/>
                  </a:cubicBezTo>
                  <a:cubicBezTo>
                    <a:pt x="0" y="9"/>
                    <a:pt x="0" y="5"/>
                    <a:pt x="0" y="0"/>
                  </a:cubicBezTo>
                  <a:cubicBezTo>
                    <a:pt x="3" y="0"/>
                    <a:pt x="6" y="0"/>
                    <a:pt x="10" y="0"/>
                  </a:cubicBezTo>
                  <a:cubicBezTo>
                    <a:pt x="8" y="3"/>
                    <a:pt x="7" y="6"/>
                    <a:pt x="5" y="9"/>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8" name="Google Shape;498;p2"/>
            <p:cNvSpPr/>
            <p:nvPr/>
          </p:nvSpPr>
          <p:spPr>
            <a:xfrm>
              <a:off x="10399713" y="3932238"/>
              <a:ext cx="4763" cy="6350"/>
            </a:xfrm>
            <a:custGeom>
              <a:rect b="b" l="l" r="r" t="t"/>
              <a:pathLst>
                <a:path extrusionOk="0" h="14" w="11">
                  <a:moveTo>
                    <a:pt x="9" y="14"/>
                  </a:moveTo>
                  <a:cubicBezTo>
                    <a:pt x="7" y="11"/>
                    <a:pt x="5" y="8"/>
                    <a:pt x="3" y="5"/>
                  </a:cubicBezTo>
                  <a:cubicBezTo>
                    <a:pt x="2" y="3"/>
                    <a:pt x="1" y="2"/>
                    <a:pt x="0" y="0"/>
                  </a:cubicBezTo>
                  <a:cubicBezTo>
                    <a:pt x="4" y="0"/>
                    <a:pt x="6" y="0"/>
                    <a:pt x="11" y="0"/>
                  </a:cubicBezTo>
                  <a:cubicBezTo>
                    <a:pt x="10" y="5"/>
                    <a:pt x="9" y="9"/>
                    <a:pt x="9" y="14"/>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9" name="Google Shape;499;p2"/>
            <p:cNvSpPr/>
            <p:nvPr/>
          </p:nvSpPr>
          <p:spPr>
            <a:xfrm>
              <a:off x="10421938" y="3932238"/>
              <a:ext cx="6350" cy="6350"/>
            </a:xfrm>
            <a:custGeom>
              <a:rect b="b" l="l" r="r" t="t"/>
              <a:pathLst>
                <a:path extrusionOk="0" h="14" w="11">
                  <a:moveTo>
                    <a:pt x="0" y="0"/>
                  </a:moveTo>
                  <a:cubicBezTo>
                    <a:pt x="4" y="0"/>
                    <a:pt x="7" y="0"/>
                    <a:pt x="11" y="0"/>
                  </a:cubicBezTo>
                  <a:cubicBezTo>
                    <a:pt x="11" y="4"/>
                    <a:pt x="11" y="9"/>
                    <a:pt x="11" y="14"/>
                  </a:cubicBezTo>
                  <a:cubicBezTo>
                    <a:pt x="7" y="9"/>
                    <a:pt x="4" y="5"/>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2"/>
            <p:cNvSpPr/>
            <p:nvPr/>
          </p:nvSpPr>
          <p:spPr>
            <a:xfrm>
              <a:off x="10417175" y="3932238"/>
              <a:ext cx="3175" cy="6350"/>
            </a:xfrm>
            <a:custGeom>
              <a:rect b="b" l="l" r="r" t="t"/>
              <a:pathLst>
                <a:path extrusionOk="0" h="15" w="9">
                  <a:moveTo>
                    <a:pt x="9" y="3"/>
                  </a:moveTo>
                  <a:cubicBezTo>
                    <a:pt x="6" y="7"/>
                    <a:pt x="3" y="11"/>
                    <a:pt x="0" y="15"/>
                  </a:cubicBezTo>
                  <a:cubicBezTo>
                    <a:pt x="0" y="10"/>
                    <a:pt x="0" y="6"/>
                    <a:pt x="0" y="0"/>
                  </a:cubicBezTo>
                  <a:cubicBezTo>
                    <a:pt x="3" y="1"/>
                    <a:pt x="6" y="2"/>
                    <a:pt x="9" y="3"/>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2"/>
            <p:cNvSpPr/>
            <p:nvPr/>
          </p:nvSpPr>
          <p:spPr>
            <a:xfrm>
              <a:off x="10404475" y="3932238"/>
              <a:ext cx="4763" cy="6350"/>
            </a:xfrm>
            <a:custGeom>
              <a:rect b="b" l="l" r="r" t="t"/>
              <a:pathLst>
                <a:path extrusionOk="0" h="14" w="8">
                  <a:moveTo>
                    <a:pt x="8" y="3"/>
                  </a:moveTo>
                  <a:cubicBezTo>
                    <a:pt x="6" y="6"/>
                    <a:pt x="3" y="10"/>
                    <a:pt x="0" y="14"/>
                  </a:cubicBezTo>
                  <a:cubicBezTo>
                    <a:pt x="0" y="9"/>
                    <a:pt x="0" y="5"/>
                    <a:pt x="0" y="0"/>
                  </a:cubicBezTo>
                  <a:cubicBezTo>
                    <a:pt x="3" y="0"/>
                    <a:pt x="5" y="0"/>
                    <a:pt x="8" y="0"/>
                  </a:cubicBezTo>
                  <a:cubicBezTo>
                    <a:pt x="8" y="1"/>
                    <a:pt x="8" y="2"/>
                    <a:pt x="8" y="3"/>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2" name="Google Shape;502;p2"/>
            <p:cNvSpPr/>
            <p:nvPr/>
          </p:nvSpPr>
          <p:spPr>
            <a:xfrm>
              <a:off x="10858500" y="4064001"/>
              <a:ext cx="17463" cy="4763"/>
            </a:xfrm>
            <a:custGeom>
              <a:rect b="b" l="l" r="r" t="t"/>
              <a:pathLst>
                <a:path extrusionOk="0" h="10" w="38">
                  <a:moveTo>
                    <a:pt x="0" y="0"/>
                  </a:moveTo>
                  <a:cubicBezTo>
                    <a:pt x="14" y="0"/>
                    <a:pt x="26" y="5"/>
                    <a:pt x="38" y="10"/>
                  </a:cubicBezTo>
                  <a:cubicBezTo>
                    <a:pt x="25" y="7"/>
                    <a:pt x="13" y="3"/>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2"/>
            <p:cNvSpPr/>
            <p:nvPr/>
          </p:nvSpPr>
          <p:spPr>
            <a:xfrm>
              <a:off x="10896600" y="4227513"/>
              <a:ext cx="7938" cy="3175"/>
            </a:xfrm>
            <a:custGeom>
              <a:rect b="b" l="l" r="r" t="t"/>
              <a:pathLst>
                <a:path extrusionOk="0" h="6" w="14">
                  <a:moveTo>
                    <a:pt x="14" y="0"/>
                  </a:moveTo>
                  <a:cubicBezTo>
                    <a:pt x="14" y="3"/>
                    <a:pt x="14" y="4"/>
                    <a:pt x="14" y="6"/>
                  </a:cubicBezTo>
                  <a:cubicBezTo>
                    <a:pt x="10" y="6"/>
                    <a:pt x="5" y="6"/>
                    <a:pt x="0" y="6"/>
                  </a:cubicBezTo>
                  <a:cubicBezTo>
                    <a:pt x="0" y="6"/>
                    <a:pt x="0" y="5"/>
                    <a:pt x="0" y="5"/>
                  </a:cubicBezTo>
                  <a:cubicBezTo>
                    <a:pt x="5" y="3"/>
                    <a:pt x="9" y="2"/>
                    <a:pt x="14"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2"/>
            <p:cNvSpPr/>
            <p:nvPr/>
          </p:nvSpPr>
          <p:spPr>
            <a:xfrm>
              <a:off x="10844213" y="4368801"/>
              <a:ext cx="6350" cy="3175"/>
            </a:xfrm>
            <a:custGeom>
              <a:rect b="b" l="l" r="r" t="t"/>
              <a:pathLst>
                <a:path extrusionOk="0" h="5" w="14">
                  <a:moveTo>
                    <a:pt x="0" y="3"/>
                  </a:moveTo>
                  <a:cubicBezTo>
                    <a:pt x="4" y="2"/>
                    <a:pt x="9" y="1"/>
                    <a:pt x="14" y="0"/>
                  </a:cubicBezTo>
                  <a:cubicBezTo>
                    <a:pt x="13" y="5"/>
                    <a:pt x="9" y="5"/>
                    <a:pt x="0" y="3"/>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2"/>
            <p:cNvSpPr/>
            <p:nvPr/>
          </p:nvSpPr>
          <p:spPr>
            <a:xfrm>
              <a:off x="10850563" y="4086226"/>
              <a:ext cx="6350" cy="4763"/>
            </a:xfrm>
            <a:custGeom>
              <a:rect b="b" l="l" r="r" t="t"/>
              <a:pathLst>
                <a:path extrusionOk="0" h="7" w="13">
                  <a:moveTo>
                    <a:pt x="13" y="6"/>
                  </a:moveTo>
                  <a:cubicBezTo>
                    <a:pt x="11" y="6"/>
                    <a:pt x="9" y="7"/>
                    <a:pt x="8" y="6"/>
                  </a:cubicBezTo>
                  <a:cubicBezTo>
                    <a:pt x="0" y="2"/>
                    <a:pt x="0" y="2"/>
                    <a:pt x="2" y="0"/>
                  </a:cubicBezTo>
                  <a:cubicBezTo>
                    <a:pt x="5" y="1"/>
                    <a:pt x="8" y="3"/>
                    <a:pt x="13" y="6"/>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2"/>
            <p:cNvSpPr/>
            <p:nvPr/>
          </p:nvSpPr>
          <p:spPr>
            <a:xfrm>
              <a:off x="10883900" y="4370388"/>
              <a:ext cx="6350" cy="1588"/>
            </a:xfrm>
            <a:custGeom>
              <a:rect b="b" l="l" r="r" t="t"/>
              <a:pathLst>
                <a:path extrusionOk="0" h="1" w="14">
                  <a:moveTo>
                    <a:pt x="0" y="0"/>
                  </a:moveTo>
                  <a:cubicBezTo>
                    <a:pt x="5" y="0"/>
                    <a:pt x="9" y="0"/>
                    <a:pt x="14" y="0"/>
                  </a:cubicBezTo>
                  <a:cubicBezTo>
                    <a:pt x="14" y="0"/>
                    <a:pt x="14" y="0"/>
                    <a:pt x="14" y="1"/>
                  </a:cubicBezTo>
                  <a:cubicBezTo>
                    <a:pt x="10" y="1"/>
                    <a:pt x="5" y="1"/>
                    <a:pt x="0" y="1"/>
                  </a:cubicBezTo>
                  <a:cubicBezTo>
                    <a:pt x="0" y="0"/>
                    <a:pt x="0" y="0"/>
                    <a:pt x="0" y="0"/>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2"/>
            <p:cNvSpPr/>
            <p:nvPr/>
          </p:nvSpPr>
          <p:spPr>
            <a:xfrm>
              <a:off x="10668000" y="4017963"/>
              <a:ext cx="3175" cy="192088"/>
            </a:xfrm>
            <a:custGeom>
              <a:rect b="b" l="l" r="r" t="t"/>
              <a:pathLst>
                <a:path extrusionOk="0" h="401" w="7">
                  <a:moveTo>
                    <a:pt x="6" y="200"/>
                  </a:moveTo>
                  <a:cubicBezTo>
                    <a:pt x="6" y="265"/>
                    <a:pt x="6" y="330"/>
                    <a:pt x="6" y="395"/>
                  </a:cubicBezTo>
                  <a:cubicBezTo>
                    <a:pt x="6" y="396"/>
                    <a:pt x="6" y="397"/>
                    <a:pt x="6" y="398"/>
                  </a:cubicBezTo>
                  <a:cubicBezTo>
                    <a:pt x="5" y="400"/>
                    <a:pt x="4" y="400"/>
                    <a:pt x="3" y="401"/>
                  </a:cubicBezTo>
                  <a:cubicBezTo>
                    <a:pt x="2" y="400"/>
                    <a:pt x="1" y="399"/>
                    <a:pt x="0" y="398"/>
                  </a:cubicBezTo>
                  <a:cubicBezTo>
                    <a:pt x="0" y="397"/>
                    <a:pt x="0" y="396"/>
                    <a:pt x="0" y="395"/>
                  </a:cubicBezTo>
                  <a:cubicBezTo>
                    <a:pt x="0" y="265"/>
                    <a:pt x="0" y="136"/>
                    <a:pt x="0" y="6"/>
                  </a:cubicBezTo>
                  <a:cubicBezTo>
                    <a:pt x="0" y="4"/>
                    <a:pt x="2" y="0"/>
                    <a:pt x="3" y="0"/>
                  </a:cubicBezTo>
                  <a:cubicBezTo>
                    <a:pt x="7" y="0"/>
                    <a:pt x="6" y="4"/>
                    <a:pt x="6" y="6"/>
                  </a:cubicBezTo>
                  <a:cubicBezTo>
                    <a:pt x="6" y="71"/>
                    <a:pt x="6" y="135"/>
                    <a:pt x="6" y="20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2"/>
            <p:cNvSpPr/>
            <p:nvPr/>
          </p:nvSpPr>
          <p:spPr>
            <a:xfrm>
              <a:off x="10699750" y="4017963"/>
              <a:ext cx="4763" cy="192088"/>
            </a:xfrm>
            <a:custGeom>
              <a:rect b="b" l="l" r="r" t="t"/>
              <a:pathLst>
                <a:path extrusionOk="0" h="401" w="9">
                  <a:moveTo>
                    <a:pt x="1" y="201"/>
                  </a:moveTo>
                  <a:cubicBezTo>
                    <a:pt x="1" y="136"/>
                    <a:pt x="1" y="72"/>
                    <a:pt x="1" y="7"/>
                  </a:cubicBezTo>
                  <a:cubicBezTo>
                    <a:pt x="1" y="5"/>
                    <a:pt x="3" y="0"/>
                    <a:pt x="4" y="0"/>
                  </a:cubicBezTo>
                  <a:cubicBezTo>
                    <a:pt x="9" y="0"/>
                    <a:pt x="7" y="4"/>
                    <a:pt x="7" y="7"/>
                  </a:cubicBezTo>
                  <a:cubicBezTo>
                    <a:pt x="7" y="136"/>
                    <a:pt x="7" y="265"/>
                    <a:pt x="7" y="394"/>
                  </a:cubicBezTo>
                  <a:cubicBezTo>
                    <a:pt x="7" y="396"/>
                    <a:pt x="9" y="401"/>
                    <a:pt x="4" y="401"/>
                  </a:cubicBezTo>
                  <a:cubicBezTo>
                    <a:pt x="0" y="401"/>
                    <a:pt x="1" y="396"/>
                    <a:pt x="1" y="394"/>
                  </a:cubicBezTo>
                  <a:cubicBezTo>
                    <a:pt x="1" y="329"/>
                    <a:pt x="1" y="265"/>
                    <a:pt x="1" y="201"/>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2"/>
            <p:cNvSpPr/>
            <p:nvPr/>
          </p:nvSpPr>
          <p:spPr>
            <a:xfrm>
              <a:off x="10688638" y="4016376"/>
              <a:ext cx="3175" cy="193675"/>
            </a:xfrm>
            <a:custGeom>
              <a:rect b="b" l="l" r="r" t="t"/>
              <a:pathLst>
                <a:path extrusionOk="0" h="402" w="8">
                  <a:moveTo>
                    <a:pt x="2" y="201"/>
                  </a:moveTo>
                  <a:cubicBezTo>
                    <a:pt x="2" y="137"/>
                    <a:pt x="2" y="72"/>
                    <a:pt x="2" y="7"/>
                  </a:cubicBezTo>
                  <a:cubicBezTo>
                    <a:pt x="2" y="5"/>
                    <a:pt x="0" y="1"/>
                    <a:pt x="4" y="0"/>
                  </a:cubicBezTo>
                  <a:cubicBezTo>
                    <a:pt x="8" y="0"/>
                    <a:pt x="7" y="4"/>
                    <a:pt x="7" y="7"/>
                  </a:cubicBezTo>
                  <a:cubicBezTo>
                    <a:pt x="7" y="137"/>
                    <a:pt x="7" y="267"/>
                    <a:pt x="7" y="397"/>
                  </a:cubicBezTo>
                  <a:cubicBezTo>
                    <a:pt x="7" y="398"/>
                    <a:pt x="7" y="399"/>
                    <a:pt x="7" y="400"/>
                  </a:cubicBezTo>
                  <a:cubicBezTo>
                    <a:pt x="6" y="401"/>
                    <a:pt x="5" y="402"/>
                    <a:pt x="4" y="402"/>
                  </a:cubicBezTo>
                  <a:cubicBezTo>
                    <a:pt x="4" y="402"/>
                    <a:pt x="2" y="401"/>
                    <a:pt x="2" y="400"/>
                  </a:cubicBezTo>
                  <a:cubicBezTo>
                    <a:pt x="1" y="399"/>
                    <a:pt x="2" y="397"/>
                    <a:pt x="2" y="395"/>
                  </a:cubicBezTo>
                  <a:cubicBezTo>
                    <a:pt x="2" y="331"/>
                    <a:pt x="2" y="266"/>
                    <a:pt x="2" y="201"/>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2"/>
            <p:cNvSpPr/>
            <p:nvPr/>
          </p:nvSpPr>
          <p:spPr>
            <a:xfrm>
              <a:off x="10655300" y="4016376"/>
              <a:ext cx="4763" cy="193675"/>
            </a:xfrm>
            <a:custGeom>
              <a:rect b="b" l="l" r="r" t="t"/>
              <a:pathLst>
                <a:path extrusionOk="0" h="402" w="9">
                  <a:moveTo>
                    <a:pt x="7" y="155"/>
                  </a:moveTo>
                  <a:cubicBezTo>
                    <a:pt x="7" y="203"/>
                    <a:pt x="7" y="251"/>
                    <a:pt x="7" y="299"/>
                  </a:cubicBezTo>
                  <a:cubicBezTo>
                    <a:pt x="7" y="306"/>
                    <a:pt x="6" y="312"/>
                    <a:pt x="6" y="319"/>
                  </a:cubicBezTo>
                  <a:cubicBezTo>
                    <a:pt x="6" y="344"/>
                    <a:pt x="7" y="370"/>
                    <a:pt x="7" y="395"/>
                  </a:cubicBezTo>
                  <a:cubicBezTo>
                    <a:pt x="7" y="397"/>
                    <a:pt x="9" y="402"/>
                    <a:pt x="4" y="402"/>
                  </a:cubicBezTo>
                  <a:cubicBezTo>
                    <a:pt x="0" y="402"/>
                    <a:pt x="2" y="398"/>
                    <a:pt x="2" y="395"/>
                  </a:cubicBezTo>
                  <a:cubicBezTo>
                    <a:pt x="1" y="370"/>
                    <a:pt x="1" y="345"/>
                    <a:pt x="1" y="321"/>
                  </a:cubicBezTo>
                  <a:cubicBezTo>
                    <a:pt x="1" y="217"/>
                    <a:pt x="1" y="113"/>
                    <a:pt x="1" y="9"/>
                  </a:cubicBezTo>
                  <a:cubicBezTo>
                    <a:pt x="1" y="7"/>
                    <a:pt x="1" y="5"/>
                    <a:pt x="2" y="3"/>
                  </a:cubicBezTo>
                  <a:cubicBezTo>
                    <a:pt x="2" y="2"/>
                    <a:pt x="3" y="1"/>
                    <a:pt x="4" y="0"/>
                  </a:cubicBezTo>
                  <a:cubicBezTo>
                    <a:pt x="5" y="1"/>
                    <a:pt x="6" y="2"/>
                    <a:pt x="7" y="3"/>
                  </a:cubicBezTo>
                  <a:cubicBezTo>
                    <a:pt x="7" y="5"/>
                    <a:pt x="7" y="6"/>
                    <a:pt x="7" y="8"/>
                  </a:cubicBezTo>
                  <a:cubicBezTo>
                    <a:pt x="7" y="57"/>
                    <a:pt x="7" y="106"/>
                    <a:pt x="7" y="15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2"/>
            <p:cNvSpPr/>
            <p:nvPr/>
          </p:nvSpPr>
          <p:spPr>
            <a:xfrm>
              <a:off x="10677525" y="4016376"/>
              <a:ext cx="4763" cy="193675"/>
            </a:xfrm>
            <a:custGeom>
              <a:rect b="b" l="l" r="r" t="t"/>
              <a:pathLst>
                <a:path extrusionOk="0" h="402" w="9">
                  <a:moveTo>
                    <a:pt x="2" y="201"/>
                  </a:moveTo>
                  <a:cubicBezTo>
                    <a:pt x="2" y="137"/>
                    <a:pt x="2" y="72"/>
                    <a:pt x="2" y="8"/>
                  </a:cubicBezTo>
                  <a:cubicBezTo>
                    <a:pt x="2" y="5"/>
                    <a:pt x="0" y="1"/>
                    <a:pt x="4" y="1"/>
                  </a:cubicBezTo>
                  <a:cubicBezTo>
                    <a:pt x="9" y="0"/>
                    <a:pt x="7" y="5"/>
                    <a:pt x="7" y="8"/>
                  </a:cubicBezTo>
                  <a:cubicBezTo>
                    <a:pt x="7" y="137"/>
                    <a:pt x="7" y="267"/>
                    <a:pt x="7" y="396"/>
                  </a:cubicBezTo>
                  <a:cubicBezTo>
                    <a:pt x="7" y="397"/>
                    <a:pt x="8" y="398"/>
                    <a:pt x="7" y="399"/>
                  </a:cubicBezTo>
                  <a:cubicBezTo>
                    <a:pt x="7" y="400"/>
                    <a:pt x="5" y="401"/>
                    <a:pt x="4" y="402"/>
                  </a:cubicBezTo>
                  <a:cubicBezTo>
                    <a:pt x="4" y="401"/>
                    <a:pt x="2" y="400"/>
                    <a:pt x="2" y="399"/>
                  </a:cubicBezTo>
                  <a:cubicBezTo>
                    <a:pt x="2" y="398"/>
                    <a:pt x="2" y="396"/>
                    <a:pt x="2" y="395"/>
                  </a:cubicBezTo>
                  <a:cubicBezTo>
                    <a:pt x="2" y="330"/>
                    <a:pt x="2" y="266"/>
                    <a:pt x="2" y="201"/>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2" name="Google Shape;512;p2"/>
            <p:cNvSpPr/>
            <p:nvPr/>
          </p:nvSpPr>
          <p:spPr>
            <a:xfrm>
              <a:off x="10725150" y="4149726"/>
              <a:ext cx="46038" cy="3175"/>
            </a:xfrm>
            <a:custGeom>
              <a:rect b="b" l="l" r="r" t="t"/>
              <a:pathLst>
                <a:path extrusionOk="0" h="5" w="97">
                  <a:moveTo>
                    <a:pt x="49" y="0"/>
                  </a:moveTo>
                  <a:cubicBezTo>
                    <a:pt x="64" y="0"/>
                    <a:pt x="78" y="0"/>
                    <a:pt x="93" y="0"/>
                  </a:cubicBezTo>
                  <a:cubicBezTo>
                    <a:pt x="94" y="0"/>
                    <a:pt x="96" y="1"/>
                    <a:pt x="97" y="2"/>
                  </a:cubicBezTo>
                  <a:cubicBezTo>
                    <a:pt x="96" y="3"/>
                    <a:pt x="94" y="4"/>
                    <a:pt x="93" y="5"/>
                  </a:cubicBezTo>
                  <a:cubicBezTo>
                    <a:pt x="92" y="5"/>
                    <a:pt x="91" y="5"/>
                    <a:pt x="91" y="5"/>
                  </a:cubicBezTo>
                  <a:cubicBezTo>
                    <a:pt x="66" y="5"/>
                    <a:pt x="41" y="5"/>
                    <a:pt x="16" y="5"/>
                  </a:cubicBezTo>
                  <a:cubicBezTo>
                    <a:pt x="12" y="5"/>
                    <a:pt x="8" y="5"/>
                    <a:pt x="4" y="5"/>
                  </a:cubicBezTo>
                  <a:cubicBezTo>
                    <a:pt x="3" y="5"/>
                    <a:pt x="2" y="3"/>
                    <a:pt x="0" y="2"/>
                  </a:cubicBezTo>
                  <a:cubicBezTo>
                    <a:pt x="2" y="2"/>
                    <a:pt x="3" y="0"/>
                    <a:pt x="4" y="0"/>
                  </a:cubicBezTo>
                  <a:cubicBezTo>
                    <a:pt x="19" y="0"/>
                    <a:pt x="34" y="0"/>
                    <a:pt x="49" y="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2"/>
            <p:cNvSpPr/>
            <p:nvPr/>
          </p:nvSpPr>
          <p:spPr>
            <a:xfrm>
              <a:off x="10725150" y="4127501"/>
              <a:ext cx="46038" cy="3175"/>
            </a:xfrm>
            <a:custGeom>
              <a:rect b="b" l="l" r="r" t="t"/>
              <a:pathLst>
                <a:path extrusionOk="0" h="5" w="97">
                  <a:moveTo>
                    <a:pt x="49" y="5"/>
                  </a:moveTo>
                  <a:cubicBezTo>
                    <a:pt x="34" y="5"/>
                    <a:pt x="20" y="5"/>
                    <a:pt x="5" y="5"/>
                  </a:cubicBezTo>
                  <a:cubicBezTo>
                    <a:pt x="4" y="5"/>
                    <a:pt x="2" y="3"/>
                    <a:pt x="0" y="3"/>
                  </a:cubicBezTo>
                  <a:cubicBezTo>
                    <a:pt x="2" y="2"/>
                    <a:pt x="4" y="0"/>
                    <a:pt x="5" y="0"/>
                  </a:cubicBezTo>
                  <a:cubicBezTo>
                    <a:pt x="34" y="0"/>
                    <a:pt x="63" y="0"/>
                    <a:pt x="92" y="0"/>
                  </a:cubicBezTo>
                  <a:cubicBezTo>
                    <a:pt x="94" y="0"/>
                    <a:pt x="96" y="2"/>
                    <a:pt x="97" y="2"/>
                  </a:cubicBezTo>
                  <a:cubicBezTo>
                    <a:pt x="96" y="3"/>
                    <a:pt x="94" y="5"/>
                    <a:pt x="92" y="5"/>
                  </a:cubicBezTo>
                  <a:cubicBezTo>
                    <a:pt x="78" y="5"/>
                    <a:pt x="63" y="5"/>
                    <a:pt x="49" y="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4" name="Google Shape;514;p2"/>
            <p:cNvSpPr/>
            <p:nvPr/>
          </p:nvSpPr>
          <p:spPr>
            <a:xfrm>
              <a:off x="10725150" y="4160838"/>
              <a:ext cx="46038" cy="3175"/>
            </a:xfrm>
            <a:custGeom>
              <a:rect b="b" l="l" r="r" t="t"/>
              <a:pathLst>
                <a:path extrusionOk="0" h="6" w="97">
                  <a:moveTo>
                    <a:pt x="48" y="6"/>
                  </a:moveTo>
                  <a:cubicBezTo>
                    <a:pt x="34" y="6"/>
                    <a:pt x="20" y="6"/>
                    <a:pt x="6" y="5"/>
                  </a:cubicBezTo>
                  <a:cubicBezTo>
                    <a:pt x="4" y="5"/>
                    <a:pt x="2" y="4"/>
                    <a:pt x="0" y="3"/>
                  </a:cubicBezTo>
                  <a:cubicBezTo>
                    <a:pt x="2" y="2"/>
                    <a:pt x="4" y="0"/>
                    <a:pt x="6" y="0"/>
                  </a:cubicBezTo>
                  <a:cubicBezTo>
                    <a:pt x="34" y="0"/>
                    <a:pt x="63" y="0"/>
                    <a:pt x="92" y="0"/>
                  </a:cubicBezTo>
                  <a:cubicBezTo>
                    <a:pt x="92" y="0"/>
                    <a:pt x="93" y="0"/>
                    <a:pt x="94" y="0"/>
                  </a:cubicBezTo>
                  <a:cubicBezTo>
                    <a:pt x="95" y="1"/>
                    <a:pt x="96" y="2"/>
                    <a:pt x="97" y="3"/>
                  </a:cubicBezTo>
                  <a:cubicBezTo>
                    <a:pt x="96" y="4"/>
                    <a:pt x="95" y="5"/>
                    <a:pt x="94" y="5"/>
                  </a:cubicBezTo>
                  <a:cubicBezTo>
                    <a:pt x="90" y="6"/>
                    <a:pt x="87" y="6"/>
                    <a:pt x="83" y="6"/>
                  </a:cubicBezTo>
                  <a:cubicBezTo>
                    <a:pt x="72" y="6"/>
                    <a:pt x="60" y="6"/>
                    <a:pt x="48"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2"/>
            <p:cNvSpPr/>
            <p:nvPr/>
          </p:nvSpPr>
          <p:spPr>
            <a:xfrm>
              <a:off x="10725150" y="4216401"/>
              <a:ext cx="46038" cy="3175"/>
            </a:xfrm>
            <a:custGeom>
              <a:rect b="b" l="l" r="r" t="t"/>
              <a:pathLst>
                <a:path extrusionOk="0" h="6" w="97">
                  <a:moveTo>
                    <a:pt x="48" y="6"/>
                  </a:moveTo>
                  <a:cubicBezTo>
                    <a:pt x="35" y="6"/>
                    <a:pt x="21" y="6"/>
                    <a:pt x="7" y="6"/>
                  </a:cubicBezTo>
                  <a:cubicBezTo>
                    <a:pt x="6" y="6"/>
                    <a:pt x="5" y="6"/>
                    <a:pt x="4" y="5"/>
                  </a:cubicBezTo>
                  <a:cubicBezTo>
                    <a:pt x="2" y="5"/>
                    <a:pt x="1" y="4"/>
                    <a:pt x="0" y="3"/>
                  </a:cubicBezTo>
                  <a:cubicBezTo>
                    <a:pt x="1" y="2"/>
                    <a:pt x="2" y="0"/>
                    <a:pt x="4" y="0"/>
                  </a:cubicBezTo>
                  <a:cubicBezTo>
                    <a:pt x="8" y="0"/>
                    <a:pt x="13" y="0"/>
                    <a:pt x="18" y="0"/>
                  </a:cubicBezTo>
                  <a:cubicBezTo>
                    <a:pt x="42" y="0"/>
                    <a:pt x="66" y="0"/>
                    <a:pt x="89" y="0"/>
                  </a:cubicBezTo>
                  <a:cubicBezTo>
                    <a:pt x="91" y="0"/>
                    <a:pt x="93" y="0"/>
                    <a:pt x="94" y="0"/>
                  </a:cubicBezTo>
                  <a:cubicBezTo>
                    <a:pt x="96" y="1"/>
                    <a:pt x="96" y="2"/>
                    <a:pt x="97" y="3"/>
                  </a:cubicBezTo>
                  <a:cubicBezTo>
                    <a:pt x="96" y="4"/>
                    <a:pt x="96" y="5"/>
                    <a:pt x="95" y="5"/>
                  </a:cubicBezTo>
                  <a:cubicBezTo>
                    <a:pt x="94" y="6"/>
                    <a:pt x="92" y="6"/>
                    <a:pt x="91" y="6"/>
                  </a:cubicBezTo>
                  <a:cubicBezTo>
                    <a:pt x="77" y="6"/>
                    <a:pt x="63" y="6"/>
                    <a:pt x="48"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2"/>
            <p:cNvSpPr/>
            <p:nvPr/>
          </p:nvSpPr>
          <p:spPr>
            <a:xfrm>
              <a:off x="10725150" y="4194176"/>
              <a:ext cx="46038" cy="3175"/>
            </a:xfrm>
            <a:custGeom>
              <a:rect b="b" l="l" r="r" t="t"/>
              <a:pathLst>
                <a:path extrusionOk="0" h="6" w="97">
                  <a:moveTo>
                    <a:pt x="49" y="6"/>
                  </a:moveTo>
                  <a:cubicBezTo>
                    <a:pt x="34" y="6"/>
                    <a:pt x="20" y="6"/>
                    <a:pt x="6" y="6"/>
                  </a:cubicBezTo>
                  <a:cubicBezTo>
                    <a:pt x="4" y="6"/>
                    <a:pt x="2" y="4"/>
                    <a:pt x="0" y="3"/>
                  </a:cubicBezTo>
                  <a:cubicBezTo>
                    <a:pt x="2" y="2"/>
                    <a:pt x="4" y="0"/>
                    <a:pt x="6" y="0"/>
                  </a:cubicBezTo>
                  <a:cubicBezTo>
                    <a:pt x="34" y="0"/>
                    <a:pt x="63" y="0"/>
                    <a:pt x="92" y="0"/>
                  </a:cubicBezTo>
                  <a:cubicBezTo>
                    <a:pt x="94" y="0"/>
                    <a:pt x="96" y="2"/>
                    <a:pt x="97" y="3"/>
                  </a:cubicBezTo>
                  <a:cubicBezTo>
                    <a:pt x="95" y="4"/>
                    <a:pt x="94" y="6"/>
                    <a:pt x="92" y="6"/>
                  </a:cubicBezTo>
                  <a:cubicBezTo>
                    <a:pt x="78" y="6"/>
                    <a:pt x="63" y="6"/>
                    <a:pt x="49"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2"/>
            <p:cNvSpPr/>
            <p:nvPr/>
          </p:nvSpPr>
          <p:spPr>
            <a:xfrm>
              <a:off x="10725150" y="4060826"/>
              <a:ext cx="46038" cy="1588"/>
            </a:xfrm>
            <a:custGeom>
              <a:rect b="b" l="l" r="r" t="t"/>
              <a:pathLst>
                <a:path extrusionOk="0" h="6" w="97">
                  <a:moveTo>
                    <a:pt x="48" y="6"/>
                  </a:moveTo>
                  <a:cubicBezTo>
                    <a:pt x="34" y="6"/>
                    <a:pt x="20" y="6"/>
                    <a:pt x="5" y="6"/>
                  </a:cubicBezTo>
                  <a:cubicBezTo>
                    <a:pt x="4" y="6"/>
                    <a:pt x="2" y="4"/>
                    <a:pt x="0" y="3"/>
                  </a:cubicBezTo>
                  <a:cubicBezTo>
                    <a:pt x="2" y="2"/>
                    <a:pt x="3" y="0"/>
                    <a:pt x="5" y="0"/>
                  </a:cubicBezTo>
                  <a:cubicBezTo>
                    <a:pt x="34" y="0"/>
                    <a:pt x="63" y="0"/>
                    <a:pt x="92" y="0"/>
                  </a:cubicBezTo>
                  <a:cubicBezTo>
                    <a:pt x="94" y="0"/>
                    <a:pt x="96" y="2"/>
                    <a:pt x="97" y="3"/>
                  </a:cubicBezTo>
                  <a:cubicBezTo>
                    <a:pt x="96" y="4"/>
                    <a:pt x="94" y="6"/>
                    <a:pt x="92" y="6"/>
                  </a:cubicBezTo>
                  <a:cubicBezTo>
                    <a:pt x="78" y="6"/>
                    <a:pt x="63" y="6"/>
                    <a:pt x="48"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2"/>
            <p:cNvSpPr/>
            <p:nvPr/>
          </p:nvSpPr>
          <p:spPr>
            <a:xfrm>
              <a:off x="10725150" y="4071938"/>
              <a:ext cx="46038" cy="1588"/>
            </a:xfrm>
            <a:custGeom>
              <a:rect b="b" l="l" r="r" t="t"/>
              <a:pathLst>
                <a:path extrusionOk="0" h="5" w="97">
                  <a:moveTo>
                    <a:pt x="49" y="0"/>
                  </a:moveTo>
                  <a:cubicBezTo>
                    <a:pt x="63" y="0"/>
                    <a:pt x="78" y="0"/>
                    <a:pt x="92" y="0"/>
                  </a:cubicBezTo>
                  <a:cubicBezTo>
                    <a:pt x="94" y="0"/>
                    <a:pt x="95" y="2"/>
                    <a:pt x="97" y="3"/>
                  </a:cubicBezTo>
                  <a:cubicBezTo>
                    <a:pt x="95" y="3"/>
                    <a:pt x="94" y="5"/>
                    <a:pt x="92" y="5"/>
                  </a:cubicBezTo>
                  <a:cubicBezTo>
                    <a:pt x="63" y="5"/>
                    <a:pt x="34" y="5"/>
                    <a:pt x="6" y="5"/>
                  </a:cubicBezTo>
                  <a:cubicBezTo>
                    <a:pt x="4" y="5"/>
                    <a:pt x="2" y="4"/>
                    <a:pt x="0" y="3"/>
                  </a:cubicBezTo>
                  <a:cubicBezTo>
                    <a:pt x="2" y="2"/>
                    <a:pt x="4" y="0"/>
                    <a:pt x="6" y="0"/>
                  </a:cubicBezTo>
                  <a:cubicBezTo>
                    <a:pt x="20" y="0"/>
                    <a:pt x="34" y="0"/>
                    <a:pt x="49" y="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9" name="Google Shape;519;p2"/>
            <p:cNvSpPr/>
            <p:nvPr/>
          </p:nvSpPr>
          <p:spPr>
            <a:xfrm>
              <a:off x="10725150" y="4083051"/>
              <a:ext cx="46038" cy="3175"/>
            </a:xfrm>
            <a:custGeom>
              <a:rect b="b" l="l" r="r" t="t"/>
              <a:pathLst>
                <a:path extrusionOk="0" h="6" w="97">
                  <a:moveTo>
                    <a:pt x="48" y="6"/>
                  </a:moveTo>
                  <a:cubicBezTo>
                    <a:pt x="35" y="6"/>
                    <a:pt x="21" y="6"/>
                    <a:pt x="7" y="6"/>
                  </a:cubicBezTo>
                  <a:cubicBezTo>
                    <a:pt x="6" y="6"/>
                    <a:pt x="4" y="6"/>
                    <a:pt x="3" y="5"/>
                  </a:cubicBezTo>
                  <a:cubicBezTo>
                    <a:pt x="2" y="5"/>
                    <a:pt x="1" y="4"/>
                    <a:pt x="0" y="3"/>
                  </a:cubicBezTo>
                  <a:cubicBezTo>
                    <a:pt x="0" y="2"/>
                    <a:pt x="2" y="1"/>
                    <a:pt x="2" y="0"/>
                  </a:cubicBezTo>
                  <a:cubicBezTo>
                    <a:pt x="3" y="0"/>
                    <a:pt x="5" y="0"/>
                    <a:pt x="6" y="0"/>
                  </a:cubicBezTo>
                  <a:cubicBezTo>
                    <a:pt x="34" y="0"/>
                    <a:pt x="63" y="0"/>
                    <a:pt x="91" y="0"/>
                  </a:cubicBezTo>
                  <a:cubicBezTo>
                    <a:pt x="92" y="0"/>
                    <a:pt x="94" y="0"/>
                    <a:pt x="94" y="0"/>
                  </a:cubicBezTo>
                  <a:cubicBezTo>
                    <a:pt x="95" y="1"/>
                    <a:pt x="96" y="2"/>
                    <a:pt x="97" y="3"/>
                  </a:cubicBezTo>
                  <a:cubicBezTo>
                    <a:pt x="96" y="4"/>
                    <a:pt x="95" y="5"/>
                    <a:pt x="94" y="5"/>
                  </a:cubicBezTo>
                  <a:cubicBezTo>
                    <a:pt x="93" y="6"/>
                    <a:pt x="91" y="6"/>
                    <a:pt x="90" y="6"/>
                  </a:cubicBezTo>
                  <a:cubicBezTo>
                    <a:pt x="76" y="6"/>
                    <a:pt x="62" y="6"/>
                    <a:pt x="48"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2"/>
            <p:cNvSpPr/>
            <p:nvPr/>
          </p:nvSpPr>
          <p:spPr>
            <a:xfrm>
              <a:off x="10725150" y="4094163"/>
              <a:ext cx="46038" cy="1588"/>
            </a:xfrm>
            <a:custGeom>
              <a:rect b="b" l="l" r="r" t="t"/>
              <a:pathLst>
                <a:path extrusionOk="0" h="5" w="97">
                  <a:moveTo>
                    <a:pt x="49" y="5"/>
                  </a:moveTo>
                  <a:cubicBezTo>
                    <a:pt x="34" y="5"/>
                    <a:pt x="20" y="5"/>
                    <a:pt x="6" y="5"/>
                  </a:cubicBezTo>
                  <a:cubicBezTo>
                    <a:pt x="4" y="5"/>
                    <a:pt x="2" y="3"/>
                    <a:pt x="0" y="3"/>
                  </a:cubicBezTo>
                  <a:cubicBezTo>
                    <a:pt x="2" y="2"/>
                    <a:pt x="4" y="0"/>
                    <a:pt x="6" y="0"/>
                  </a:cubicBezTo>
                  <a:cubicBezTo>
                    <a:pt x="34" y="0"/>
                    <a:pt x="63" y="0"/>
                    <a:pt x="92" y="0"/>
                  </a:cubicBezTo>
                  <a:cubicBezTo>
                    <a:pt x="94" y="0"/>
                    <a:pt x="96" y="1"/>
                    <a:pt x="97" y="2"/>
                  </a:cubicBezTo>
                  <a:cubicBezTo>
                    <a:pt x="95" y="3"/>
                    <a:pt x="94" y="5"/>
                    <a:pt x="92" y="5"/>
                  </a:cubicBezTo>
                  <a:cubicBezTo>
                    <a:pt x="78" y="5"/>
                    <a:pt x="63" y="5"/>
                    <a:pt x="49" y="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1" name="Google Shape;521;p2"/>
            <p:cNvSpPr/>
            <p:nvPr/>
          </p:nvSpPr>
          <p:spPr>
            <a:xfrm>
              <a:off x="10725150" y="4138613"/>
              <a:ext cx="46038" cy="3175"/>
            </a:xfrm>
            <a:custGeom>
              <a:rect b="b" l="l" r="r" t="t"/>
              <a:pathLst>
                <a:path extrusionOk="0" h="6" w="97">
                  <a:moveTo>
                    <a:pt x="49" y="0"/>
                  </a:moveTo>
                  <a:cubicBezTo>
                    <a:pt x="63" y="0"/>
                    <a:pt x="78" y="0"/>
                    <a:pt x="92" y="0"/>
                  </a:cubicBezTo>
                  <a:cubicBezTo>
                    <a:pt x="94" y="0"/>
                    <a:pt x="96" y="2"/>
                    <a:pt x="97" y="3"/>
                  </a:cubicBezTo>
                  <a:cubicBezTo>
                    <a:pt x="95" y="4"/>
                    <a:pt x="94" y="6"/>
                    <a:pt x="92" y="6"/>
                  </a:cubicBezTo>
                  <a:cubicBezTo>
                    <a:pt x="63" y="6"/>
                    <a:pt x="34" y="6"/>
                    <a:pt x="5" y="6"/>
                  </a:cubicBezTo>
                  <a:cubicBezTo>
                    <a:pt x="4" y="6"/>
                    <a:pt x="2" y="4"/>
                    <a:pt x="0" y="3"/>
                  </a:cubicBezTo>
                  <a:cubicBezTo>
                    <a:pt x="2" y="2"/>
                    <a:pt x="4" y="0"/>
                    <a:pt x="6" y="0"/>
                  </a:cubicBezTo>
                  <a:cubicBezTo>
                    <a:pt x="20" y="0"/>
                    <a:pt x="34" y="0"/>
                    <a:pt x="49" y="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2"/>
            <p:cNvSpPr/>
            <p:nvPr/>
          </p:nvSpPr>
          <p:spPr>
            <a:xfrm>
              <a:off x="10725150" y="4171951"/>
              <a:ext cx="46038" cy="3175"/>
            </a:xfrm>
            <a:custGeom>
              <a:rect b="b" l="l" r="r" t="t"/>
              <a:pathLst>
                <a:path extrusionOk="0" h="6" w="97">
                  <a:moveTo>
                    <a:pt x="49" y="1"/>
                  </a:moveTo>
                  <a:cubicBezTo>
                    <a:pt x="63" y="1"/>
                    <a:pt x="77" y="0"/>
                    <a:pt x="91" y="1"/>
                  </a:cubicBezTo>
                  <a:cubicBezTo>
                    <a:pt x="92" y="1"/>
                    <a:pt x="94" y="0"/>
                    <a:pt x="95" y="1"/>
                  </a:cubicBezTo>
                  <a:cubicBezTo>
                    <a:pt x="96" y="1"/>
                    <a:pt x="97" y="2"/>
                    <a:pt x="97" y="3"/>
                  </a:cubicBezTo>
                  <a:cubicBezTo>
                    <a:pt x="97" y="4"/>
                    <a:pt x="96" y="5"/>
                    <a:pt x="95" y="6"/>
                  </a:cubicBezTo>
                  <a:cubicBezTo>
                    <a:pt x="94" y="6"/>
                    <a:pt x="93" y="6"/>
                    <a:pt x="91" y="6"/>
                  </a:cubicBezTo>
                  <a:cubicBezTo>
                    <a:pt x="63" y="6"/>
                    <a:pt x="35" y="6"/>
                    <a:pt x="6" y="6"/>
                  </a:cubicBezTo>
                  <a:cubicBezTo>
                    <a:pt x="6" y="6"/>
                    <a:pt x="5" y="6"/>
                    <a:pt x="5" y="6"/>
                  </a:cubicBezTo>
                  <a:cubicBezTo>
                    <a:pt x="3" y="5"/>
                    <a:pt x="2" y="4"/>
                    <a:pt x="0" y="3"/>
                  </a:cubicBezTo>
                  <a:cubicBezTo>
                    <a:pt x="2" y="2"/>
                    <a:pt x="3" y="1"/>
                    <a:pt x="5" y="1"/>
                  </a:cubicBezTo>
                  <a:cubicBezTo>
                    <a:pt x="19" y="0"/>
                    <a:pt x="34" y="1"/>
                    <a:pt x="49" y="1"/>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2"/>
            <p:cNvSpPr/>
            <p:nvPr/>
          </p:nvSpPr>
          <p:spPr>
            <a:xfrm>
              <a:off x="10725150" y="4183063"/>
              <a:ext cx="46038" cy="3175"/>
            </a:xfrm>
            <a:custGeom>
              <a:rect b="b" l="l" r="r" t="t"/>
              <a:pathLst>
                <a:path extrusionOk="0" h="6" w="97">
                  <a:moveTo>
                    <a:pt x="48" y="5"/>
                  </a:moveTo>
                  <a:cubicBezTo>
                    <a:pt x="35" y="5"/>
                    <a:pt x="21" y="5"/>
                    <a:pt x="7" y="5"/>
                  </a:cubicBezTo>
                  <a:cubicBezTo>
                    <a:pt x="6" y="5"/>
                    <a:pt x="4" y="6"/>
                    <a:pt x="3" y="5"/>
                  </a:cubicBezTo>
                  <a:cubicBezTo>
                    <a:pt x="2" y="5"/>
                    <a:pt x="1" y="3"/>
                    <a:pt x="0" y="2"/>
                  </a:cubicBezTo>
                  <a:cubicBezTo>
                    <a:pt x="0" y="2"/>
                    <a:pt x="2" y="1"/>
                    <a:pt x="3" y="0"/>
                  </a:cubicBezTo>
                  <a:cubicBezTo>
                    <a:pt x="4" y="0"/>
                    <a:pt x="5" y="0"/>
                    <a:pt x="7" y="0"/>
                  </a:cubicBezTo>
                  <a:cubicBezTo>
                    <a:pt x="35" y="0"/>
                    <a:pt x="63" y="0"/>
                    <a:pt x="91" y="0"/>
                  </a:cubicBezTo>
                  <a:cubicBezTo>
                    <a:pt x="91" y="0"/>
                    <a:pt x="92" y="0"/>
                    <a:pt x="92" y="0"/>
                  </a:cubicBezTo>
                  <a:cubicBezTo>
                    <a:pt x="94" y="1"/>
                    <a:pt x="96" y="2"/>
                    <a:pt x="97" y="3"/>
                  </a:cubicBezTo>
                  <a:cubicBezTo>
                    <a:pt x="96" y="3"/>
                    <a:pt x="94" y="5"/>
                    <a:pt x="93" y="5"/>
                  </a:cubicBezTo>
                  <a:cubicBezTo>
                    <a:pt x="84" y="5"/>
                    <a:pt x="75" y="5"/>
                    <a:pt x="67" y="5"/>
                  </a:cubicBezTo>
                  <a:cubicBezTo>
                    <a:pt x="61" y="5"/>
                    <a:pt x="54" y="5"/>
                    <a:pt x="48" y="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2"/>
            <p:cNvSpPr/>
            <p:nvPr/>
          </p:nvSpPr>
          <p:spPr>
            <a:xfrm>
              <a:off x="10725150" y="4116388"/>
              <a:ext cx="46038" cy="3175"/>
            </a:xfrm>
            <a:custGeom>
              <a:rect b="b" l="l" r="r" t="t"/>
              <a:pathLst>
                <a:path extrusionOk="0" h="6" w="97">
                  <a:moveTo>
                    <a:pt x="49" y="6"/>
                  </a:moveTo>
                  <a:cubicBezTo>
                    <a:pt x="34" y="6"/>
                    <a:pt x="20" y="6"/>
                    <a:pt x="6" y="6"/>
                  </a:cubicBezTo>
                  <a:cubicBezTo>
                    <a:pt x="4" y="6"/>
                    <a:pt x="2" y="4"/>
                    <a:pt x="0" y="3"/>
                  </a:cubicBezTo>
                  <a:cubicBezTo>
                    <a:pt x="2" y="2"/>
                    <a:pt x="4" y="1"/>
                    <a:pt x="6" y="1"/>
                  </a:cubicBezTo>
                  <a:cubicBezTo>
                    <a:pt x="34" y="0"/>
                    <a:pt x="63" y="0"/>
                    <a:pt x="92" y="0"/>
                  </a:cubicBezTo>
                  <a:cubicBezTo>
                    <a:pt x="92" y="0"/>
                    <a:pt x="93" y="0"/>
                    <a:pt x="94" y="1"/>
                  </a:cubicBezTo>
                  <a:cubicBezTo>
                    <a:pt x="95" y="1"/>
                    <a:pt x="96" y="2"/>
                    <a:pt x="97" y="3"/>
                  </a:cubicBezTo>
                  <a:cubicBezTo>
                    <a:pt x="96" y="4"/>
                    <a:pt x="95" y="6"/>
                    <a:pt x="94" y="6"/>
                  </a:cubicBezTo>
                  <a:cubicBezTo>
                    <a:pt x="91" y="6"/>
                    <a:pt x="87" y="6"/>
                    <a:pt x="84" y="6"/>
                  </a:cubicBezTo>
                  <a:cubicBezTo>
                    <a:pt x="72" y="6"/>
                    <a:pt x="60" y="6"/>
                    <a:pt x="49" y="6"/>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2"/>
            <p:cNvSpPr/>
            <p:nvPr/>
          </p:nvSpPr>
          <p:spPr>
            <a:xfrm>
              <a:off x="10725150" y="4205288"/>
              <a:ext cx="46038" cy="3175"/>
            </a:xfrm>
            <a:custGeom>
              <a:rect b="b" l="l" r="r" t="t"/>
              <a:pathLst>
                <a:path extrusionOk="0" h="5" w="97">
                  <a:moveTo>
                    <a:pt x="48" y="5"/>
                  </a:moveTo>
                  <a:cubicBezTo>
                    <a:pt x="34" y="5"/>
                    <a:pt x="20" y="5"/>
                    <a:pt x="6" y="5"/>
                  </a:cubicBezTo>
                  <a:cubicBezTo>
                    <a:pt x="4" y="5"/>
                    <a:pt x="2" y="4"/>
                    <a:pt x="0" y="3"/>
                  </a:cubicBezTo>
                  <a:cubicBezTo>
                    <a:pt x="2" y="2"/>
                    <a:pt x="4" y="0"/>
                    <a:pt x="6" y="0"/>
                  </a:cubicBezTo>
                  <a:cubicBezTo>
                    <a:pt x="34" y="0"/>
                    <a:pt x="63" y="0"/>
                    <a:pt x="92" y="0"/>
                  </a:cubicBezTo>
                  <a:cubicBezTo>
                    <a:pt x="92" y="0"/>
                    <a:pt x="93" y="0"/>
                    <a:pt x="94" y="0"/>
                  </a:cubicBezTo>
                  <a:cubicBezTo>
                    <a:pt x="95" y="1"/>
                    <a:pt x="96" y="2"/>
                    <a:pt x="97" y="3"/>
                  </a:cubicBezTo>
                  <a:cubicBezTo>
                    <a:pt x="96" y="3"/>
                    <a:pt x="95" y="5"/>
                    <a:pt x="94" y="5"/>
                  </a:cubicBezTo>
                  <a:cubicBezTo>
                    <a:pt x="90" y="5"/>
                    <a:pt x="86" y="5"/>
                    <a:pt x="82" y="5"/>
                  </a:cubicBezTo>
                  <a:cubicBezTo>
                    <a:pt x="71" y="5"/>
                    <a:pt x="59" y="5"/>
                    <a:pt x="48" y="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6" name="Google Shape;526;p2"/>
            <p:cNvSpPr/>
            <p:nvPr/>
          </p:nvSpPr>
          <p:spPr>
            <a:xfrm>
              <a:off x="10725150" y="4105276"/>
              <a:ext cx="46038" cy="3175"/>
            </a:xfrm>
            <a:custGeom>
              <a:rect b="b" l="l" r="r" t="t"/>
              <a:pathLst>
                <a:path extrusionOk="0" h="6" w="97">
                  <a:moveTo>
                    <a:pt x="49" y="5"/>
                  </a:moveTo>
                  <a:cubicBezTo>
                    <a:pt x="34" y="5"/>
                    <a:pt x="20" y="6"/>
                    <a:pt x="6" y="5"/>
                  </a:cubicBezTo>
                  <a:cubicBezTo>
                    <a:pt x="4" y="5"/>
                    <a:pt x="2" y="4"/>
                    <a:pt x="0" y="3"/>
                  </a:cubicBezTo>
                  <a:cubicBezTo>
                    <a:pt x="2" y="2"/>
                    <a:pt x="4" y="0"/>
                    <a:pt x="6" y="0"/>
                  </a:cubicBezTo>
                  <a:cubicBezTo>
                    <a:pt x="35" y="0"/>
                    <a:pt x="63" y="0"/>
                    <a:pt x="92" y="0"/>
                  </a:cubicBezTo>
                  <a:cubicBezTo>
                    <a:pt x="94" y="0"/>
                    <a:pt x="96" y="2"/>
                    <a:pt x="97" y="3"/>
                  </a:cubicBezTo>
                  <a:cubicBezTo>
                    <a:pt x="95" y="4"/>
                    <a:pt x="94" y="5"/>
                    <a:pt x="92" y="5"/>
                  </a:cubicBezTo>
                  <a:cubicBezTo>
                    <a:pt x="77" y="6"/>
                    <a:pt x="63" y="5"/>
                    <a:pt x="49" y="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7" name="Google Shape;527;p2"/>
            <p:cNvSpPr/>
            <p:nvPr/>
          </p:nvSpPr>
          <p:spPr>
            <a:xfrm>
              <a:off x="10606088" y="4318001"/>
              <a:ext cx="146050" cy="28575"/>
            </a:xfrm>
            <a:custGeom>
              <a:rect b="b" l="l" r="r" t="t"/>
              <a:pathLst>
                <a:path extrusionOk="0" h="58" w="305">
                  <a:moveTo>
                    <a:pt x="153" y="57"/>
                  </a:moveTo>
                  <a:cubicBezTo>
                    <a:pt x="105" y="57"/>
                    <a:pt x="57" y="57"/>
                    <a:pt x="9" y="57"/>
                  </a:cubicBezTo>
                  <a:cubicBezTo>
                    <a:pt x="7" y="57"/>
                    <a:pt x="6" y="58"/>
                    <a:pt x="4" y="57"/>
                  </a:cubicBezTo>
                  <a:cubicBezTo>
                    <a:pt x="1" y="57"/>
                    <a:pt x="0" y="55"/>
                    <a:pt x="2" y="53"/>
                  </a:cubicBezTo>
                  <a:cubicBezTo>
                    <a:pt x="2" y="52"/>
                    <a:pt x="3" y="51"/>
                    <a:pt x="4" y="50"/>
                  </a:cubicBezTo>
                  <a:cubicBezTo>
                    <a:pt x="16" y="35"/>
                    <a:pt x="29" y="19"/>
                    <a:pt x="42" y="4"/>
                  </a:cubicBezTo>
                  <a:cubicBezTo>
                    <a:pt x="44" y="1"/>
                    <a:pt x="47" y="0"/>
                    <a:pt x="50" y="0"/>
                  </a:cubicBezTo>
                  <a:cubicBezTo>
                    <a:pt x="120" y="0"/>
                    <a:pt x="191" y="0"/>
                    <a:pt x="262" y="0"/>
                  </a:cubicBezTo>
                  <a:cubicBezTo>
                    <a:pt x="266" y="0"/>
                    <a:pt x="268" y="1"/>
                    <a:pt x="271" y="5"/>
                  </a:cubicBezTo>
                  <a:cubicBezTo>
                    <a:pt x="281" y="20"/>
                    <a:pt x="292" y="35"/>
                    <a:pt x="303" y="50"/>
                  </a:cubicBezTo>
                  <a:cubicBezTo>
                    <a:pt x="304" y="52"/>
                    <a:pt x="304" y="54"/>
                    <a:pt x="305" y="56"/>
                  </a:cubicBezTo>
                  <a:cubicBezTo>
                    <a:pt x="303" y="56"/>
                    <a:pt x="301" y="57"/>
                    <a:pt x="299" y="57"/>
                  </a:cubicBezTo>
                  <a:cubicBezTo>
                    <a:pt x="250" y="57"/>
                    <a:pt x="201" y="57"/>
                    <a:pt x="153" y="57"/>
                  </a:cubicBezTo>
                  <a:close/>
                  <a:moveTo>
                    <a:pt x="10" y="52"/>
                  </a:moveTo>
                  <a:cubicBezTo>
                    <a:pt x="106" y="52"/>
                    <a:pt x="201" y="52"/>
                    <a:pt x="296" y="52"/>
                  </a:cubicBezTo>
                  <a:cubicBezTo>
                    <a:pt x="296" y="51"/>
                    <a:pt x="296" y="50"/>
                    <a:pt x="295" y="49"/>
                  </a:cubicBezTo>
                  <a:cubicBezTo>
                    <a:pt x="285" y="35"/>
                    <a:pt x="276" y="22"/>
                    <a:pt x="266" y="8"/>
                  </a:cubicBezTo>
                  <a:cubicBezTo>
                    <a:pt x="265" y="7"/>
                    <a:pt x="262" y="6"/>
                    <a:pt x="261" y="6"/>
                  </a:cubicBezTo>
                  <a:cubicBezTo>
                    <a:pt x="191" y="5"/>
                    <a:pt x="122" y="5"/>
                    <a:pt x="52" y="6"/>
                  </a:cubicBezTo>
                  <a:cubicBezTo>
                    <a:pt x="50" y="6"/>
                    <a:pt x="47" y="7"/>
                    <a:pt x="46" y="9"/>
                  </a:cubicBezTo>
                  <a:cubicBezTo>
                    <a:pt x="35" y="21"/>
                    <a:pt x="24" y="35"/>
                    <a:pt x="13" y="48"/>
                  </a:cubicBezTo>
                  <a:cubicBezTo>
                    <a:pt x="12" y="49"/>
                    <a:pt x="12" y="50"/>
                    <a:pt x="10" y="52"/>
                  </a:cubicBezTo>
                  <a:close/>
                </a:path>
              </a:pathLst>
            </a:custGeom>
            <a:solidFill>
              <a:srgbClr val="000000"/>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2"/>
            <p:cNvSpPr/>
            <p:nvPr/>
          </p:nvSpPr>
          <p:spPr>
            <a:xfrm>
              <a:off x="10606088" y="4189413"/>
              <a:ext cx="3175" cy="7938"/>
            </a:xfrm>
            <a:custGeom>
              <a:rect b="b" l="l" r="r" t="t"/>
              <a:pathLst>
                <a:path extrusionOk="0" h="18" w="6">
                  <a:moveTo>
                    <a:pt x="5" y="9"/>
                  </a:moveTo>
                  <a:cubicBezTo>
                    <a:pt x="5" y="11"/>
                    <a:pt x="6" y="13"/>
                    <a:pt x="5" y="15"/>
                  </a:cubicBezTo>
                  <a:cubicBezTo>
                    <a:pt x="5" y="16"/>
                    <a:pt x="4" y="17"/>
                    <a:pt x="3" y="18"/>
                  </a:cubicBezTo>
                  <a:cubicBezTo>
                    <a:pt x="2" y="17"/>
                    <a:pt x="0" y="16"/>
                    <a:pt x="0" y="15"/>
                  </a:cubicBezTo>
                  <a:cubicBezTo>
                    <a:pt x="0" y="11"/>
                    <a:pt x="0" y="7"/>
                    <a:pt x="0" y="3"/>
                  </a:cubicBezTo>
                  <a:cubicBezTo>
                    <a:pt x="0" y="2"/>
                    <a:pt x="2" y="1"/>
                    <a:pt x="3" y="0"/>
                  </a:cubicBezTo>
                  <a:cubicBezTo>
                    <a:pt x="3"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2"/>
            <p:cNvSpPr/>
            <p:nvPr/>
          </p:nvSpPr>
          <p:spPr>
            <a:xfrm>
              <a:off x="10633075" y="4157663"/>
              <a:ext cx="3175" cy="7938"/>
            </a:xfrm>
            <a:custGeom>
              <a:rect b="b" l="l" r="r" t="t"/>
              <a:pathLst>
                <a:path extrusionOk="0" h="17" w="6">
                  <a:moveTo>
                    <a:pt x="5" y="9"/>
                  </a:moveTo>
                  <a:cubicBezTo>
                    <a:pt x="5" y="11"/>
                    <a:pt x="6" y="13"/>
                    <a:pt x="5" y="14"/>
                  </a:cubicBezTo>
                  <a:cubicBezTo>
                    <a:pt x="5" y="15"/>
                    <a:pt x="4" y="16"/>
                    <a:pt x="3" y="17"/>
                  </a:cubicBezTo>
                  <a:cubicBezTo>
                    <a:pt x="2" y="16"/>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2"/>
            <p:cNvSpPr/>
            <p:nvPr/>
          </p:nvSpPr>
          <p:spPr>
            <a:xfrm>
              <a:off x="10606088" y="4203701"/>
              <a:ext cx="3175" cy="9525"/>
            </a:xfrm>
            <a:custGeom>
              <a:rect b="b" l="l" r="r" t="t"/>
              <a:pathLst>
                <a:path extrusionOk="0" h="18" w="7">
                  <a:moveTo>
                    <a:pt x="6" y="9"/>
                  </a:moveTo>
                  <a:cubicBezTo>
                    <a:pt x="6" y="11"/>
                    <a:pt x="7" y="12"/>
                    <a:pt x="6" y="14"/>
                  </a:cubicBezTo>
                  <a:cubicBezTo>
                    <a:pt x="6" y="15"/>
                    <a:pt x="5" y="16"/>
                    <a:pt x="4" y="18"/>
                  </a:cubicBezTo>
                  <a:cubicBezTo>
                    <a:pt x="3" y="16"/>
                    <a:pt x="1" y="15"/>
                    <a:pt x="1" y="14"/>
                  </a:cubicBezTo>
                  <a:cubicBezTo>
                    <a:pt x="0" y="10"/>
                    <a:pt x="1" y="7"/>
                    <a:pt x="1" y="4"/>
                  </a:cubicBezTo>
                  <a:cubicBezTo>
                    <a:pt x="1" y="2"/>
                    <a:pt x="3" y="1"/>
                    <a:pt x="4" y="0"/>
                  </a:cubicBezTo>
                  <a:cubicBezTo>
                    <a:pt x="5" y="1"/>
                    <a:pt x="6" y="2"/>
                    <a:pt x="6" y="4"/>
                  </a:cubicBezTo>
                  <a:cubicBezTo>
                    <a:pt x="7"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2"/>
            <p:cNvSpPr/>
            <p:nvPr/>
          </p:nvSpPr>
          <p:spPr>
            <a:xfrm>
              <a:off x="10606088" y="4157663"/>
              <a:ext cx="3175" cy="7938"/>
            </a:xfrm>
            <a:custGeom>
              <a:rect b="b" l="l" r="r" t="t"/>
              <a:pathLst>
                <a:path extrusionOk="0" h="17" w="6">
                  <a:moveTo>
                    <a:pt x="5" y="9"/>
                  </a:moveTo>
                  <a:cubicBezTo>
                    <a:pt x="5" y="11"/>
                    <a:pt x="6" y="13"/>
                    <a:pt x="5" y="14"/>
                  </a:cubicBezTo>
                  <a:cubicBezTo>
                    <a:pt x="5" y="16"/>
                    <a:pt x="4" y="16"/>
                    <a:pt x="3" y="17"/>
                  </a:cubicBezTo>
                  <a:cubicBezTo>
                    <a:pt x="2" y="16"/>
                    <a:pt x="0" y="16"/>
                    <a:pt x="0" y="14"/>
                  </a:cubicBezTo>
                  <a:cubicBezTo>
                    <a:pt x="0" y="11"/>
                    <a:pt x="0" y="7"/>
                    <a:pt x="0" y="3"/>
                  </a:cubicBezTo>
                  <a:cubicBezTo>
                    <a:pt x="0" y="2"/>
                    <a:pt x="2" y="1"/>
                    <a:pt x="3" y="0"/>
                  </a:cubicBezTo>
                  <a:cubicBezTo>
                    <a:pt x="3"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2"/>
            <p:cNvSpPr/>
            <p:nvPr/>
          </p:nvSpPr>
          <p:spPr>
            <a:xfrm>
              <a:off x="10623550" y="4157663"/>
              <a:ext cx="3175" cy="7938"/>
            </a:xfrm>
            <a:custGeom>
              <a:rect b="b" l="l" r="r" t="t"/>
              <a:pathLst>
                <a:path extrusionOk="0" h="17" w="6">
                  <a:moveTo>
                    <a:pt x="0" y="8"/>
                  </a:moveTo>
                  <a:cubicBezTo>
                    <a:pt x="0" y="7"/>
                    <a:pt x="0" y="5"/>
                    <a:pt x="0" y="4"/>
                  </a:cubicBezTo>
                  <a:cubicBezTo>
                    <a:pt x="1" y="2"/>
                    <a:pt x="2" y="1"/>
                    <a:pt x="3" y="0"/>
                  </a:cubicBezTo>
                  <a:cubicBezTo>
                    <a:pt x="4" y="1"/>
                    <a:pt x="6" y="2"/>
                    <a:pt x="6" y="3"/>
                  </a:cubicBezTo>
                  <a:cubicBezTo>
                    <a:pt x="6" y="7"/>
                    <a:pt x="6" y="10"/>
                    <a:pt x="6" y="14"/>
                  </a:cubicBezTo>
                  <a:cubicBezTo>
                    <a:pt x="6" y="15"/>
                    <a:pt x="4" y="16"/>
                    <a:pt x="3" y="17"/>
                  </a:cubicBezTo>
                  <a:cubicBezTo>
                    <a:pt x="2" y="16"/>
                    <a:pt x="1" y="15"/>
                    <a:pt x="0" y="14"/>
                  </a:cubicBezTo>
                  <a:cubicBezTo>
                    <a:pt x="0" y="12"/>
                    <a:pt x="0" y="10"/>
                    <a:pt x="0" y="8"/>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2"/>
            <p:cNvSpPr/>
            <p:nvPr/>
          </p:nvSpPr>
          <p:spPr>
            <a:xfrm>
              <a:off x="10606088" y="4127501"/>
              <a:ext cx="3175" cy="7938"/>
            </a:xfrm>
            <a:custGeom>
              <a:rect b="b" l="l" r="r" t="t"/>
              <a:pathLst>
                <a:path extrusionOk="0" h="17" w="6">
                  <a:moveTo>
                    <a:pt x="5" y="9"/>
                  </a:moveTo>
                  <a:cubicBezTo>
                    <a:pt x="5" y="11"/>
                    <a:pt x="6" y="13"/>
                    <a:pt x="5" y="15"/>
                  </a:cubicBezTo>
                  <a:cubicBezTo>
                    <a:pt x="5" y="16"/>
                    <a:pt x="4" y="17"/>
                    <a:pt x="3" y="17"/>
                  </a:cubicBezTo>
                  <a:cubicBezTo>
                    <a:pt x="2" y="17"/>
                    <a:pt x="0" y="16"/>
                    <a:pt x="0" y="15"/>
                  </a:cubicBezTo>
                  <a:cubicBezTo>
                    <a:pt x="0" y="11"/>
                    <a:pt x="0" y="6"/>
                    <a:pt x="0" y="2"/>
                  </a:cubicBezTo>
                  <a:cubicBezTo>
                    <a:pt x="0" y="1"/>
                    <a:pt x="2" y="0"/>
                    <a:pt x="3" y="0"/>
                  </a:cubicBezTo>
                  <a:cubicBezTo>
                    <a:pt x="3" y="0"/>
                    <a:pt x="5" y="1"/>
                    <a:pt x="5" y="2"/>
                  </a:cubicBezTo>
                  <a:cubicBezTo>
                    <a:pt x="6" y="4"/>
                    <a:pt x="5" y="6"/>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2"/>
            <p:cNvSpPr/>
            <p:nvPr/>
          </p:nvSpPr>
          <p:spPr>
            <a:xfrm>
              <a:off x="10606088" y="4143376"/>
              <a:ext cx="3175" cy="7938"/>
            </a:xfrm>
            <a:custGeom>
              <a:rect b="b" l="l" r="r" t="t"/>
              <a:pathLst>
                <a:path extrusionOk="0" h="17" w="6">
                  <a:moveTo>
                    <a:pt x="5" y="9"/>
                  </a:moveTo>
                  <a:cubicBezTo>
                    <a:pt x="5" y="11"/>
                    <a:pt x="6" y="13"/>
                    <a:pt x="5" y="15"/>
                  </a:cubicBezTo>
                  <a:cubicBezTo>
                    <a:pt x="5" y="16"/>
                    <a:pt x="4" y="17"/>
                    <a:pt x="3" y="17"/>
                  </a:cubicBezTo>
                  <a:cubicBezTo>
                    <a:pt x="2" y="17"/>
                    <a:pt x="0" y="16"/>
                    <a:pt x="0" y="15"/>
                  </a:cubicBezTo>
                  <a:cubicBezTo>
                    <a:pt x="0" y="11"/>
                    <a:pt x="0" y="6"/>
                    <a:pt x="0" y="2"/>
                  </a:cubicBezTo>
                  <a:cubicBezTo>
                    <a:pt x="0" y="1"/>
                    <a:pt x="2" y="0"/>
                    <a:pt x="3" y="0"/>
                  </a:cubicBezTo>
                  <a:cubicBezTo>
                    <a:pt x="4" y="0"/>
                    <a:pt x="5" y="1"/>
                    <a:pt x="5" y="2"/>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5" name="Google Shape;535;p2"/>
            <p:cNvSpPr/>
            <p:nvPr/>
          </p:nvSpPr>
          <p:spPr>
            <a:xfrm>
              <a:off x="10606088" y="4173538"/>
              <a:ext cx="3175" cy="7938"/>
            </a:xfrm>
            <a:custGeom>
              <a:rect b="b" l="l" r="r" t="t"/>
              <a:pathLst>
                <a:path extrusionOk="0" h="17" w="6">
                  <a:moveTo>
                    <a:pt x="5" y="9"/>
                  </a:moveTo>
                  <a:cubicBezTo>
                    <a:pt x="5" y="11"/>
                    <a:pt x="6" y="13"/>
                    <a:pt x="5" y="15"/>
                  </a:cubicBezTo>
                  <a:cubicBezTo>
                    <a:pt x="5" y="16"/>
                    <a:pt x="3" y="17"/>
                    <a:pt x="3" y="17"/>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6" name="Google Shape;536;p2"/>
            <p:cNvSpPr/>
            <p:nvPr/>
          </p:nvSpPr>
          <p:spPr>
            <a:xfrm>
              <a:off x="10623550" y="4143376"/>
              <a:ext cx="3175" cy="7938"/>
            </a:xfrm>
            <a:custGeom>
              <a:rect b="b" l="l" r="r" t="t"/>
              <a:pathLst>
                <a:path extrusionOk="0" h="17" w="6">
                  <a:moveTo>
                    <a:pt x="0" y="8"/>
                  </a:moveTo>
                  <a:cubicBezTo>
                    <a:pt x="0" y="6"/>
                    <a:pt x="0" y="4"/>
                    <a:pt x="0" y="2"/>
                  </a:cubicBezTo>
                  <a:cubicBezTo>
                    <a:pt x="1" y="1"/>
                    <a:pt x="2" y="0"/>
                    <a:pt x="3" y="0"/>
                  </a:cubicBezTo>
                  <a:cubicBezTo>
                    <a:pt x="4" y="0"/>
                    <a:pt x="6" y="1"/>
                    <a:pt x="6" y="2"/>
                  </a:cubicBezTo>
                  <a:cubicBezTo>
                    <a:pt x="6" y="6"/>
                    <a:pt x="6" y="10"/>
                    <a:pt x="6" y="14"/>
                  </a:cubicBezTo>
                  <a:cubicBezTo>
                    <a:pt x="5" y="15"/>
                    <a:pt x="4" y="16"/>
                    <a:pt x="3" y="17"/>
                  </a:cubicBezTo>
                  <a:cubicBezTo>
                    <a:pt x="2" y="16"/>
                    <a:pt x="1" y="15"/>
                    <a:pt x="0" y="14"/>
                  </a:cubicBezTo>
                  <a:cubicBezTo>
                    <a:pt x="0" y="12"/>
                    <a:pt x="0" y="10"/>
                    <a:pt x="0" y="8"/>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2"/>
            <p:cNvSpPr/>
            <p:nvPr/>
          </p:nvSpPr>
          <p:spPr>
            <a:xfrm>
              <a:off x="10623550" y="4111626"/>
              <a:ext cx="3175" cy="9525"/>
            </a:xfrm>
            <a:custGeom>
              <a:rect b="b" l="l" r="r" t="t"/>
              <a:pathLst>
                <a:path extrusionOk="0" h="18" w="6">
                  <a:moveTo>
                    <a:pt x="6" y="9"/>
                  </a:moveTo>
                  <a:cubicBezTo>
                    <a:pt x="6" y="11"/>
                    <a:pt x="6" y="14"/>
                    <a:pt x="5" y="16"/>
                  </a:cubicBezTo>
                  <a:cubicBezTo>
                    <a:pt x="5" y="17"/>
                    <a:pt x="4" y="18"/>
                    <a:pt x="3" y="18"/>
                  </a:cubicBezTo>
                  <a:cubicBezTo>
                    <a:pt x="2" y="18"/>
                    <a:pt x="0" y="17"/>
                    <a:pt x="0" y="16"/>
                  </a:cubicBezTo>
                  <a:cubicBezTo>
                    <a:pt x="0" y="12"/>
                    <a:pt x="0" y="7"/>
                    <a:pt x="0" y="3"/>
                  </a:cubicBezTo>
                  <a:cubicBezTo>
                    <a:pt x="0" y="2"/>
                    <a:pt x="2" y="0"/>
                    <a:pt x="3" y="1"/>
                  </a:cubicBezTo>
                  <a:cubicBezTo>
                    <a:pt x="4" y="1"/>
                    <a:pt x="5" y="2"/>
                    <a:pt x="6" y="3"/>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2"/>
            <p:cNvSpPr/>
            <p:nvPr/>
          </p:nvSpPr>
          <p:spPr>
            <a:xfrm>
              <a:off x="10633075" y="4143376"/>
              <a:ext cx="3175" cy="7938"/>
            </a:xfrm>
            <a:custGeom>
              <a:rect b="b" l="l" r="r" t="t"/>
              <a:pathLst>
                <a:path extrusionOk="0" h="17" w="6">
                  <a:moveTo>
                    <a:pt x="5" y="9"/>
                  </a:moveTo>
                  <a:cubicBezTo>
                    <a:pt x="5" y="11"/>
                    <a:pt x="6" y="12"/>
                    <a:pt x="5" y="14"/>
                  </a:cubicBezTo>
                  <a:cubicBezTo>
                    <a:pt x="5" y="15"/>
                    <a:pt x="4" y="16"/>
                    <a:pt x="3" y="17"/>
                  </a:cubicBezTo>
                  <a:cubicBezTo>
                    <a:pt x="2" y="16"/>
                    <a:pt x="0" y="16"/>
                    <a:pt x="0" y="15"/>
                  </a:cubicBezTo>
                  <a:cubicBezTo>
                    <a:pt x="0" y="11"/>
                    <a:pt x="0" y="6"/>
                    <a:pt x="0" y="2"/>
                  </a:cubicBezTo>
                  <a:cubicBezTo>
                    <a:pt x="0" y="1"/>
                    <a:pt x="2" y="0"/>
                    <a:pt x="3" y="0"/>
                  </a:cubicBezTo>
                  <a:cubicBezTo>
                    <a:pt x="4" y="0"/>
                    <a:pt x="5" y="1"/>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2"/>
            <p:cNvSpPr/>
            <p:nvPr/>
          </p:nvSpPr>
          <p:spPr>
            <a:xfrm>
              <a:off x="10633075" y="4127501"/>
              <a:ext cx="3175" cy="7938"/>
            </a:xfrm>
            <a:custGeom>
              <a:rect b="b" l="l" r="r" t="t"/>
              <a:pathLst>
                <a:path extrusionOk="0" h="17" w="6">
                  <a:moveTo>
                    <a:pt x="5" y="9"/>
                  </a:moveTo>
                  <a:cubicBezTo>
                    <a:pt x="5" y="11"/>
                    <a:pt x="6" y="12"/>
                    <a:pt x="5" y="14"/>
                  </a:cubicBezTo>
                  <a:cubicBezTo>
                    <a:pt x="5" y="15"/>
                    <a:pt x="4" y="16"/>
                    <a:pt x="3" y="17"/>
                  </a:cubicBezTo>
                  <a:cubicBezTo>
                    <a:pt x="2" y="16"/>
                    <a:pt x="0" y="16"/>
                    <a:pt x="0" y="15"/>
                  </a:cubicBezTo>
                  <a:cubicBezTo>
                    <a:pt x="0" y="10"/>
                    <a:pt x="0" y="6"/>
                    <a:pt x="0" y="2"/>
                  </a:cubicBezTo>
                  <a:cubicBezTo>
                    <a:pt x="0" y="1"/>
                    <a:pt x="2" y="0"/>
                    <a:pt x="3" y="0"/>
                  </a:cubicBezTo>
                  <a:cubicBezTo>
                    <a:pt x="4" y="0"/>
                    <a:pt x="5" y="1"/>
                    <a:pt x="5" y="2"/>
                  </a:cubicBezTo>
                  <a:cubicBezTo>
                    <a:pt x="6" y="4"/>
                    <a:pt x="5" y="6"/>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2"/>
            <p:cNvSpPr/>
            <p:nvPr/>
          </p:nvSpPr>
          <p:spPr>
            <a:xfrm>
              <a:off x="10623550" y="4127501"/>
              <a:ext cx="3175" cy="7938"/>
            </a:xfrm>
            <a:custGeom>
              <a:rect b="b" l="l" r="r" t="t"/>
              <a:pathLst>
                <a:path extrusionOk="0" h="18" w="6">
                  <a:moveTo>
                    <a:pt x="0" y="9"/>
                  </a:moveTo>
                  <a:cubicBezTo>
                    <a:pt x="0" y="8"/>
                    <a:pt x="0" y="6"/>
                    <a:pt x="0" y="5"/>
                  </a:cubicBezTo>
                  <a:cubicBezTo>
                    <a:pt x="1" y="4"/>
                    <a:pt x="2" y="2"/>
                    <a:pt x="3" y="0"/>
                  </a:cubicBezTo>
                  <a:cubicBezTo>
                    <a:pt x="4" y="2"/>
                    <a:pt x="6" y="4"/>
                    <a:pt x="6" y="5"/>
                  </a:cubicBezTo>
                  <a:cubicBezTo>
                    <a:pt x="6" y="8"/>
                    <a:pt x="6" y="12"/>
                    <a:pt x="6" y="15"/>
                  </a:cubicBezTo>
                  <a:cubicBezTo>
                    <a:pt x="5" y="16"/>
                    <a:pt x="4" y="17"/>
                    <a:pt x="3" y="18"/>
                  </a:cubicBezTo>
                  <a:cubicBezTo>
                    <a:pt x="2" y="17"/>
                    <a:pt x="1" y="16"/>
                    <a:pt x="0" y="15"/>
                  </a:cubicBezTo>
                  <a:cubicBezTo>
                    <a:pt x="0" y="13"/>
                    <a:pt x="0" y="11"/>
                    <a:pt x="0"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2"/>
            <p:cNvSpPr/>
            <p:nvPr/>
          </p:nvSpPr>
          <p:spPr>
            <a:xfrm>
              <a:off x="10633075" y="4111626"/>
              <a:ext cx="3175" cy="9525"/>
            </a:xfrm>
            <a:custGeom>
              <a:rect b="b" l="l" r="r" t="t"/>
              <a:pathLst>
                <a:path extrusionOk="0" h="18" w="6">
                  <a:moveTo>
                    <a:pt x="5" y="9"/>
                  </a:moveTo>
                  <a:cubicBezTo>
                    <a:pt x="5" y="11"/>
                    <a:pt x="6" y="13"/>
                    <a:pt x="5" y="15"/>
                  </a:cubicBezTo>
                  <a:cubicBezTo>
                    <a:pt x="5" y="16"/>
                    <a:pt x="4" y="18"/>
                    <a:pt x="3" y="18"/>
                  </a:cubicBezTo>
                  <a:cubicBezTo>
                    <a:pt x="2" y="18"/>
                    <a:pt x="0" y="16"/>
                    <a:pt x="0" y="16"/>
                  </a:cubicBezTo>
                  <a:cubicBezTo>
                    <a:pt x="0" y="11"/>
                    <a:pt x="0" y="7"/>
                    <a:pt x="0" y="3"/>
                  </a:cubicBezTo>
                  <a:cubicBezTo>
                    <a:pt x="0" y="2"/>
                    <a:pt x="2" y="0"/>
                    <a:pt x="3" y="1"/>
                  </a:cubicBezTo>
                  <a:cubicBezTo>
                    <a:pt x="4"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2"/>
            <p:cNvSpPr/>
            <p:nvPr/>
          </p:nvSpPr>
          <p:spPr>
            <a:xfrm>
              <a:off x="10606088" y="4111626"/>
              <a:ext cx="3175" cy="9525"/>
            </a:xfrm>
            <a:custGeom>
              <a:rect b="b" l="l" r="r" t="t"/>
              <a:pathLst>
                <a:path extrusionOk="0" h="18" w="6">
                  <a:moveTo>
                    <a:pt x="5" y="10"/>
                  </a:moveTo>
                  <a:cubicBezTo>
                    <a:pt x="5" y="12"/>
                    <a:pt x="6" y="14"/>
                    <a:pt x="5" y="15"/>
                  </a:cubicBezTo>
                  <a:cubicBezTo>
                    <a:pt x="5" y="16"/>
                    <a:pt x="4" y="18"/>
                    <a:pt x="3" y="18"/>
                  </a:cubicBezTo>
                  <a:cubicBezTo>
                    <a:pt x="2" y="18"/>
                    <a:pt x="0" y="16"/>
                    <a:pt x="0" y="16"/>
                  </a:cubicBezTo>
                  <a:cubicBezTo>
                    <a:pt x="0" y="11"/>
                    <a:pt x="0" y="7"/>
                    <a:pt x="0" y="3"/>
                  </a:cubicBezTo>
                  <a:cubicBezTo>
                    <a:pt x="0" y="2"/>
                    <a:pt x="2" y="0"/>
                    <a:pt x="2" y="1"/>
                  </a:cubicBezTo>
                  <a:cubicBezTo>
                    <a:pt x="4" y="1"/>
                    <a:pt x="5" y="2"/>
                    <a:pt x="5" y="3"/>
                  </a:cubicBezTo>
                  <a:cubicBezTo>
                    <a:pt x="6" y="5"/>
                    <a:pt x="5" y="8"/>
                    <a:pt x="5" y="1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3" name="Google Shape;543;p2"/>
            <p:cNvSpPr/>
            <p:nvPr/>
          </p:nvSpPr>
          <p:spPr>
            <a:xfrm>
              <a:off x="10623550" y="4203701"/>
              <a:ext cx="3175" cy="9525"/>
            </a:xfrm>
            <a:custGeom>
              <a:rect b="b" l="l" r="r" t="t"/>
              <a:pathLst>
                <a:path extrusionOk="0" h="18" w="6">
                  <a:moveTo>
                    <a:pt x="0" y="9"/>
                  </a:moveTo>
                  <a:cubicBezTo>
                    <a:pt x="0" y="7"/>
                    <a:pt x="0" y="5"/>
                    <a:pt x="0" y="3"/>
                  </a:cubicBezTo>
                  <a:cubicBezTo>
                    <a:pt x="1" y="2"/>
                    <a:pt x="2" y="1"/>
                    <a:pt x="3" y="0"/>
                  </a:cubicBezTo>
                  <a:cubicBezTo>
                    <a:pt x="4" y="1"/>
                    <a:pt x="5" y="2"/>
                    <a:pt x="6" y="3"/>
                  </a:cubicBezTo>
                  <a:cubicBezTo>
                    <a:pt x="6" y="7"/>
                    <a:pt x="6" y="11"/>
                    <a:pt x="6" y="14"/>
                  </a:cubicBezTo>
                  <a:cubicBezTo>
                    <a:pt x="6" y="15"/>
                    <a:pt x="4" y="17"/>
                    <a:pt x="3" y="18"/>
                  </a:cubicBezTo>
                  <a:cubicBezTo>
                    <a:pt x="2" y="17"/>
                    <a:pt x="1" y="16"/>
                    <a:pt x="0" y="14"/>
                  </a:cubicBezTo>
                  <a:cubicBezTo>
                    <a:pt x="0" y="12"/>
                    <a:pt x="0" y="11"/>
                    <a:pt x="0"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2"/>
            <p:cNvSpPr/>
            <p:nvPr/>
          </p:nvSpPr>
          <p:spPr>
            <a:xfrm>
              <a:off x="10633075" y="4203701"/>
              <a:ext cx="3175" cy="9525"/>
            </a:xfrm>
            <a:custGeom>
              <a:rect b="b" l="l" r="r" t="t"/>
              <a:pathLst>
                <a:path extrusionOk="0" h="18" w="6">
                  <a:moveTo>
                    <a:pt x="5" y="9"/>
                  </a:moveTo>
                  <a:cubicBezTo>
                    <a:pt x="5" y="11"/>
                    <a:pt x="6" y="13"/>
                    <a:pt x="5" y="15"/>
                  </a:cubicBezTo>
                  <a:cubicBezTo>
                    <a:pt x="5" y="16"/>
                    <a:pt x="4" y="17"/>
                    <a:pt x="3" y="18"/>
                  </a:cubicBezTo>
                  <a:cubicBezTo>
                    <a:pt x="2" y="18"/>
                    <a:pt x="0" y="16"/>
                    <a:pt x="0" y="15"/>
                  </a:cubicBezTo>
                  <a:cubicBezTo>
                    <a:pt x="0" y="11"/>
                    <a:pt x="0" y="7"/>
                    <a:pt x="0" y="2"/>
                  </a:cubicBezTo>
                  <a:cubicBezTo>
                    <a:pt x="0" y="2"/>
                    <a:pt x="2" y="0"/>
                    <a:pt x="3" y="0"/>
                  </a:cubicBezTo>
                  <a:cubicBezTo>
                    <a:pt x="4" y="0"/>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2"/>
            <p:cNvSpPr/>
            <p:nvPr/>
          </p:nvSpPr>
          <p:spPr>
            <a:xfrm>
              <a:off x="10633075" y="4189413"/>
              <a:ext cx="3175" cy="7938"/>
            </a:xfrm>
            <a:custGeom>
              <a:rect b="b" l="l" r="r" t="t"/>
              <a:pathLst>
                <a:path extrusionOk="0" h="18" w="6">
                  <a:moveTo>
                    <a:pt x="5" y="9"/>
                  </a:moveTo>
                  <a:cubicBezTo>
                    <a:pt x="5" y="11"/>
                    <a:pt x="6" y="13"/>
                    <a:pt x="5" y="15"/>
                  </a:cubicBezTo>
                  <a:cubicBezTo>
                    <a:pt x="5" y="16"/>
                    <a:pt x="4" y="17"/>
                    <a:pt x="3" y="18"/>
                  </a:cubicBezTo>
                  <a:cubicBezTo>
                    <a:pt x="2" y="17"/>
                    <a:pt x="0" y="16"/>
                    <a:pt x="0" y="15"/>
                  </a:cubicBezTo>
                  <a:cubicBezTo>
                    <a:pt x="0" y="11"/>
                    <a:pt x="0" y="7"/>
                    <a:pt x="0" y="2"/>
                  </a:cubicBezTo>
                  <a:cubicBezTo>
                    <a:pt x="0" y="1"/>
                    <a:pt x="2" y="0"/>
                    <a:pt x="3" y="0"/>
                  </a:cubicBezTo>
                  <a:cubicBezTo>
                    <a:pt x="4" y="0"/>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2"/>
            <p:cNvSpPr/>
            <p:nvPr/>
          </p:nvSpPr>
          <p:spPr>
            <a:xfrm>
              <a:off x="10588625" y="4189413"/>
              <a:ext cx="3175" cy="7938"/>
            </a:xfrm>
            <a:custGeom>
              <a:rect b="b" l="l" r="r" t="t"/>
              <a:pathLst>
                <a:path extrusionOk="0" h="18" w="6">
                  <a:moveTo>
                    <a:pt x="6" y="9"/>
                  </a:moveTo>
                  <a:cubicBezTo>
                    <a:pt x="6" y="11"/>
                    <a:pt x="6" y="13"/>
                    <a:pt x="6" y="15"/>
                  </a:cubicBezTo>
                  <a:cubicBezTo>
                    <a:pt x="5" y="16"/>
                    <a:pt x="4" y="17"/>
                    <a:pt x="3" y="18"/>
                  </a:cubicBezTo>
                  <a:cubicBezTo>
                    <a:pt x="2" y="17"/>
                    <a:pt x="1" y="16"/>
                    <a:pt x="1" y="15"/>
                  </a:cubicBezTo>
                  <a:cubicBezTo>
                    <a:pt x="0" y="11"/>
                    <a:pt x="0" y="7"/>
                    <a:pt x="1" y="2"/>
                  </a:cubicBezTo>
                  <a:cubicBezTo>
                    <a:pt x="1" y="2"/>
                    <a:pt x="2" y="0"/>
                    <a:pt x="3" y="0"/>
                  </a:cubicBezTo>
                  <a:cubicBezTo>
                    <a:pt x="4" y="0"/>
                    <a:pt x="6" y="2"/>
                    <a:pt x="6" y="3"/>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7" name="Google Shape;547;p2"/>
            <p:cNvSpPr/>
            <p:nvPr/>
          </p:nvSpPr>
          <p:spPr>
            <a:xfrm>
              <a:off x="10588625" y="4203701"/>
              <a:ext cx="3175" cy="9525"/>
            </a:xfrm>
            <a:custGeom>
              <a:rect b="b" l="l" r="r" t="t"/>
              <a:pathLst>
                <a:path extrusionOk="0" h="18" w="6">
                  <a:moveTo>
                    <a:pt x="6" y="9"/>
                  </a:moveTo>
                  <a:cubicBezTo>
                    <a:pt x="6" y="11"/>
                    <a:pt x="6" y="13"/>
                    <a:pt x="6" y="15"/>
                  </a:cubicBezTo>
                  <a:cubicBezTo>
                    <a:pt x="5" y="16"/>
                    <a:pt x="4" y="17"/>
                    <a:pt x="3" y="18"/>
                  </a:cubicBezTo>
                  <a:cubicBezTo>
                    <a:pt x="2" y="17"/>
                    <a:pt x="1" y="16"/>
                    <a:pt x="1" y="15"/>
                  </a:cubicBezTo>
                  <a:cubicBezTo>
                    <a:pt x="0" y="11"/>
                    <a:pt x="0" y="7"/>
                    <a:pt x="1" y="3"/>
                  </a:cubicBezTo>
                  <a:cubicBezTo>
                    <a:pt x="1" y="2"/>
                    <a:pt x="2" y="1"/>
                    <a:pt x="3" y="0"/>
                  </a:cubicBezTo>
                  <a:cubicBezTo>
                    <a:pt x="4" y="1"/>
                    <a:pt x="5" y="2"/>
                    <a:pt x="6" y="3"/>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2"/>
            <p:cNvSpPr/>
            <p:nvPr/>
          </p:nvSpPr>
          <p:spPr>
            <a:xfrm>
              <a:off x="10588625" y="4127501"/>
              <a:ext cx="3175" cy="7938"/>
            </a:xfrm>
            <a:custGeom>
              <a:rect b="b" l="l" r="r" t="t"/>
              <a:pathLst>
                <a:path extrusionOk="0" h="17" w="6">
                  <a:moveTo>
                    <a:pt x="6" y="9"/>
                  </a:moveTo>
                  <a:cubicBezTo>
                    <a:pt x="6" y="11"/>
                    <a:pt x="6" y="12"/>
                    <a:pt x="6" y="14"/>
                  </a:cubicBezTo>
                  <a:cubicBezTo>
                    <a:pt x="5" y="15"/>
                    <a:pt x="4" y="16"/>
                    <a:pt x="3" y="17"/>
                  </a:cubicBezTo>
                  <a:cubicBezTo>
                    <a:pt x="2" y="16"/>
                    <a:pt x="1" y="16"/>
                    <a:pt x="1" y="15"/>
                  </a:cubicBezTo>
                  <a:cubicBezTo>
                    <a:pt x="0" y="10"/>
                    <a:pt x="0" y="6"/>
                    <a:pt x="1" y="2"/>
                  </a:cubicBezTo>
                  <a:cubicBezTo>
                    <a:pt x="1" y="1"/>
                    <a:pt x="2" y="0"/>
                    <a:pt x="3" y="0"/>
                  </a:cubicBezTo>
                  <a:cubicBezTo>
                    <a:pt x="4" y="0"/>
                    <a:pt x="6" y="1"/>
                    <a:pt x="6" y="2"/>
                  </a:cubicBezTo>
                  <a:cubicBezTo>
                    <a:pt x="6" y="4"/>
                    <a:pt x="6" y="6"/>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2"/>
            <p:cNvSpPr/>
            <p:nvPr/>
          </p:nvSpPr>
          <p:spPr>
            <a:xfrm>
              <a:off x="10588625" y="4157663"/>
              <a:ext cx="3175" cy="7938"/>
            </a:xfrm>
            <a:custGeom>
              <a:rect b="b" l="l" r="r" t="t"/>
              <a:pathLst>
                <a:path extrusionOk="0" h="17" w="6">
                  <a:moveTo>
                    <a:pt x="6" y="8"/>
                  </a:moveTo>
                  <a:cubicBezTo>
                    <a:pt x="6" y="10"/>
                    <a:pt x="6" y="12"/>
                    <a:pt x="6" y="14"/>
                  </a:cubicBezTo>
                  <a:cubicBezTo>
                    <a:pt x="5" y="15"/>
                    <a:pt x="4" y="16"/>
                    <a:pt x="3" y="17"/>
                  </a:cubicBezTo>
                  <a:cubicBezTo>
                    <a:pt x="2" y="16"/>
                    <a:pt x="1" y="16"/>
                    <a:pt x="1" y="14"/>
                  </a:cubicBezTo>
                  <a:cubicBezTo>
                    <a:pt x="0" y="11"/>
                    <a:pt x="0" y="7"/>
                    <a:pt x="1" y="3"/>
                  </a:cubicBezTo>
                  <a:cubicBezTo>
                    <a:pt x="1" y="2"/>
                    <a:pt x="2" y="1"/>
                    <a:pt x="3" y="0"/>
                  </a:cubicBezTo>
                  <a:cubicBezTo>
                    <a:pt x="4" y="1"/>
                    <a:pt x="5" y="2"/>
                    <a:pt x="6" y="3"/>
                  </a:cubicBezTo>
                  <a:cubicBezTo>
                    <a:pt x="6" y="5"/>
                    <a:pt x="6" y="7"/>
                    <a:pt x="6" y="8"/>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2"/>
            <p:cNvSpPr/>
            <p:nvPr/>
          </p:nvSpPr>
          <p:spPr>
            <a:xfrm>
              <a:off x="10588625" y="4173538"/>
              <a:ext cx="3175" cy="7938"/>
            </a:xfrm>
            <a:custGeom>
              <a:rect b="b" l="l" r="r" t="t"/>
              <a:pathLst>
                <a:path extrusionOk="0" h="17" w="6">
                  <a:moveTo>
                    <a:pt x="6" y="9"/>
                  </a:moveTo>
                  <a:cubicBezTo>
                    <a:pt x="6" y="11"/>
                    <a:pt x="6" y="13"/>
                    <a:pt x="6" y="15"/>
                  </a:cubicBezTo>
                  <a:cubicBezTo>
                    <a:pt x="5" y="16"/>
                    <a:pt x="4" y="17"/>
                    <a:pt x="3" y="17"/>
                  </a:cubicBezTo>
                  <a:cubicBezTo>
                    <a:pt x="2" y="17"/>
                    <a:pt x="1" y="16"/>
                    <a:pt x="1" y="15"/>
                  </a:cubicBezTo>
                  <a:cubicBezTo>
                    <a:pt x="0" y="11"/>
                    <a:pt x="0" y="7"/>
                    <a:pt x="1" y="3"/>
                  </a:cubicBezTo>
                  <a:cubicBezTo>
                    <a:pt x="1" y="2"/>
                    <a:pt x="2" y="1"/>
                    <a:pt x="3" y="0"/>
                  </a:cubicBezTo>
                  <a:cubicBezTo>
                    <a:pt x="4" y="1"/>
                    <a:pt x="6" y="2"/>
                    <a:pt x="6" y="3"/>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1" name="Google Shape;551;p2"/>
            <p:cNvSpPr/>
            <p:nvPr/>
          </p:nvSpPr>
          <p:spPr>
            <a:xfrm>
              <a:off x="10615613" y="4127501"/>
              <a:ext cx="1588" cy="7938"/>
            </a:xfrm>
            <a:custGeom>
              <a:rect b="b" l="l" r="r" t="t"/>
              <a:pathLst>
                <a:path extrusionOk="0" h="17" w="5">
                  <a:moveTo>
                    <a:pt x="5" y="8"/>
                  </a:moveTo>
                  <a:cubicBezTo>
                    <a:pt x="5" y="11"/>
                    <a:pt x="5" y="13"/>
                    <a:pt x="5" y="15"/>
                  </a:cubicBezTo>
                  <a:cubicBezTo>
                    <a:pt x="5" y="16"/>
                    <a:pt x="3" y="17"/>
                    <a:pt x="2" y="17"/>
                  </a:cubicBezTo>
                  <a:cubicBezTo>
                    <a:pt x="1" y="17"/>
                    <a:pt x="0" y="16"/>
                    <a:pt x="0" y="15"/>
                  </a:cubicBezTo>
                  <a:cubicBezTo>
                    <a:pt x="0" y="11"/>
                    <a:pt x="0" y="6"/>
                    <a:pt x="0" y="2"/>
                  </a:cubicBezTo>
                  <a:cubicBezTo>
                    <a:pt x="0" y="1"/>
                    <a:pt x="2" y="0"/>
                    <a:pt x="2" y="0"/>
                  </a:cubicBezTo>
                  <a:cubicBezTo>
                    <a:pt x="3" y="0"/>
                    <a:pt x="5" y="1"/>
                    <a:pt x="5" y="2"/>
                  </a:cubicBezTo>
                  <a:cubicBezTo>
                    <a:pt x="5" y="4"/>
                    <a:pt x="5" y="6"/>
                    <a:pt x="5" y="8"/>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2"/>
            <p:cNvSpPr/>
            <p:nvPr/>
          </p:nvSpPr>
          <p:spPr>
            <a:xfrm>
              <a:off x="10596563" y="4127501"/>
              <a:ext cx="3175" cy="7938"/>
            </a:xfrm>
            <a:custGeom>
              <a:rect b="b" l="l" r="r" t="t"/>
              <a:pathLst>
                <a:path extrusionOk="0" h="18" w="6">
                  <a:moveTo>
                    <a:pt x="5" y="10"/>
                  </a:moveTo>
                  <a:cubicBezTo>
                    <a:pt x="5" y="12"/>
                    <a:pt x="6" y="14"/>
                    <a:pt x="5" y="15"/>
                  </a:cubicBezTo>
                  <a:cubicBezTo>
                    <a:pt x="5" y="16"/>
                    <a:pt x="4" y="17"/>
                    <a:pt x="3" y="18"/>
                  </a:cubicBezTo>
                  <a:cubicBezTo>
                    <a:pt x="2" y="17"/>
                    <a:pt x="0" y="16"/>
                    <a:pt x="0" y="16"/>
                  </a:cubicBezTo>
                  <a:cubicBezTo>
                    <a:pt x="0" y="11"/>
                    <a:pt x="0" y="7"/>
                    <a:pt x="0" y="3"/>
                  </a:cubicBezTo>
                  <a:cubicBezTo>
                    <a:pt x="0" y="2"/>
                    <a:pt x="2" y="1"/>
                    <a:pt x="3" y="0"/>
                  </a:cubicBezTo>
                  <a:cubicBezTo>
                    <a:pt x="4" y="2"/>
                    <a:pt x="5" y="3"/>
                    <a:pt x="5" y="4"/>
                  </a:cubicBezTo>
                  <a:cubicBezTo>
                    <a:pt x="6" y="6"/>
                    <a:pt x="6" y="8"/>
                    <a:pt x="6" y="10"/>
                  </a:cubicBezTo>
                  <a:lnTo>
                    <a:pt x="5" y="10"/>
                  </a:ln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3" name="Google Shape;553;p2"/>
            <p:cNvSpPr/>
            <p:nvPr/>
          </p:nvSpPr>
          <p:spPr>
            <a:xfrm>
              <a:off x="10596563" y="4157663"/>
              <a:ext cx="3175" cy="7938"/>
            </a:xfrm>
            <a:custGeom>
              <a:rect b="b" l="l" r="r" t="t"/>
              <a:pathLst>
                <a:path extrusionOk="0" h="17" w="6">
                  <a:moveTo>
                    <a:pt x="5" y="9"/>
                  </a:moveTo>
                  <a:cubicBezTo>
                    <a:pt x="5" y="11"/>
                    <a:pt x="6" y="13"/>
                    <a:pt x="5" y="14"/>
                  </a:cubicBezTo>
                  <a:cubicBezTo>
                    <a:pt x="5" y="16"/>
                    <a:pt x="4" y="16"/>
                    <a:pt x="3" y="17"/>
                  </a:cubicBezTo>
                  <a:cubicBezTo>
                    <a:pt x="2" y="17"/>
                    <a:pt x="0" y="16"/>
                    <a:pt x="0" y="15"/>
                  </a:cubicBezTo>
                  <a:cubicBezTo>
                    <a:pt x="0" y="11"/>
                    <a:pt x="0" y="6"/>
                    <a:pt x="0" y="2"/>
                  </a:cubicBezTo>
                  <a:cubicBezTo>
                    <a:pt x="0" y="1"/>
                    <a:pt x="2" y="0"/>
                    <a:pt x="3" y="0"/>
                  </a:cubicBezTo>
                  <a:cubicBezTo>
                    <a:pt x="4" y="1"/>
                    <a:pt x="5" y="1"/>
                    <a:pt x="5" y="2"/>
                  </a:cubicBezTo>
                  <a:cubicBezTo>
                    <a:pt x="6" y="4"/>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2"/>
            <p:cNvSpPr/>
            <p:nvPr/>
          </p:nvSpPr>
          <p:spPr>
            <a:xfrm>
              <a:off x="10615613" y="4157663"/>
              <a:ext cx="1588" cy="7938"/>
            </a:xfrm>
            <a:custGeom>
              <a:rect b="b" l="l" r="r" t="t"/>
              <a:pathLst>
                <a:path extrusionOk="0" h="17" w="6">
                  <a:moveTo>
                    <a:pt x="6" y="9"/>
                  </a:moveTo>
                  <a:cubicBezTo>
                    <a:pt x="6" y="11"/>
                    <a:pt x="6" y="13"/>
                    <a:pt x="6" y="15"/>
                  </a:cubicBezTo>
                  <a:cubicBezTo>
                    <a:pt x="6" y="16"/>
                    <a:pt x="4" y="16"/>
                    <a:pt x="3" y="17"/>
                  </a:cubicBezTo>
                  <a:cubicBezTo>
                    <a:pt x="2" y="17"/>
                    <a:pt x="1" y="16"/>
                    <a:pt x="1" y="15"/>
                  </a:cubicBezTo>
                  <a:cubicBezTo>
                    <a:pt x="0" y="11"/>
                    <a:pt x="0" y="7"/>
                    <a:pt x="1" y="3"/>
                  </a:cubicBezTo>
                  <a:cubicBezTo>
                    <a:pt x="1" y="2"/>
                    <a:pt x="2" y="1"/>
                    <a:pt x="3" y="0"/>
                  </a:cubicBezTo>
                  <a:cubicBezTo>
                    <a:pt x="4" y="1"/>
                    <a:pt x="6" y="1"/>
                    <a:pt x="6" y="2"/>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5" name="Google Shape;555;p2"/>
            <p:cNvSpPr/>
            <p:nvPr/>
          </p:nvSpPr>
          <p:spPr>
            <a:xfrm>
              <a:off x="10588625" y="4111626"/>
              <a:ext cx="3175" cy="9525"/>
            </a:xfrm>
            <a:custGeom>
              <a:rect b="b" l="l" r="r" t="t"/>
              <a:pathLst>
                <a:path extrusionOk="0" h="17" w="6">
                  <a:moveTo>
                    <a:pt x="6" y="9"/>
                  </a:moveTo>
                  <a:cubicBezTo>
                    <a:pt x="6" y="10"/>
                    <a:pt x="6" y="12"/>
                    <a:pt x="6" y="14"/>
                  </a:cubicBezTo>
                  <a:cubicBezTo>
                    <a:pt x="5" y="15"/>
                    <a:pt x="4" y="16"/>
                    <a:pt x="3" y="17"/>
                  </a:cubicBezTo>
                  <a:cubicBezTo>
                    <a:pt x="2" y="16"/>
                    <a:pt x="1" y="15"/>
                    <a:pt x="1" y="14"/>
                  </a:cubicBezTo>
                  <a:cubicBezTo>
                    <a:pt x="0" y="10"/>
                    <a:pt x="0" y="6"/>
                    <a:pt x="1" y="2"/>
                  </a:cubicBezTo>
                  <a:cubicBezTo>
                    <a:pt x="1" y="1"/>
                    <a:pt x="2" y="0"/>
                    <a:pt x="3" y="0"/>
                  </a:cubicBezTo>
                  <a:cubicBezTo>
                    <a:pt x="4" y="0"/>
                    <a:pt x="6" y="1"/>
                    <a:pt x="6" y="2"/>
                  </a:cubicBezTo>
                  <a:cubicBezTo>
                    <a:pt x="6" y="4"/>
                    <a:pt x="6" y="6"/>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6" name="Google Shape;556;p2"/>
            <p:cNvSpPr/>
            <p:nvPr/>
          </p:nvSpPr>
          <p:spPr>
            <a:xfrm>
              <a:off x="10596563" y="4203701"/>
              <a:ext cx="3175" cy="9525"/>
            </a:xfrm>
            <a:custGeom>
              <a:rect b="b" l="l" r="r" t="t"/>
              <a:pathLst>
                <a:path extrusionOk="0" h="18" w="6">
                  <a:moveTo>
                    <a:pt x="6" y="9"/>
                  </a:moveTo>
                  <a:cubicBezTo>
                    <a:pt x="6" y="11"/>
                    <a:pt x="6" y="13"/>
                    <a:pt x="5" y="14"/>
                  </a:cubicBezTo>
                  <a:cubicBezTo>
                    <a:pt x="5" y="15"/>
                    <a:pt x="4" y="17"/>
                    <a:pt x="3" y="18"/>
                  </a:cubicBezTo>
                  <a:cubicBezTo>
                    <a:pt x="2" y="17"/>
                    <a:pt x="0" y="16"/>
                    <a:pt x="0" y="14"/>
                  </a:cubicBezTo>
                  <a:cubicBezTo>
                    <a:pt x="0" y="11"/>
                    <a:pt x="0" y="7"/>
                    <a:pt x="0" y="3"/>
                  </a:cubicBezTo>
                  <a:cubicBezTo>
                    <a:pt x="0" y="2"/>
                    <a:pt x="2" y="1"/>
                    <a:pt x="3" y="0"/>
                  </a:cubicBezTo>
                  <a:cubicBezTo>
                    <a:pt x="4" y="1"/>
                    <a:pt x="5" y="2"/>
                    <a:pt x="5" y="3"/>
                  </a:cubicBezTo>
                  <a:cubicBezTo>
                    <a:pt x="6" y="5"/>
                    <a:pt x="5" y="7"/>
                    <a:pt x="5" y="9"/>
                  </a:cubicBezTo>
                  <a:lnTo>
                    <a:pt x="6" y="9"/>
                  </a:ln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7" name="Google Shape;557;p2"/>
            <p:cNvSpPr/>
            <p:nvPr/>
          </p:nvSpPr>
          <p:spPr>
            <a:xfrm>
              <a:off x="10615613" y="4111626"/>
              <a:ext cx="1588" cy="9525"/>
            </a:xfrm>
            <a:custGeom>
              <a:rect b="b" l="l" r="r" t="t"/>
              <a:pathLst>
                <a:path extrusionOk="0" h="18" w="5">
                  <a:moveTo>
                    <a:pt x="5" y="9"/>
                  </a:moveTo>
                  <a:cubicBezTo>
                    <a:pt x="5" y="11"/>
                    <a:pt x="5" y="14"/>
                    <a:pt x="5" y="15"/>
                  </a:cubicBezTo>
                  <a:cubicBezTo>
                    <a:pt x="5" y="16"/>
                    <a:pt x="3" y="18"/>
                    <a:pt x="2" y="18"/>
                  </a:cubicBezTo>
                  <a:cubicBezTo>
                    <a:pt x="1" y="18"/>
                    <a:pt x="0" y="16"/>
                    <a:pt x="0" y="15"/>
                  </a:cubicBezTo>
                  <a:cubicBezTo>
                    <a:pt x="0" y="11"/>
                    <a:pt x="0" y="7"/>
                    <a:pt x="0" y="3"/>
                  </a:cubicBezTo>
                  <a:cubicBezTo>
                    <a:pt x="0" y="2"/>
                    <a:pt x="1" y="0"/>
                    <a:pt x="2" y="1"/>
                  </a:cubicBezTo>
                  <a:cubicBezTo>
                    <a:pt x="3" y="1"/>
                    <a:pt x="5" y="2"/>
                    <a:pt x="5" y="3"/>
                  </a:cubicBezTo>
                  <a:cubicBezTo>
                    <a:pt x="5"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8" name="Google Shape;558;p2"/>
            <p:cNvSpPr/>
            <p:nvPr/>
          </p:nvSpPr>
          <p:spPr>
            <a:xfrm>
              <a:off x="10596563" y="4189413"/>
              <a:ext cx="3175" cy="7938"/>
            </a:xfrm>
            <a:custGeom>
              <a:rect b="b" l="l" r="r" t="t"/>
              <a:pathLst>
                <a:path extrusionOk="0" h="18" w="6">
                  <a:moveTo>
                    <a:pt x="0" y="9"/>
                  </a:moveTo>
                  <a:cubicBezTo>
                    <a:pt x="0" y="7"/>
                    <a:pt x="0" y="5"/>
                    <a:pt x="0" y="3"/>
                  </a:cubicBezTo>
                  <a:cubicBezTo>
                    <a:pt x="1" y="2"/>
                    <a:pt x="2" y="1"/>
                    <a:pt x="3" y="0"/>
                  </a:cubicBezTo>
                  <a:cubicBezTo>
                    <a:pt x="4" y="1"/>
                    <a:pt x="5" y="2"/>
                    <a:pt x="5" y="3"/>
                  </a:cubicBezTo>
                  <a:cubicBezTo>
                    <a:pt x="6" y="7"/>
                    <a:pt x="6" y="11"/>
                    <a:pt x="5" y="15"/>
                  </a:cubicBezTo>
                  <a:cubicBezTo>
                    <a:pt x="5" y="16"/>
                    <a:pt x="4" y="17"/>
                    <a:pt x="3" y="18"/>
                  </a:cubicBezTo>
                  <a:cubicBezTo>
                    <a:pt x="2" y="17"/>
                    <a:pt x="1" y="16"/>
                    <a:pt x="0" y="15"/>
                  </a:cubicBezTo>
                  <a:cubicBezTo>
                    <a:pt x="0" y="13"/>
                    <a:pt x="0" y="11"/>
                    <a:pt x="0"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9" name="Google Shape;559;p2"/>
            <p:cNvSpPr/>
            <p:nvPr/>
          </p:nvSpPr>
          <p:spPr>
            <a:xfrm>
              <a:off x="10615613" y="4203701"/>
              <a:ext cx="1588" cy="9525"/>
            </a:xfrm>
            <a:custGeom>
              <a:rect b="b" l="l" r="r" t="t"/>
              <a:pathLst>
                <a:path extrusionOk="0" h="18" w="6">
                  <a:moveTo>
                    <a:pt x="6" y="9"/>
                  </a:moveTo>
                  <a:cubicBezTo>
                    <a:pt x="6" y="11"/>
                    <a:pt x="6" y="13"/>
                    <a:pt x="6" y="15"/>
                  </a:cubicBezTo>
                  <a:cubicBezTo>
                    <a:pt x="6" y="16"/>
                    <a:pt x="4" y="17"/>
                    <a:pt x="3" y="18"/>
                  </a:cubicBezTo>
                  <a:cubicBezTo>
                    <a:pt x="2" y="17"/>
                    <a:pt x="1" y="16"/>
                    <a:pt x="1" y="15"/>
                  </a:cubicBezTo>
                  <a:cubicBezTo>
                    <a:pt x="0" y="11"/>
                    <a:pt x="0" y="7"/>
                    <a:pt x="1" y="3"/>
                  </a:cubicBezTo>
                  <a:cubicBezTo>
                    <a:pt x="1" y="2"/>
                    <a:pt x="2" y="1"/>
                    <a:pt x="3" y="0"/>
                  </a:cubicBezTo>
                  <a:cubicBezTo>
                    <a:pt x="4" y="1"/>
                    <a:pt x="6" y="2"/>
                    <a:pt x="6" y="3"/>
                  </a:cubicBezTo>
                  <a:cubicBezTo>
                    <a:pt x="6" y="5"/>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2"/>
            <p:cNvSpPr/>
            <p:nvPr/>
          </p:nvSpPr>
          <p:spPr>
            <a:xfrm>
              <a:off x="10588625" y="4143376"/>
              <a:ext cx="3175" cy="7938"/>
            </a:xfrm>
            <a:custGeom>
              <a:rect b="b" l="l" r="r" t="t"/>
              <a:pathLst>
                <a:path extrusionOk="0" h="17" w="6">
                  <a:moveTo>
                    <a:pt x="6" y="9"/>
                  </a:moveTo>
                  <a:cubicBezTo>
                    <a:pt x="6" y="11"/>
                    <a:pt x="6" y="13"/>
                    <a:pt x="6" y="14"/>
                  </a:cubicBezTo>
                  <a:cubicBezTo>
                    <a:pt x="5" y="15"/>
                    <a:pt x="4" y="16"/>
                    <a:pt x="3" y="17"/>
                  </a:cubicBezTo>
                  <a:cubicBezTo>
                    <a:pt x="2" y="16"/>
                    <a:pt x="1" y="15"/>
                    <a:pt x="1" y="15"/>
                  </a:cubicBezTo>
                  <a:cubicBezTo>
                    <a:pt x="0" y="10"/>
                    <a:pt x="0" y="6"/>
                    <a:pt x="1" y="2"/>
                  </a:cubicBezTo>
                  <a:cubicBezTo>
                    <a:pt x="1" y="1"/>
                    <a:pt x="2" y="0"/>
                    <a:pt x="3" y="0"/>
                  </a:cubicBezTo>
                  <a:cubicBezTo>
                    <a:pt x="4" y="0"/>
                    <a:pt x="6" y="1"/>
                    <a:pt x="6" y="2"/>
                  </a:cubicBezTo>
                  <a:cubicBezTo>
                    <a:pt x="6" y="4"/>
                    <a:pt x="6"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1" name="Google Shape;561;p2"/>
            <p:cNvSpPr/>
            <p:nvPr/>
          </p:nvSpPr>
          <p:spPr>
            <a:xfrm>
              <a:off x="10596563" y="4143376"/>
              <a:ext cx="3175" cy="7938"/>
            </a:xfrm>
            <a:custGeom>
              <a:rect b="b" l="l" r="r" t="t"/>
              <a:pathLst>
                <a:path extrusionOk="0" h="17" w="6">
                  <a:moveTo>
                    <a:pt x="5" y="9"/>
                  </a:moveTo>
                  <a:cubicBezTo>
                    <a:pt x="5" y="11"/>
                    <a:pt x="6" y="13"/>
                    <a:pt x="5" y="14"/>
                  </a:cubicBezTo>
                  <a:cubicBezTo>
                    <a:pt x="5" y="15"/>
                    <a:pt x="4" y="16"/>
                    <a:pt x="3" y="17"/>
                  </a:cubicBezTo>
                  <a:cubicBezTo>
                    <a:pt x="2" y="16"/>
                    <a:pt x="0" y="16"/>
                    <a:pt x="0" y="15"/>
                  </a:cubicBezTo>
                  <a:cubicBezTo>
                    <a:pt x="0" y="10"/>
                    <a:pt x="0" y="6"/>
                    <a:pt x="0" y="2"/>
                  </a:cubicBezTo>
                  <a:cubicBezTo>
                    <a:pt x="0" y="1"/>
                    <a:pt x="2" y="0"/>
                    <a:pt x="3" y="0"/>
                  </a:cubicBezTo>
                  <a:cubicBezTo>
                    <a:pt x="4" y="0"/>
                    <a:pt x="5" y="1"/>
                    <a:pt x="5" y="2"/>
                  </a:cubicBezTo>
                  <a:cubicBezTo>
                    <a:pt x="6" y="4"/>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2"/>
            <p:cNvSpPr/>
            <p:nvPr/>
          </p:nvSpPr>
          <p:spPr>
            <a:xfrm>
              <a:off x="10615613" y="4143376"/>
              <a:ext cx="1588" cy="7938"/>
            </a:xfrm>
            <a:custGeom>
              <a:rect b="b" l="l" r="r" t="t"/>
              <a:pathLst>
                <a:path extrusionOk="0" h="17" w="6">
                  <a:moveTo>
                    <a:pt x="1" y="8"/>
                  </a:moveTo>
                  <a:cubicBezTo>
                    <a:pt x="1" y="6"/>
                    <a:pt x="0" y="4"/>
                    <a:pt x="1" y="2"/>
                  </a:cubicBezTo>
                  <a:cubicBezTo>
                    <a:pt x="1" y="1"/>
                    <a:pt x="2" y="0"/>
                    <a:pt x="3" y="0"/>
                  </a:cubicBezTo>
                  <a:cubicBezTo>
                    <a:pt x="4" y="0"/>
                    <a:pt x="6" y="1"/>
                    <a:pt x="6" y="2"/>
                  </a:cubicBezTo>
                  <a:cubicBezTo>
                    <a:pt x="6" y="6"/>
                    <a:pt x="6" y="11"/>
                    <a:pt x="6" y="15"/>
                  </a:cubicBezTo>
                  <a:cubicBezTo>
                    <a:pt x="6" y="16"/>
                    <a:pt x="4" y="17"/>
                    <a:pt x="3" y="17"/>
                  </a:cubicBezTo>
                  <a:cubicBezTo>
                    <a:pt x="2" y="17"/>
                    <a:pt x="1" y="16"/>
                    <a:pt x="1" y="15"/>
                  </a:cubicBezTo>
                  <a:cubicBezTo>
                    <a:pt x="0" y="13"/>
                    <a:pt x="1" y="10"/>
                    <a:pt x="1" y="8"/>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3" name="Google Shape;563;p2"/>
            <p:cNvSpPr/>
            <p:nvPr/>
          </p:nvSpPr>
          <p:spPr>
            <a:xfrm>
              <a:off x="10596563" y="4111626"/>
              <a:ext cx="3175" cy="9525"/>
            </a:xfrm>
            <a:custGeom>
              <a:rect b="b" l="l" r="r" t="t"/>
              <a:pathLst>
                <a:path extrusionOk="0" h="18" w="6">
                  <a:moveTo>
                    <a:pt x="5" y="9"/>
                  </a:moveTo>
                  <a:cubicBezTo>
                    <a:pt x="5" y="11"/>
                    <a:pt x="6" y="13"/>
                    <a:pt x="5" y="15"/>
                  </a:cubicBezTo>
                  <a:cubicBezTo>
                    <a:pt x="5" y="16"/>
                    <a:pt x="4" y="17"/>
                    <a:pt x="3" y="18"/>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2"/>
            <p:cNvSpPr/>
            <p:nvPr/>
          </p:nvSpPr>
          <p:spPr>
            <a:xfrm>
              <a:off x="10623550" y="4189413"/>
              <a:ext cx="3175" cy="7938"/>
            </a:xfrm>
            <a:custGeom>
              <a:rect b="b" l="l" r="r" t="t"/>
              <a:pathLst>
                <a:path extrusionOk="0" h="18" w="8">
                  <a:moveTo>
                    <a:pt x="8" y="0"/>
                  </a:moveTo>
                  <a:cubicBezTo>
                    <a:pt x="8" y="5"/>
                    <a:pt x="8" y="10"/>
                    <a:pt x="7" y="15"/>
                  </a:cubicBezTo>
                  <a:cubicBezTo>
                    <a:pt x="7" y="16"/>
                    <a:pt x="6" y="17"/>
                    <a:pt x="5" y="17"/>
                  </a:cubicBezTo>
                  <a:cubicBezTo>
                    <a:pt x="4" y="18"/>
                    <a:pt x="2" y="16"/>
                    <a:pt x="2" y="15"/>
                  </a:cubicBezTo>
                  <a:cubicBezTo>
                    <a:pt x="2" y="10"/>
                    <a:pt x="0" y="4"/>
                    <a:pt x="8" y="0"/>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2"/>
            <p:cNvSpPr/>
            <p:nvPr/>
          </p:nvSpPr>
          <p:spPr>
            <a:xfrm>
              <a:off x="10596563" y="4173538"/>
              <a:ext cx="3175" cy="7938"/>
            </a:xfrm>
            <a:custGeom>
              <a:rect b="b" l="l" r="r" t="t"/>
              <a:pathLst>
                <a:path extrusionOk="0" h="17" w="6">
                  <a:moveTo>
                    <a:pt x="5" y="9"/>
                  </a:moveTo>
                  <a:cubicBezTo>
                    <a:pt x="5" y="11"/>
                    <a:pt x="6" y="13"/>
                    <a:pt x="5" y="15"/>
                  </a:cubicBezTo>
                  <a:cubicBezTo>
                    <a:pt x="5" y="16"/>
                    <a:pt x="4" y="17"/>
                    <a:pt x="3" y="17"/>
                  </a:cubicBezTo>
                  <a:cubicBezTo>
                    <a:pt x="2" y="17"/>
                    <a:pt x="0" y="16"/>
                    <a:pt x="0" y="15"/>
                  </a:cubicBezTo>
                  <a:cubicBezTo>
                    <a:pt x="0" y="11"/>
                    <a:pt x="0" y="7"/>
                    <a:pt x="0" y="3"/>
                  </a:cubicBezTo>
                  <a:cubicBezTo>
                    <a:pt x="0" y="2"/>
                    <a:pt x="2" y="1"/>
                    <a:pt x="3" y="0"/>
                  </a:cubicBezTo>
                  <a:cubicBezTo>
                    <a:pt x="4" y="1"/>
                    <a:pt x="5" y="2"/>
                    <a:pt x="5" y="3"/>
                  </a:cubicBezTo>
                  <a:cubicBezTo>
                    <a:pt x="6" y="5"/>
                    <a:pt x="5" y="7"/>
                    <a:pt x="5"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6" name="Google Shape;566;p2"/>
            <p:cNvSpPr/>
            <p:nvPr/>
          </p:nvSpPr>
          <p:spPr>
            <a:xfrm>
              <a:off x="10615613" y="4173538"/>
              <a:ext cx="1588" cy="7938"/>
            </a:xfrm>
            <a:custGeom>
              <a:rect b="b" l="l" r="r" t="t"/>
              <a:pathLst>
                <a:path extrusionOk="0" h="17" w="6">
                  <a:moveTo>
                    <a:pt x="1" y="9"/>
                  </a:moveTo>
                  <a:cubicBezTo>
                    <a:pt x="1" y="7"/>
                    <a:pt x="0" y="5"/>
                    <a:pt x="1" y="3"/>
                  </a:cubicBezTo>
                  <a:cubicBezTo>
                    <a:pt x="1" y="2"/>
                    <a:pt x="2" y="0"/>
                    <a:pt x="3" y="0"/>
                  </a:cubicBezTo>
                  <a:cubicBezTo>
                    <a:pt x="4" y="0"/>
                    <a:pt x="6" y="1"/>
                    <a:pt x="6" y="2"/>
                  </a:cubicBezTo>
                  <a:cubicBezTo>
                    <a:pt x="6" y="7"/>
                    <a:pt x="5" y="11"/>
                    <a:pt x="5" y="16"/>
                  </a:cubicBezTo>
                  <a:cubicBezTo>
                    <a:pt x="5" y="16"/>
                    <a:pt x="3" y="17"/>
                    <a:pt x="3" y="17"/>
                  </a:cubicBezTo>
                  <a:cubicBezTo>
                    <a:pt x="2" y="17"/>
                    <a:pt x="1" y="16"/>
                    <a:pt x="1" y="15"/>
                  </a:cubicBezTo>
                  <a:cubicBezTo>
                    <a:pt x="1" y="13"/>
                    <a:pt x="1" y="11"/>
                    <a:pt x="1"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7" name="Google Shape;567;p2"/>
            <p:cNvSpPr/>
            <p:nvPr/>
          </p:nvSpPr>
          <p:spPr>
            <a:xfrm>
              <a:off x="10633075" y="4173538"/>
              <a:ext cx="3175" cy="7938"/>
            </a:xfrm>
            <a:custGeom>
              <a:rect b="b" l="l" r="r" t="t"/>
              <a:pathLst>
                <a:path extrusionOk="0" h="15" w="6">
                  <a:moveTo>
                    <a:pt x="6" y="9"/>
                  </a:moveTo>
                  <a:cubicBezTo>
                    <a:pt x="6" y="10"/>
                    <a:pt x="6" y="12"/>
                    <a:pt x="5" y="13"/>
                  </a:cubicBezTo>
                  <a:cubicBezTo>
                    <a:pt x="5" y="14"/>
                    <a:pt x="4" y="15"/>
                    <a:pt x="3" y="15"/>
                  </a:cubicBezTo>
                  <a:cubicBezTo>
                    <a:pt x="2" y="15"/>
                    <a:pt x="1" y="14"/>
                    <a:pt x="1" y="13"/>
                  </a:cubicBezTo>
                  <a:cubicBezTo>
                    <a:pt x="0" y="10"/>
                    <a:pt x="0" y="6"/>
                    <a:pt x="0" y="3"/>
                  </a:cubicBezTo>
                  <a:cubicBezTo>
                    <a:pt x="0" y="2"/>
                    <a:pt x="1" y="1"/>
                    <a:pt x="2" y="0"/>
                  </a:cubicBezTo>
                  <a:cubicBezTo>
                    <a:pt x="3" y="1"/>
                    <a:pt x="4" y="1"/>
                    <a:pt x="5" y="2"/>
                  </a:cubicBezTo>
                  <a:cubicBezTo>
                    <a:pt x="5" y="4"/>
                    <a:pt x="5" y="7"/>
                    <a:pt x="6" y="9"/>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8" name="Google Shape;568;p2"/>
            <p:cNvSpPr/>
            <p:nvPr/>
          </p:nvSpPr>
          <p:spPr>
            <a:xfrm>
              <a:off x="10615613" y="4189413"/>
              <a:ext cx="3175" cy="7938"/>
            </a:xfrm>
            <a:custGeom>
              <a:rect b="b" l="l" r="r" t="t"/>
              <a:pathLst>
                <a:path extrusionOk="0" h="16" w="7">
                  <a:moveTo>
                    <a:pt x="1" y="11"/>
                  </a:moveTo>
                  <a:cubicBezTo>
                    <a:pt x="1" y="8"/>
                    <a:pt x="1" y="5"/>
                    <a:pt x="1" y="2"/>
                  </a:cubicBezTo>
                  <a:cubicBezTo>
                    <a:pt x="1" y="2"/>
                    <a:pt x="2" y="1"/>
                    <a:pt x="3" y="0"/>
                  </a:cubicBezTo>
                  <a:cubicBezTo>
                    <a:pt x="4" y="1"/>
                    <a:pt x="5" y="1"/>
                    <a:pt x="5" y="3"/>
                  </a:cubicBezTo>
                  <a:cubicBezTo>
                    <a:pt x="6" y="5"/>
                    <a:pt x="6" y="8"/>
                    <a:pt x="6" y="11"/>
                  </a:cubicBezTo>
                  <a:cubicBezTo>
                    <a:pt x="6" y="13"/>
                    <a:pt x="7" y="16"/>
                    <a:pt x="3" y="16"/>
                  </a:cubicBezTo>
                  <a:cubicBezTo>
                    <a:pt x="2" y="16"/>
                    <a:pt x="1" y="13"/>
                    <a:pt x="0" y="12"/>
                  </a:cubicBezTo>
                  <a:cubicBezTo>
                    <a:pt x="0" y="11"/>
                    <a:pt x="1" y="11"/>
                    <a:pt x="1" y="11"/>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2"/>
            <p:cNvSpPr/>
            <p:nvPr/>
          </p:nvSpPr>
          <p:spPr>
            <a:xfrm>
              <a:off x="10623550" y="4173538"/>
              <a:ext cx="3175" cy="6350"/>
            </a:xfrm>
            <a:custGeom>
              <a:rect b="b" l="l" r="r" t="t"/>
              <a:pathLst>
                <a:path extrusionOk="0" h="15" w="7">
                  <a:moveTo>
                    <a:pt x="0" y="15"/>
                  </a:moveTo>
                  <a:cubicBezTo>
                    <a:pt x="0" y="10"/>
                    <a:pt x="0" y="6"/>
                    <a:pt x="1" y="2"/>
                  </a:cubicBezTo>
                  <a:cubicBezTo>
                    <a:pt x="1" y="1"/>
                    <a:pt x="2" y="0"/>
                    <a:pt x="3" y="0"/>
                  </a:cubicBezTo>
                  <a:cubicBezTo>
                    <a:pt x="4" y="0"/>
                    <a:pt x="5" y="1"/>
                    <a:pt x="6" y="2"/>
                  </a:cubicBezTo>
                  <a:cubicBezTo>
                    <a:pt x="7" y="7"/>
                    <a:pt x="5" y="11"/>
                    <a:pt x="0" y="15"/>
                  </a:cubicBezTo>
                  <a:close/>
                </a:path>
              </a:pathLst>
            </a:custGeom>
            <a:solidFill>
              <a:srgbClr val="418AB3"/>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2"/>
            <p:cNvSpPr/>
            <p:nvPr/>
          </p:nvSpPr>
          <p:spPr>
            <a:xfrm>
              <a:off x="10610850" y="4321176"/>
              <a:ext cx="138113" cy="22225"/>
            </a:xfrm>
            <a:custGeom>
              <a:rect b="b" l="l" r="r" t="t"/>
              <a:pathLst>
                <a:path extrusionOk="0" h="47" w="286">
                  <a:moveTo>
                    <a:pt x="0" y="47"/>
                  </a:moveTo>
                  <a:cubicBezTo>
                    <a:pt x="2" y="45"/>
                    <a:pt x="2" y="44"/>
                    <a:pt x="3" y="43"/>
                  </a:cubicBezTo>
                  <a:cubicBezTo>
                    <a:pt x="14" y="30"/>
                    <a:pt x="25" y="16"/>
                    <a:pt x="36" y="4"/>
                  </a:cubicBezTo>
                  <a:cubicBezTo>
                    <a:pt x="37" y="2"/>
                    <a:pt x="40" y="1"/>
                    <a:pt x="42" y="1"/>
                  </a:cubicBezTo>
                  <a:cubicBezTo>
                    <a:pt x="112" y="0"/>
                    <a:pt x="181" y="0"/>
                    <a:pt x="251" y="1"/>
                  </a:cubicBezTo>
                  <a:cubicBezTo>
                    <a:pt x="252" y="1"/>
                    <a:pt x="255" y="2"/>
                    <a:pt x="256" y="3"/>
                  </a:cubicBezTo>
                  <a:cubicBezTo>
                    <a:pt x="266" y="17"/>
                    <a:pt x="275" y="30"/>
                    <a:pt x="285" y="44"/>
                  </a:cubicBezTo>
                  <a:cubicBezTo>
                    <a:pt x="286" y="45"/>
                    <a:pt x="286" y="46"/>
                    <a:pt x="286" y="47"/>
                  </a:cubicBezTo>
                  <a:cubicBezTo>
                    <a:pt x="191" y="47"/>
                    <a:pt x="96" y="47"/>
                    <a:pt x="0" y="47"/>
                  </a:cubicBezTo>
                  <a:close/>
                </a:path>
              </a:pathLst>
            </a:custGeom>
            <a:solidFill>
              <a:srgbClr val="FFFFFF"/>
            </a:solidFill>
            <a:ln cap="flat" cmpd="sng" w="9525">
              <a:solidFill>
                <a:srgbClr val="418AB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3" name="Shape 2273"/>
        <p:cNvGrpSpPr/>
        <p:nvPr/>
      </p:nvGrpSpPr>
      <p:grpSpPr>
        <a:xfrm>
          <a:off x="0" y="0"/>
          <a:ext cx="0" cy="0"/>
          <a:chOff x="0" y="0"/>
          <a:chExt cx="0" cy="0"/>
        </a:xfrm>
      </p:grpSpPr>
      <p:pic>
        <p:nvPicPr>
          <p:cNvPr descr="Diagrama, Dibujo de ingeniería&#10;&#10;Descripción generada automáticamente" id="2274" name="Google Shape;2274;p20"/>
          <p:cNvPicPr preferRelativeResize="0"/>
          <p:nvPr>
            <p:ph idx="2" type="pic"/>
          </p:nvPr>
        </p:nvPicPr>
        <p:blipFill rotWithShape="1">
          <a:blip r:embed="rId3">
            <a:alphaModFix/>
          </a:blip>
          <a:srcRect b="3873" l="0" r="0" t="3873"/>
          <a:stretch/>
        </p:blipFill>
        <p:spPr>
          <a:xfrm>
            <a:off x="588679" y="458495"/>
            <a:ext cx="9358626" cy="5369887"/>
          </a:xfrm>
          <a:prstGeom prst="rect">
            <a:avLst/>
          </a:prstGeom>
          <a:solidFill>
            <a:srgbClr val="F2F2F2"/>
          </a:solidFill>
          <a:ln>
            <a:noFill/>
          </a:ln>
        </p:spPr>
      </p:pic>
      <p:sp>
        <p:nvSpPr>
          <p:cNvPr id="2275" name="Google Shape;2275;p20"/>
          <p:cNvSpPr txBox="1"/>
          <p:nvPr/>
        </p:nvSpPr>
        <p:spPr>
          <a:xfrm rot="-5400000">
            <a:off x="9716437" y="4457400"/>
            <a:ext cx="282803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Awesome</a:t>
            </a:r>
            <a:endParaRPr/>
          </a:p>
        </p:txBody>
      </p:sp>
      <p:sp>
        <p:nvSpPr>
          <p:cNvPr id="2276" name="Google Shape;2276;p20"/>
          <p:cNvSpPr txBox="1"/>
          <p:nvPr/>
        </p:nvSpPr>
        <p:spPr>
          <a:xfrm rot="-5400000">
            <a:off x="9775163" y="1521397"/>
            <a:ext cx="271058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1"/>
                </a:solidFill>
                <a:latin typeface="Arial"/>
                <a:ea typeface="Arial"/>
                <a:cs typeface="Arial"/>
                <a:sym typeface="Arial"/>
              </a:rPr>
              <a:t>Presentation</a:t>
            </a:r>
            <a:endParaRPr/>
          </a:p>
        </p:txBody>
      </p:sp>
      <p:sp>
        <p:nvSpPr>
          <p:cNvPr id="2277" name="Google Shape;2277;p20"/>
          <p:cNvSpPr txBox="1"/>
          <p:nvPr/>
        </p:nvSpPr>
        <p:spPr>
          <a:xfrm>
            <a:off x="1051133" y="888762"/>
            <a:ext cx="5563312" cy="180593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rial"/>
                <a:ea typeface="Arial"/>
                <a:cs typeface="Arial"/>
                <a:sym typeface="Arial"/>
              </a:rPr>
              <a:t>ALLPPT Layout </a:t>
            </a:r>
            <a:r>
              <a:rPr lang="en-US" sz="2800">
                <a:solidFill>
                  <a:schemeClr val="lt1"/>
                </a:solidFill>
                <a:latin typeface="Arial"/>
                <a:ea typeface="Arial"/>
                <a:cs typeface="Arial"/>
                <a:sym typeface="Arial"/>
              </a:rPr>
              <a:t>Clean Text Slide for your Presentation. ALLPPT Layout Clean Text Slide for your Presentation.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21"/>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2283" name="Google Shape;2283;p21"/>
          <p:cNvGrpSpPr/>
          <p:nvPr/>
        </p:nvGrpSpPr>
        <p:grpSpPr>
          <a:xfrm>
            <a:off x="4307932" y="2394762"/>
            <a:ext cx="3576136" cy="2954198"/>
            <a:chOff x="2699792" y="2276872"/>
            <a:chExt cx="3312368" cy="2736303"/>
          </a:xfrm>
        </p:grpSpPr>
        <p:sp>
          <p:nvSpPr>
            <p:cNvPr id="2284" name="Google Shape;2284;p21"/>
            <p:cNvSpPr/>
            <p:nvPr/>
          </p:nvSpPr>
          <p:spPr>
            <a:xfrm>
              <a:off x="3419872" y="2536470"/>
              <a:ext cx="1872208" cy="2211045"/>
            </a:xfrm>
            <a:custGeom>
              <a:rect b="b" l="l" r="r" t="t"/>
              <a:pathLst>
                <a:path extrusionOk="0" h="2211045" w="1872208">
                  <a:moveTo>
                    <a:pt x="0" y="0"/>
                  </a:moveTo>
                  <a:lnTo>
                    <a:pt x="9128" y="10788"/>
                  </a:lnTo>
                  <a:lnTo>
                    <a:pt x="1872208" y="1456894"/>
                  </a:lnTo>
                  <a:lnTo>
                    <a:pt x="1872208" y="2211045"/>
                  </a:lnTo>
                  <a:lnTo>
                    <a:pt x="1870585" y="2209702"/>
                  </a:lnTo>
                  <a:lnTo>
                    <a:pt x="0" y="772546"/>
                  </a:lnTo>
                  <a:close/>
                </a:path>
              </a:pathLst>
            </a:custGeom>
            <a:gradFill>
              <a:gsLst>
                <a:gs pos="0">
                  <a:srgbClr val="414141"/>
                </a:gs>
                <a:gs pos="100000">
                  <a:srgbClr val="204559"/>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285" name="Google Shape;2285;p21"/>
            <p:cNvSpPr/>
            <p:nvPr/>
          </p:nvSpPr>
          <p:spPr>
            <a:xfrm>
              <a:off x="3419872" y="2276872"/>
              <a:ext cx="2592288" cy="1296144"/>
            </a:xfrm>
            <a:prstGeom prst="rightArrow">
              <a:avLst>
                <a:gd fmla="val 58399"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286" name="Google Shape;2286;p21"/>
            <p:cNvSpPr/>
            <p:nvPr/>
          </p:nvSpPr>
          <p:spPr>
            <a:xfrm rot="10800000">
              <a:off x="2699792" y="3717031"/>
              <a:ext cx="2592288" cy="1296144"/>
            </a:xfrm>
            <a:prstGeom prst="rightArrow">
              <a:avLst>
                <a:gd fmla="val 58399"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grpSp>
        <p:nvGrpSpPr>
          <p:cNvPr id="2287" name="Google Shape;2287;p21"/>
          <p:cNvGrpSpPr/>
          <p:nvPr/>
        </p:nvGrpSpPr>
        <p:grpSpPr>
          <a:xfrm>
            <a:off x="8044775" y="4082552"/>
            <a:ext cx="3259940" cy="1857269"/>
            <a:chOff x="86714" y="4417056"/>
            <a:chExt cx="2455964" cy="1857269"/>
          </a:xfrm>
        </p:grpSpPr>
        <p:sp>
          <p:nvSpPr>
            <p:cNvPr id="2288" name="Google Shape;2288;p21"/>
            <p:cNvSpPr txBox="1"/>
            <p:nvPr/>
          </p:nvSpPr>
          <p:spPr>
            <a:xfrm>
              <a:off x="86714" y="4417056"/>
              <a:ext cx="2455964" cy="276999"/>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Content  Here</a:t>
              </a:r>
              <a:endParaRPr b="1" sz="1200">
                <a:solidFill>
                  <a:srgbClr val="3F3F3F"/>
                </a:solidFill>
                <a:latin typeface="Arial"/>
                <a:ea typeface="Arial"/>
                <a:cs typeface="Arial"/>
                <a:sym typeface="Arial"/>
              </a:endParaRPr>
            </a:p>
          </p:txBody>
        </p:sp>
        <p:sp>
          <p:nvSpPr>
            <p:cNvPr id="2289" name="Google Shape;2289;p21"/>
            <p:cNvSpPr txBox="1"/>
            <p:nvPr/>
          </p:nvSpPr>
          <p:spPr>
            <a:xfrm>
              <a:off x="86714" y="4704665"/>
              <a:ext cx="2455964" cy="1569660"/>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lang="en-US" sz="1200">
                  <a:solidFill>
                    <a:srgbClr val="595959"/>
                  </a:solidFill>
                  <a:latin typeface="Arial"/>
                  <a:ea typeface="Arial"/>
                  <a:cs typeface="Arial"/>
                  <a:sym typeface="Arial"/>
                </a:rPr>
                <a:t>Get a modern PowerPoint  Presentation that is beautifully designed. I hope and I believe that this Template will your Time.</a:t>
              </a:r>
              <a:endParaRPr/>
            </a:p>
            <a:p>
              <a:pPr indent="0" lvl="0" marL="0" marR="0" rtl="0" algn="ctr">
                <a:spcBef>
                  <a:spcPts val="0"/>
                </a:spcBef>
                <a:spcAft>
                  <a:spcPts val="0"/>
                </a:spcAft>
                <a:buNone/>
              </a:pPr>
              <a:r>
                <a:t/>
              </a:r>
              <a:endParaRPr sz="1200">
                <a:solidFill>
                  <a:srgbClr val="595959"/>
                </a:solidFill>
                <a:latin typeface="Arial"/>
                <a:ea typeface="Arial"/>
                <a:cs typeface="Arial"/>
                <a:sym typeface="Arial"/>
              </a:endParaRPr>
            </a:p>
            <a:p>
              <a:pPr indent="0" lvl="0" marL="0" marR="0" rtl="0" algn="ctr">
                <a:spcBef>
                  <a:spcPts val="0"/>
                </a:spcBef>
                <a:spcAft>
                  <a:spcPts val="0"/>
                </a:spcAft>
                <a:buNone/>
              </a:pPr>
              <a:r>
                <a:rPr lang="en-US" sz="1200">
                  <a:solidFill>
                    <a:srgbClr val="595959"/>
                  </a:solidFill>
                  <a:latin typeface="Arial"/>
                  <a:ea typeface="Arial"/>
                  <a:cs typeface="Arial"/>
                  <a:sym typeface="Arial"/>
                </a:rPr>
                <a:t>I hope and I believe that this Template will your Time, Money and Reputation. </a:t>
              </a:r>
              <a:endParaRPr/>
            </a:p>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sz="1200">
                <a:solidFill>
                  <a:srgbClr val="595959"/>
                </a:solidFill>
                <a:latin typeface="Arial"/>
                <a:ea typeface="Arial"/>
                <a:cs typeface="Arial"/>
                <a:sym typeface="Arial"/>
              </a:endParaRPr>
            </a:p>
          </p:txBody>
        </p:sp>
      </p:grpSp>
      <p:sp>
        <p:nvSpPr>
          <p:cNvPr id="2290" name="Google Shape;2290;p21"/>
          <p:cNvSpPr txBox="1"/>
          <p:nvPr/>
        </p:nvSpPr>
        <p:spPr>
          <a:xfrm>
            <a:off x="5246663" y="2930684"/>
            <a:ext cx="1575235" cy="307777"/>
          </a:xfrm>
          <a:prstGeom prst="rect">
            <a:avLst/>
          </a:prstGeom>
          <a:noFill/>
          <a:ln>
            <a:noFill/>
          </a:ln>
        </p:spPr>
        <p:txBody>
          <a:bodyPr anchorCtr="0" anchor="ctr" bIns="45700" lIns="0" spcFirstLastPara="1" rIns="91425" wrap="square" tIns="45700">
            <a:spAutoFit/>
          </a:bodyPr>
          <a:lstStyle/>
          <a:p>
            <a:pPr indent="0" lvl="0" marL="0" marR="0" rtl="0" algn="r">
              <a:spcBef>
                <a:spcPts val="0"/>
              </a:spcBef>
              <a:spcAft>
                <a:spcPts val="0"/>
              </a:spcAft>
              <a:buNone/>
            </a:pPr>
            <a:r>
              <a:rPr b="1" lang="en-US" sz="1400">
                <a:solidFill>
                  <a:schemeClr val="lt1"/>
                </a:solidFill>
                <a:latin typeface="Arial"/>
                <a:ea typeface="Arial"/>
                <a:cs typeface="Arial"/>
                <a:sym typeface="Arial"/>
              </a:rPr>
              <a:t>Content  Here</a:t>
            </a:r>
            <a:endParaRPr b="1" sz="1400">
              <a:solidFill>
                <a:schemeClr val="lt1"/>
              </a:solidFill>
              <a:latin typeface="Arial"/>
              <a:ea typeface="Arial"/>
              <a:cs typeface="Arial"/>
              <a:sym typeface="Arial"/>
            </a:endParaRPr>
          </a:p>
        </p:txBody>
      </p:sp>
      <p:sp>
        <p:nvSpPr>
          <p:cNvPr id="2291" name="Google Shape;2291;p21"/>
          <p:cNvSpPr txBox="1"/>
          <p:nvPr/>
        </p:nvSpPr>
        <p:spPr>
          <a:xfrm>
            <a:off x="5388775" y="4488630"/>
            <a:ext cx="1575235" cy="307777"/>
          </a:xfrm>
          <a:prstGeom prst="rect">
            <a:avLst/>
          </a:prstGeom>
          <a:noFill/>
          <a:ln>
            <a:noFill/>
          </a:ln>
        </p:spPr>
        <p:txBody>
          <a:bodyPr anchorCtr="0" anchor="ctr" bIns="45700" lIns="0"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Content  Here</a:t>
            </a:r>
            <a:endParaRPr b="1" sz="1400">
              <a:solidFill>
                <a:schemeClr val="lt1"/>
              </a:solidFill>
              <a:latin typeface="Arial"/>
              <a:ea typeface="Arial"/>
              <a:cs typeface="Arial"/>
              <a:sym typeface="Arial"/>
            </a:endParaRPr>
          </a:p>
        </p:txBody>
      </p:sp>
      <p:grpSp>
        <p:nvGrpSpPr>
          <p:cNvPr id="2292" name="Google Shape;2292;p21"/>
          <p:cNvGrpSpPr/>
          <p:nvPr/>
        </p:nvGrpSpPr>
        <p:grpSpPr>
          <a:xfrm>
            <a:off x="8673852" y="2054292"/>
            <a:ext cx="2001789" cy="1964418"/>
            <a:chOff x="189883" y="1833131"/>
            <a:chExt cx="1800200" cy="1634048"/>
          </a:xfrm>
        </p:grpSpPr>
        <p:graphicFrame>
          <p:nvGraphicFramePr>
            <p:cNvPr id="2293" name="Google Shape;2293;p21"/>
            <p:cNvGraphicFramePr/>
            <p:nvPr/>
          </p:nvGraphicFramePr>
          <p:xfrm>
            <a:off x="189883" y="1833131"/>
            <a:ext cx="1800200" cy="1634048"/>
          </p:xfrm>
          <a:graphic>
            <a:graphicData uri="http://schemas.openxmlformats.org/drawingml/2006/chart">
              <c:chart r:id="rId3"/>
            </a:graphicData>
          </a:graphic>
        </p:graphicFrame>
        <p:sp>
          <p:nvSpPr>
            <p:cNvPr id="2294" name="Google Shape;2294;p21"/>
            <p:cNvSpPr txBox="1"/>
            <p:nvPr/>
          </p:nvSpPr>
          <p:spPr>
            <a:xfrm>
              <a:off x="578387" y="2416468"/>
              <a:ext cx="1028686" cy="4864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1"/>
                  </a:solidFill>
                  <a:latin typeface="Arial"/>
                  <a:ea typeface="Arial"/>
                  <a:cs typeface="Arial"/>
                  <a:sym typeface="Arial"/>
                </a:rPr>
                <a:t>55%</a:t>
              </a:r>
              <a:endParaRPr b="1" sz="3200">
                <a:solidFill>
                  <a:schemeClr val="accent1"/>
                </a:solidFill>
                <a:latin typeface="Arial"/>
                <a:ea typeface="Arial"/>
                <a:cs typeface="Arial"/>
                <a:sym typeface="Arial"/>
              </a:endParaRPr>
            </a:p>
          </p:txBody>
        </p:sp>
      </p:grpSp>
      <p:sp>
        <p:nvSpPr>
          <p:cNvPr id="2295" name="Google Shape;2295;p21"/>
          <p:cNvSpPr txBox="1"/>
          <p:nvPr/>
        </p:nvSpPr>
        <p:spPr>
          <a:xfrm>
            <a:off x="8446763" y="1705873"/>
            <a:ext cx="2455964" cy="461665"/>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$563,000</a:t>
            </a:r>
            <a:endParaRPr b="1" sz="2400">
              <a:solidFill>
                <a:schemeClr val="accent1"/>
              </a:solidFill>
              <a:latin typeface="Arial"/>
              <a:ea typeface="Arial"/>
              <a:cs typeface="Arial"/>
              <a:sym typeface="Arial"/>
            </a:endParaRPr>
          </a:p>
        </p:txBody>
      </p:sp>
      <p:grpSp>
        <p:nvGrpSpPr>
          <p:cNvPr id="2296" name="Google Shape;2296;p21"/>
          <p:cNvGrpSpPr/>
          <p:nvPr/>
        </p:nvGrpSpPr>
        <p:grpSpPr>
          <a:xfrm>
            <a:off x="958413" y="4063096"/>
            <a:ext cx="3259940" cy="1857269"/>
            <a:chOff x="86714" y="4417056"/>
            <a:chExt cx="2455964" cy="1857269"/>
          </a:xfrm>
        </p:grpSpPr>
        <p:sp>
          <p:nvSpPr>
            <p:cNvPr id="2297" name="Google Shape;2297;p21"/>
            <p:cNvSpPr txBox="1"/>
            <p:nvPr/>
          </p:nvSpPr>
          <p:spPr>
            <a:xfrm>
              <a:off x="86714" y="4417056"/>
              <a:ext cx="2455964" cy="276999"/>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en-US" sz="1200">
                  <a:solidFill>
                    <a:srgbClr val="3F3F3F"/>
                  </a:solidFill>
                  <a:latin typeface="Arial"/>
                  <a:ea typeface="Arial"/>
                  <a:cs typeface="Arial"/>
                  <a:sym typeface="Arial"/>
                </a:rPr>
                <a:t>Content  Here</a:t>
              </a:r>
              <a:endParaRPr b="1" sz="1200">
                <a:solidFill>
                  <a:srgbClr val="3F3F3F"/>
                </a:solidFill>
                <a:latin typeface="Arial"/>
                <a:ea typeface="Arial"/>
                <a:cs typeface="Arial"/>
                <a:sym typeface="Arial"/>
              </a:endParaRPr>
            </a:p>
          </p:txBody>
        </p:sp>
        <p:sp>
          <p:nvSpPr>
            <p:cNvPr id="2298" name="Google Shape;2298;p21"/>
            <p:cNvSpPr txBox="1"/>
            <p:nvPr/>
          </p:nvSpPr>
          <p:spPr>
            <a:xfrm>
              <a:off x="86714" y="4704665"/>
              <a:ext cx="2455964" cy="1569660"/>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lang="en-US" sz="1200">
                  <a:solidFill>
                    <a:srgbClr val="595959"/>
                  </a:solidFill>
                  <a:latin typeface="Arial"/>
                  <a:ea typeface="Arial"/>
                  <a:cs typeface="Arial"/>
                  <a:sym typeface="Arial"/>
                </a:rPr>
                <a:t>Get a modern PowerPoint  Presentation that is beautifully designed. I hope and I believe that this Template will your Time.</a:t>
              </a:r>
              <a:endParaRPr/>
            </a:p>
            <a:p>
              <a:pPr indent="0" lvl="0" marL="0" marR="0" rtl="0" algn="ctr">
                <a:spcBef>
                  <a:spcPts val="0"/>
                </a:spcBef>
                <a:spcAft>
                  <a:spcPts val="0"/>
                </a:spcAft>
                <a:buNone/>
              </a:pPr>
              <a:r>
                <a:t/>
              </a:r>
              <a:endParaRPr sz="1200">
                <a:solidFill>
                  <a:srgbClr val="595959"/>
                </a:solidFill>
                <a:latin typeface="Arial"/>
                <a:ea typeface="Arial"/>
                <a:cs typeface="Arial"/>
                <a:sym typeface="Arial"/>
              </a:endParaRPr>
            </a:p>
            <a:p>
              <a:pPr indent="0" lvl="0" marL="0" marR="0" rtl="0" algn="ctr">
                <a:spcBef>
                  <a:spcPts val="0"/>
                </a:spcBef>
                <a:spcAft>
                  <a:spcPts val="0"/>
                </a:spcAft>
                <a:buNone/>
              </a:pPr>
              <a:r>
                <a:rPr lang="en-US" sz="1200">
                  <a:solidFill>
                    <a:srgbClr val="595959"/>
                  </a:solidFill>
                  <a:latin typeface="Arial"/>
                  <a:ea typeface="Arial"/>
                  <a:cs typeface="Arial"/>
                  <a:sym typeface="Arial"/>
                </a:rPr>
                <a:t>I hope and I believe that this Template will your Time, Money and Reputation. </a:t>
              </a:r>
              <a:endParaRPr/>
            </a:p>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sz="1200">
                <a:solidFill>
                  <a:srgbClr val="595959"/>
                </a:solidFill>
                <a:latin typeface="Arial"/>
                <a:ea typeface="Arial"/>
                <a:cs typeface="Arial"/>
                <a:sym typeface="Arial"/>
              </a:endParaRPr>
            </a:p>
          </p:txBody>
        </p:sp>
      </p:grpSp>
      <p:sp>
        <p:nvSpPr>
          <p:cNvPr id="2299" name="Google Shape;2299;p21"/>
          <p:cNvSpPr txBox="1"/>
          <p:nvPr/>
        </p:nvSpPr>
        <p:spPr>
          <a:xfrm>
            <a:off x="1360401" y="1705873"/>
            <a:ext cx="2455964" cy="461665"/>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en-US" sz="2400">
                <a:solidFill>
                  <a:schemeClr val="accent4"/>
                </a:solidFill>
                <a:latin typeface="Arial"/>
                <a:ea typeface="Arial"/>
                <a:cs typeface="Arial"/>
                <a:sym typeface="Arial"/>
              </a:rPr>
              <a:t>$373,000</a:t>
            </a:r>
            <a:endParaRPr b="1" sz="2400">
              <a:solidFill>
                <a:schemeClr val="accent4"/>
              </a:solidFill>
              <a:latin typeface="Arial"/>
              <a:ea typeface="Arial"/>
              <a:cs typeface="Arial"/>
              <a:sym typeface="Arial"/>
            </a:endParaRPr>
          </a:p>
        </p:txBody>
      </p:sp>
      <p:grpSp>
        <p:nvGrpSpPr>
          <p:cNvPr id="2300" name="Google Shape;2300;p21"/>
          <p:cNvGrpSpPr/>
          <p:nvPr/>
        </p:nvGrpSpPr>
        <p:grpSpPr>
          <a:xfrm>
            <a:off x="1587490" y="2054292"/>
            <a:ext cx="2001789" cy="1964418"/>
            <a:chOff x="189883" y="1833131"/>
            <a:chExt cx="1800200" cy="1634048"/>
          </a:xfrm>
        </p:grpSpPr>
        <p:graphicFrame>
          <p:nvGraphicFramePr>
            <p:cNvPr id="2301" name="Google Shape;2301;p21"/>
            <p:cNvGraphicFramePr/>
            <p:nvPr/>
          </p:nvGraphicFramePr>
          <p:xfrm>
            <a:off x="189883" y="1833131"/>
            <a:ext cx="1800200" cy="1634048"/>
          </p:xfrm>
          <a:graphic>
            <a:graphicData uri="http://schemas.openxmlformats.org/drawingml/2006/chart">
              <c:chart r:id="rId4"/>
            </a:graphicData>
          </a:graphic>
        </p:graphicFrame>
        <p:sp>
          <p:nvSpPr>
            <p:cNvPr id="2302" name="Google Shape;2302;p21"/>
            <p:cNvSpPr txBox="1"/>
            <p:nvPr/>
          </p:nvSpPr>
          <p:spPr>
            <a:xfrm>
              <a:off x="578387" y="2416468"/>
              <a:ext cx="1028686" cy="4864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4"/>
                  </a:solidFill>
                  <a:latin typeface="Arial"/>
                  <a:ea typeface="Arial"/>
                  <a:cs typeface="Arial"/>
                  <a:sym typeface="Arial"/>
                </a:rPr>
                <a:t>25%</a:t>
              </a:r>
              <a:endParaRPr b="1" sz="3200">
                <a:solidFill>
                  <a:schemeClr val="accent4"/>
                </a:solidFill>
                <a:latin typeface="Arial"/>
                <a:ea typeface="Arial"/>
                <a:cs typeface="Arial"/>
                <a:sym typeface="Arial"/>
              </a:endParaRPr>
            </a:p>
          </p:txBody>
        </p:sp>
      </p:grpSp>
      <p:sp>
        <p:nvSpPr>
          <p:cNvPr id="2303" name="Google Shape;2303;p21"/>
          <p:cNvSpPr/>
          <p:nvPr/>
        </p:nvSpPr>
        <p:spPr>
          <a:xfrm>
            <a:off x="6964010" y="2894309"/>
            <a:ext cx="361277" cy="361277"/>
          </a:xfrm>
          <a:custGeom>
            <a:rect b="b" l="l" r="r" t="t"/>
            <a:pathLst>
              <a:path extrusionOk="0" h="3240000" w="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4" name="Google Shape;2304;p21"/>
          <p:cNvSpPr/>
          <p:nvPr/>
        </p:nvSpPr>
        <p:spPr>
          <a:xfrm>
            <a:off x="4881544" y="4445474"/>
            <a:ext cx="407618" cy="407618"/>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8" name="Shape 2308"/>
        <p:cNvGrpSpPr/>
        <p:nvPr/>
      </p:nvGrpSpPr>
      <p:grpSpPr>
        <a:xfrm>
          <a:off x="0" y="0"/>
          <a:ext cx="0" cy="0"/>
          <a:chOff x="0" y="0"/>
          <a:chExt cx="0" cy="0"/>
        </a:xfrm>
      </p:grpSpPr>
      <p:sp>
        <p:nvSpPr>
          <p:cNvPr id="2309" name="Google Shape;2309;p22"/>
          <p:cNvSpPr/>
          <p:nvPr/>
        </p:nvSpPr>
        <p:spPr>
          <a:xfrm>
            <a:off x="913717" y="2767281"/>
            <a:ext cx="425949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Arial"/>
                <a:ea typeface="Arial"/>
                <a:cs typeface="Arial"/>
                <a:sym typeface="Arial"/>
              </a:rPr>
              <a:t>Simple Portfolio </a:t>
            </a:r>
            <a:endParaRPr/>
          </a:p>
          <a:p>
            <a:pPr indent="0" lvl="0" marL="0" marR="0" rtl="0" algn="l">
              <a:spcBef>
                <a:spcPts val="0"/>
              </a:spcBef>
              <a:spcAft>
                <a:spcPts val="0"/>
              </a:spcAft>
              <a:buNone/>
            </a:pPr>
            <a:r>
              <a:rPr b="1" lang="en-US" sz="4000">
                <a:solidFill>
                  <a:schemeClr val="lt1"/>
                </a:solidFill>
                <a:latin typeface="Arial"/>
                <a:ea typeface="Arial"/>
                <a:cs typeface="Arial"/>
                <a:sym typeface="Arial"/>
              </a:rPr>
              <a:t>Presentation</a:t>
            </a:r>
            <a:endParaRPr/>
          </a:p>
        </p:txBody>
      </p:sp>
      <p:sp>
        <p:nvSpPr>
          <p:cNvPr id="2310" name="Google Shape;2310;p22"/>
          <p:cNvSpPr txBox="1"/>
          <p:nvPr/>
        </p:nvSpPr>
        <p:spPr>
          <a:xfrm>
            <a:off x="913717" y="5036071"/>
            <a:ext cx="5276714"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endParaRPr/>
          </a:p>
        </p:txBody>
      </p:sp>
      <p:sp>
        <p:nvSpPr>
          <p:cNvPr id="2311" name="Google Shape;2311;p22"/>
          <p:cNvSpPr txBox="1"/>
          <p:nvPr/>
        </p:nvSpPr>
        <p:spPr>
          <a:xfrm>
            <a:off x="627119" y="688922"/>
            <a:ext cx="5563312" cy="1200329"/>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400">
                <a:solidFill>
                  <a:srgbClr val="3F3F3F"/>
                </a:solidFill>
                <a:latin typeface="Arial"/>
                <a:ea typeface="Arial"/>
                <a:cs typeface="Arial"/>
                <a:sym typeface="Arial"/>
              </a:rPr>
              <a:t>ALLPPT Layout Clean Text Slide for your Presentation. ALLPPT Layout Clean Text Slide for your Presentation.</a:t>
            </a:r>
            <a:endParaRPr/>
          </a:p>
        </p:txBody>
      </p:sp>
      <p:pic>
        <p:nvPicPr>
          <p:cNvPr descr="Un par de personas de pie&#10;&#10;Descripción generada automáticamente con confianza baja" id="2312" name="Google Shape;2312;p22"/>
          <p:cNvPicPr preferRelativeResize="0"/>
          <p:nvPr>
            <p:ph idx="2" type="pic"/>
          </p:nvPr>
        </p:nvPicPr>
        <p:blipFill rotWithShape="1">
          <a:blip r:embed="rId3">
            <a:alphaModFix/>
          </a:blip>
          <a:srcRect b="0" l="20784" r="20784" t="0"/>
          <a:stretch/>
        </p:blipFill>
        <p:spPr>
          <a:xfrm>
            <a:off x="5534029" y="2"/>
            <a:ext cx="6657973" cy="6857999"/>
          </a:xfrm>
          <a:prstGeom prst="rect">
            <a:avLst/>
          </a:prstGeom>
          <a:solidFill>
            <a:srgbClr val="F2F2F2"/>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6" name="Shape 2316"/>
        <p:cNvGrpSpPr/>
        <p:nvPr/>
      </p:nvGrpSpPr>
      <p:grpSpPr>
        <a:xfrm>
          <a:off x="0" y="0"/>
          <a:ext cx="0" cy="0"/>
          <a:chOff x="0" y="0"/>
          <a:chExt cx="0" cy="0"/>
        </a:xfrm>
      </p:grpSpPr>
      <p:sp>
        <p:nvSpPr>
          <p:cNvPr id="2317" name="Google Shape;2317;p23"/>
          <p:cNvSpPr/>
          <p:nvPr/>
        </p:nvSpPr>
        <p:spPr>
          <a:xfrm>
            <a:off x="0" y="2120994"/>
            <a:ext cx="12192000" cy="4753047"/>
          </a:xfrm>
          <a:custGeom>
            <a:rect b="b" l="l" r="r" t="t"/>
            <a:pathLst>
              <a:path extrusionOk="0" h="4753047" w="12192000">
                <a:moveTo>
                  <a:pt x="0" y="2857500"/>
                </a:moveTo>
                <a:lnTo>
                  <a:pt x="3057525" y="2867097"/>
                </a:lnTo>
                <a:lnTo>
                  <a:pt x="4448175" y="2247972"/>
                </a:lnTo>
                <a:lnTo>
                  <a:pt x="6410325" y="2505148"/>
                </a:lnTo>
                <a:lnTo>
                  <a:pt x="8220075" y="800173"/>
                </a:lnTo>
                <a:lnTo>
                  <a:pt x="9612611" y="1619323"/>
                </a:lnTo>
                <a:lnTo>
                  <a:pt x="12192000" y="0"/>
                </a:lnTo>
                <a:lnTo>
                  <a:pt x="12192000" y="4753047"/>
                </a:lnTo>
                <a:lnTo>
                  <a:pt x="0" y="4753047"/>
                </a:lnTo>
                <a:lnTo>
                  <a:pt x="0" y="28575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8" name="Google Shape;2318;p23"/>
          <p:cNvSpPr txBox="1"/>
          <p:nvPr/>
        </p:nvSpPr>
        <p:spPr>
          <a:xfrm>
            <a:off x="681692" y="431036"/>
            <a:ext cx="6191673"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5400">
                <a:solidFill>
                  <a:schemeClr val="accent1"/>
                </a:solidFill>
                <a:latin typeface="Arial"/>
                <a:ea typeface="Arial"/>
                <a:cs typeface="Arial"/>
                <a:sym typeface="Arial"/>
              </a:rPr>
              <a:t>Infographic</a:t>
            </a:r>
            <a:r>
              <a:rPr lang="en-US" sz="5400">
                <a:solidFill>
                  <a:srgbClr val="262626"/>
                </a:solidFill>
                <a:latin typeface="Arial"/>
                <a:ea typeface="Arial"/>
                <a:cs typeface="Arial"/>
                <a:sym typeface="Arial"/>
              </a:rPr>
              <a:t> Style</a:t>
            </a:r>
            <a:endParaRPr sz="5400">
              <a:solidFill>
                <a:srgbClr val="262626"/>
              </a:solidFill>
              <a:latin typeface="Arial"/>
              <a:ea typeface="Arial"/>
              <a:cs typeface="Arial"/>
              <a:sym typeface="Arial"/>
            </a:endParaRPr>
          </a:p>
        </p:txBody>
      </p:sp>
      <p:sp>
        <p:nvSpPr>
          <p:cNvPr id="2319" name="Google Shape;2319;p23"/>
          <p:cNvSpPr txBox="1"/>
          <p:nvPr/>
        </p:nvSpPr>
        <p:spPr>
          <a:xfrm>
            <a:off x="675896" y="1311080"/>
            <a:ext cx="6163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a:t>
            </a:r>
            <a:endParaRPr sz="1200">
              <a:solidFill>
                <a:schemeClr val="dk1"/>
              </a:solidFill>
              <a:latin typeface="Arial"/>
              <a:ea typeface="Arial"/>
              <a:cs typeface="Arial"/>
              <a:sym typeface="Arial"/>
            </a:endParaRPr>
          </a:p>
        </p:txBody>
      </p:sp>
      <p:cxnSp>
        <p:nvCxnSpPr>
          <p:cNvPr id="2320" name="Google Shape;2320;p23"/>
          <p:cNvCxnSpPr>
            <a:endCxn id="2321" idx="2"/>
          </p:cNvCxnSpPr>
          <p:nvPr/>
        </p:nvCxnSpPr>
        <p:spPr>
          <a:xfrm>
            <a:off x="-32" y="4965682"/>
            <a:ext cx="3001200" cy="0"/>
          </a:xfrm>
          <a:prstGeom prst="straightConnector1">
            <a:avLst/>
          </a:prstGeom>
          <a:noFill/>
          <a:ln cap="flat" cmpd="sng" w="38100">
            <a:solidFill>
              <a:schemeClr val="accent6"/>
            </a:solidFill>
            <a:prstDash val="solid"/>
            <a:miter lim="800000"/>
            <a:headEnd len="sm" w="sm" type="none"/>
            <a:tailEnd len="sm" w="sm" type="none"/>
          </a:ln>
        </p:spPr>
      </p:cxnSp>
      <p:cxnSp>
        <p:nvCxnSpPr>
          <p:cNvPr id="2322" name="Google Shape;2322;p23"/>
          <p:cNvCxnSpPr>
            <a:endCxn id="2323" idx="3"/>
          </p:cNvCxnSpPr>
          <p:nvPr/>
        </p:nvCxnSpPr>
        <p:spPr>
          <a:xfrm flipH="1" rot="10800000">
            <a:off x="3164825" y="4409152"/>
            <a:ext cx="1217100" cy="511200"/>
          </a:xfrm>
          <a:prstGeom prst="straightConnector1">
            <a:avLst/>
          </a:prstGeom>
          <a:noFill/>
          <a:ln cap="flat" cmpd="sng" w="38100">
            <a:solidFill>
              <a:schemeClr val="accent6"/>
            </a:solidFill>
            <a:prstDash val="solid"/>
            <a:miter lim="800000"/>
            <a:headEnd len="sm" w="sm" type="none"/>
            <a:tailEnd len="sm" w="sm" type="none"/>
          </a:ln>
        </p:spPr>
      </p:cxnSp>
      <p:cxnSp>
        <p:nvCxnSpPr>
          <p:cNvPr id="2324" name="Google Shape;2324;p23"/>
          <p:cNvCxnSpPr>
            <a:endCxn id="2325" idx="5"/>
          </p:cNvCxnSpPr>
          <p:nvPr/>
        </p:nvCxnSpPr>
        <p:spPr>
          <a:xfrm>
            <a:off x="4439947" y="4357838"/>
            <a:ext cx="2023800" cy="281700"/>
          </a:xfrm>
          <a:prstGeom prst="straightConnector1">
            <a:avLst/>
          </a:prstGeom>
          <a:noFill/>
          <a:ln cap="flat" cmpd="sng" w="38100">
            <a:solidFill>
              <a:schemeClr val="accent6"/>
            </a:solidFill>
            <a:prstDash val="solid"/>
            <a:miter lim="800000"/>
            <a:headEnd len="sm" w="sm" type="none"/>
            <a:tailEnd len="sm" w="sm" type="none"/>
          </a:ln>
        </p:spPr>
      </p:cxnSp>
      <p:cxnSp>
        <p:nvCxnSpPr>
          <p:cNvPr id="2326" name="Google Shape;2326;p23"/>
          <p:cNvCxnSpPr>
            <a:stCxn id="2325" idx="6"/>
            <a:endCxn id="2327" idx="3"/>
          </p:cNvCxnSpPr>
          <p:nvPr/>
        </p:nvCxnSpPr>
        <p:spPr>
          <a:xfrm flipH="1" rot="10800000">
            <a:off x="6487726" y="2991046"/>
            <a:ext cx="1623000" cy="1590600"/>
          </a:xfrm>
          <a:prstGeom prst="straightConnector1">
            <a:avLst/>
          </a:prstGeom>
          <a:noFill/>
          <a:ln cap="flat" cmpd="sng" w="38100">
            <a:solidFill>
              <a:schemeClr val="accent6"/>
            </a:solidFill>
            <a:prstDash val="solid"/>
            <a:miter lim="800000"/>
            <a:headEnd len="sm" w="sm" type="none"/>
            <a:tailEnd len="sm" w="sm" type="none"/>
          </a:ln>
        </p:spPr>
      </p:cxnSp>
      <p:cxnSp>
        <p:nvCxnSpPr>
          <p:cNvPr id="2328" name="Google Shape;2328;p23"/>
          <p:cNvCxnSpPr>
            <a:stCxn id="2327" idx="6"/>
            <a:endCxn id="2329" idx="1"/>
          </p:cNvCxnSpPr>
          <p:nvPr/>
        </p:nvCxnSpPr>
        <p:spPr>
          <a:xfrm>
            <a:off x="8250632" y="2933065"/>
            <a:ext cx="1318800" cy="734100"/>
          </a:xfrm>
          <a:prstGeom prst="straightConnector1">
            <a:avLst/>
          </a:prstGeom>
          <a:noFill/>
          <a:ln cap="flat" cmpd="sng" w="38100">
            <a:solidFill>
              <a:schemeClr val="accent6"/>
            </a:solidFill>
            <a:prstDash val="solid"/>
            <a:miter lim="800000"/>
            <a:headEnd len="sm" w="sm" type="none"/>
            <a:tailEnd len="sm" w="sm" type="none"/>
          </a:ln>
        </p:spPr>
      </p:cxnSp>
      <p:cxnSp>
        <p:nvCxnSpPr>
          <p:cNvPr id="2330" name="Google Shape;2330;p23"/>
          <p:cNvCxnSpPr>
            <a:stCxn id="2329" idx="7"/>
          </p:cNvCxnSpPr>
          <p:nvPr/>
        </p:nvCxnSpPr>
        <p:spPr>
          <a:xfrm flipH="1" rot="10800000">
            <a:off x="9685289" y="2074409"/>
            <a:ext cx="2506800" cy="1592700"/>
          </a:xfrm>
          <a:prstGeom prst="straightConnector1">
            <a:avLst/>
          </a:prstGeom>
          <a:noFill/>
          <a:ln cap="flat" cmpd="sng" w="38100">
            <a:solidFill>
              <a:schemeClr val="accent6"/>
            </a:solidFill>
            <a:prstDash val="solid"/>
            <a:miter lim="800000"/>
            <a:headEnd len="sm" w="sm" type="none"/>
            <a:tailEnd len="sm" w="sm" type="none"/>
          </a:ln>
        </p:spPr>
      </p:cxnSp>
      <p:sp>
        <p:nvSpPr>
          <p:cNvPr id="2321" name="Google Shape;2321;p23"/>
          <p:cNvSpPr/>
          <p:nvPr/>
        </p:nvSpPr>
        <p:spPr>
          <a:xfrm>
            <a:off x="3001168" y="4883811"/>
            <a:ext cx="163742" cy="163742"/>
          </a:xfrm>
          <a:prstGeom prst="ellipse">
            <a:avLst/>
          </a:prstGeom>
          <a:solidFill>
            <a:schemeClr val="lt1"/>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23" name="Google Shape;2323;p23"/>
          <p:cNvSpPr/>
          <p:nvPr/>
        </p:nvSpPr>
        <p:spPr>
          <a:xfrm>
            <a:off x="4357946" y="4269389"/>
            <a:ext cx="163742" cy="163742"/>
          </a:xfrm>
          <a:prstGeom prst="ellipse">
            <a:avLst/>
          </a:prstGeom>
          <a:solidFill>
            <a:schemeClr val="lt1"/>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25" name="Google Shape;2325;p23"/>
          <p:cNvSpPr/>
          <p:nvPr/>
        </p:nvSpPr>
        <p:spPr>
          <a:xfrm>
            <a:off x="6323984" y="4499775"/>
            <a:ext cx="163742" cy="163742"/>
          </a:xfrm>
          <a:prstGeom prst="ellipse">
            <a:avLst/>
          </a:prstGeom>
          <a:solidFill>
            <a:schemeClr val="lt1"/>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27" name="Google Shape;2327;p23"/>
          <p:cNvSpPr/>
          <p:nvPr/>
        </p:nvSpPr>
        <p:spPr>
          <a:xfrm>
            <a:off x="8086890" y="2851194"/>
            <a:ext cx="163742" cy="163742"/>
          </a:xfrm>
          <a:prstGeom prst="ellipse">
            <a:avLst/>
          </a:prstGeom>
          <a:solidFill>
            <a:schemeClr val="lt1"/>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29" name="Google Shape;2329;p23"/>
          <p:cNvSpPr/>
          <p:nvPr/>
        </p:nvSpPr>
        <p:spPr>
          <a:xfrm>
            <a:off x="9545526" y="3643130"/>
            <a:ext cx="163742" cy="163742"/>
          </a:xfrm>
          <a:prstGeom prst="ellipse">
            <a:avLst/>
          </a:prstGeom>
          <a:solidFill>
            <a:schemeClr val="lt1"/>
          </a:solidFill>
          <a:ln cap="flat" cmpd="sng" w="508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31" name="Google Shape;2331;p23"/>
          <p:cNvSpPr txBox="1"/>
          <p:nvPr/>
        </p:nvSpPr>
        <p:spPr>
          <a:xfrm>
            <a:off x="4067566" y="3597246"/>
            <a:ext cx="71298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1"/>
                </a:solidFill>
                <a:latin typeface="Arial"/>
                <a:ea typeface="Arial"/>
                <a:cs typeface="Arial"/>
                <a:sym typeface="Arial"/>
              </a:rPr>
              <a:t>02</a:t>
            </a:r>
            <a:endParaRPr b="1" sz="3200">
              <a:solidFill>
                <a:schemeClr val="accent1"/>
              </a:solidFill>
              <a:latin typeface="Arial"/>
              <a:ea typeface="Arial"/>
              <a:cs typeface="Arial"/>
              <a:sym typeface="Arial"/>
            </a:endParaRPr>
          </a:p>
        </p:txBody>
      </p:sp>
      <p:sp>
        <p:nvSpPr>
          <p:cNvPr id="2332" name="Google Shape;2332;p23"/>
          <p:cNvSpPr txBox="1"/>
          <p:nvPr/>
        </p:nvSpPr>
        <p:spPr>
          <a:xfrm>
            <a:off x="6031113" y="4905200"/>
            <a:ext cx="74450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03</a:t>
            </a:r>
            <a:endParaRPr b="1" sz="3200">
              <a:solidFill>
                <a:schemeClr val="lt1"/>
              </a:solidFill>
              <a:latin typeface="Arial"/>
              <a:ea typeface="Arial"/>
              <a:cs typeface="Arial"/>
              <a:sym typeface="Arial"/>
            </a:endParaRPr>
          </a:p>
        </p:txBody>
      </p:sp>
      <p:sp>
        <p:nvSpPr>
          <p:cNvPr id="2333" name="Google Shape;2333;p23"/>
          <p:cNvSpPr txBox="1"/>
          <p:nvPr/>
        </p:nvSpPr>
        <p:spPr>
          <a:xfrm>
            <a:off x="7796510" y="2053468"/>
            <a:ext cx="74450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accent1"/>
                </a:solidFill>
                <a:latin typeface="Arial"/>
                <a:ea typeface="Arial"/>
                <a:cs typeface="Arial"/>
                <a:sym typeface="Arial"/>
              </a:rPr>
              <a:t>04</a:t>
            </a:r>
            <a:endParaRPr b="1" sz="3200">
              <a:solidFill>
                <a:schemeClr val="accent1"/>
              </a:solidFill>
              <a:latin typeface="Arial"/>
              <a:ea typeface="Arial"/>
              <a:cs typeface="Arial"/>
              <a:sym typeface="Arial"/>
            </a:endParaRPr>
          </a:p>
        </p:txBody>
      </p:sp>
      <p:grpSp>
        <p:nvGrpSpPr>
          <p:cNvPr id="2334" name="Google Shape;2334;p23"/>
          <p:cNvGrpSpPr/>
          <p:nvPr/>
        </p:nvGrpSpPr>
        <p:grpSpPr>
          <a:xfrm>
            <a:off x="4845919" y="3389374"/>
            <a:ext cx="1731699" cy="929990"/>
            <a:chOff x="993672" y="3632214"/>
            <a:chExt cx="1989414" cy="929990"/>
          </a:xfrm>
        </p:grpSpPr>
        <p:sp>
          <p:nvSpPr>
            <p:cNvPr id="2335" name="Google Shape;2335;p23"/>
            <p:cNvSpPr txBox="1"/>
            <p:nvPr/>
          </p:nvSpPr>
          <p:spPr>
            <a:xfrm>
              <a:off x="993672" y="3632214"/>
              <a:ext cx="19894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2336" name="Google Shape;2336;p23"/>
            <p:cNvSpPr txBox="1"/>
            <p:nvPr/>
          </p:nvSpPr>
          <p:spPr>
            <a:xfrm>
              <a:off x="993672" y="3915873"/>
              <a:ext cx="19894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sz="1200">
                <a:solidFill>
                  <a:srgbClr val="3F3F3F"/>
                </a:solidFill>
                <a:latin typeface="Arial"/>
                <a:ea typeface="Arial"/>
                <a:cs typeface="Arial"/>
                <a:sym typeface="Arial"/>
              </a:endParaRPr>
            </a:p>
          </p:txBody>
        </p:sp>
      </p:grpSp>
      <p:grpSp>
        <p:nvGrpSpPr>
          <p:cNvPr id="2337" name="Google Shape;2337;p23"/>
          <p:cNvGrpSpPr/>
          <p:nvPr/>
        </p:nvGrpSpPr>
        <p:grpSpPr>
          <a:xfrm>
            <a:off x="6945513" y="4732591"/>
            <a:ext cx="1731699" cy="929990"/>
            <a:chOff x="993672" y="3632214"/>
            <a:chExt cx="1989414" cy="929990"/>
          </a:xfrm>
        </p:grpSpPr>
        <p:sp>
          <p:nvSpPr>
            <p:cNvPr id="2338" name="Google Shape;2338;p23"/>
            <p:cNvSpPr txBox="1"/>
            <p:nvPr/>
          </p:nvSpPr>
          <p:spPr>
            <a:xfrm>
              <a:off x="993672" y="3632214"/>
              <a:ext cx="19894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Add Text</a:t>
              </a:r>
              <a:endParaRPr b="1" sz="1400">
                <a:solidFill>
                  <a:schemeClr val="lt1"/>
                </a:solidFill>
                <a:latin typeface="Arial"/>
                <a:ea typeface="Arial"/>
                <a:cs typeface="Arial"/>
                <a:sym typeface="Arial"/>
              </a:endParaRPr>
            </a:p>
          </p:txBody>
        </p:sp>
        <p:sp>
          <p:nvSpPr>
            <p:cNvPr id="2339" name="Google Shape;2339;p23"/>
            <p:cNvSpPr txBox="1"/>
            <p:nvPr/>
          </p:nvSpPr>
          <p:spPr>
            <a:xfrm>
              <a:off x="993672" y="3915873"/>
              <a:ext cx="19894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You can simply impress your audience and add a unique zing.  </a:t>
              </a:r>
              <a:endParaRPr sz="1200">
                <a:solidFill>
                  <a:schemeClr val="lt1"/>
                </a:solidFill>
                <a:latin typeface="Arial"/>
                <a:ea typeface="Arial"/>
                <a:cs typeface="Arial"/>
                <a:sym typeface="Arial"/>
              </a:endParaRPr>
            </a:p>
          </p:txBody>
        </p:sp>
      </p:grpSp>
      <p:grpSp>
        <p:nvGrpSpPr>
          <p:cNvPr id="2340" name="Google Shape;2340;p23"/>
          <p:cNvGrpSpPr/>
          <p:nvPr/>
        </p:nvGrpSpPr>
        <p:grpSpPr>
          <a:xfrm>
            <a:off x="8597304" y="1880858"/>
            <a:ext cx="1731699" cy="929990"/>
            <a:chOff x="993672" y="3632214"/>
            <a:chExt cx="1989414" cy="929990"/>
          </a:xfrm>
        </p:grpSpPr>
        <p:sp>
          <p:nvSpPr>
            <p:cNvPr id="2341" name="Google Shape;2341;p23"/>
            <p:cNvSpPr txBox="1"/>
            <p:nvPr/>
          </p:nvSpPr>
          <p:spPr>
            <a:xfrm>
              <a:off x="993672" y="3632214"/>
              <a:ext cx="19894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2342" name="Google Shape;2342;p23"/>
            <p:cNvSpPr txBox="1"/>
            <p:nvPr/>
          </p:nvSpPr>
          <p:spPr>
            <a:xfrm>
              <a:off x="993672" y="3915873"/>
              <a:ext cx="19894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sz="1200">
                <a:solidFill>
                  <a:srgbClr val="3F3F3F"/>
                </a:solidFill>
                <a:latin typeface="Arial"/>
                <a:ea typeface="Arial"/>
                <a:cs typeface="Arial"/>
                <a:sym typeface="Arial"/>
              </a:endParaRPr>
            </a:p>
          </p:txBody>
        </p:sp>
      </p:grpSp>
      <p:sp>
        <p:nvSpPr>
          <p:cNvPr id="2343" name="Google Shape;2343;p23"/>
          <p:cNvSpPr txBox="1"/>
          <p:nvPr/>
        </p:nvSpPr>
        <p:spPr>
          <a:xfrm>
            <a:off x="2672049" y="5321946"/>
            <a:ext cx="74450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01</a:t>
            </a:r>
            <a:endParaRPr b="1" sz="3200">
              <a:solidFill>
                <a:schemeClr val="lt1"/>
              </a:solidFill>
              <a:latin typeface="Arial"/>
              <a:ea typeface="Arial"/>
              <a:cs typeface="Arial"/>
              <a:sym typeface="Arial"/>
            </a:endParaRPr>
          </a:p>
        </p:txBody>
      </p:sp>
      <p:grpSp>
        <p:nvGrpSpPr>
          <p:cNvPr id="2344" name="Google Shape;2344;p23"/>
          <p:cNvGrpSpPr/>
          <p:nvPr/>
        </p:nvGrpSpPr>
        <p:grpSpPr>
          <a:xfrm>
            <a:off x="880555" y="5149337"/>
            <a:ext cx="1731699" cy="929990"/>
            <a:chOff x="993672" y="3632214"/>
            <a:chExt cx="1989414" cy="929990"/>
          </a:xfrm>
        </p:grpSpPr>
        <p:sp>
          <p:nvSpPr>
            <p:cNvPr id="2345" name="Google Shape;2345;p23"/>
            <p:cNvSpPr txBox="1"/>
            <p:nvPr/>
          </p:nvSpPr>
          <p:spPr>
            <a:xfrm>
              <a:off x="993672" y="3632214"/>
              <a:ext cx="1989414"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lt1"/>
                  </a:solidFill>
                  <a:latin typeface="Arial"/>
                  <a:ea typeface="Arial"/>
                  <a:cs typeface="Arial"/>
                  <a:sym typeface="Arial"/>
                </a:rPr>
                <a:t>Add Text</a:t>
              </a:r>
              <a:endParaRPr b="1" sz="1400">
                <a:solidFill>
                  <a:schemeClr val="lt1"/>
                </a:solidFill>
                <a:latin typeface="Arial"/>
                <a:ea typeface="Arial"/>
                <a:cs typeface="Arial"/>
                <a:sym typeface="Arial"/>
              </a:endParaRPr>
            </a:p>
          </p:txBody>
        </p:sp>
        <p:sp>
          <p:nvSpPr>
            <p:cNvPr id="2346" name="Google Shape;2346;p23"/>
            <p:cNvSpPr txBox="1"/>
            <p:nvPr/>
          </p:nvSpPr>
          <p:spPr>
            <a:xfrm>
              <a:off x="993672" y="3915873"/>
              <a:ext cx="1989414"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Arial"/>
                  <a:ea typeface="Arial"/>
                  <a:cs typeface="Arial"/>
                  <a:sym typeface="Arial"/>
                </a:rPr>
                <a:t>You can simply impress your audience and add a unique zing.  </a:t>
              </a:r>
              <a:endParaRPr sz="1200">
                <a:solidFill>
                  <a:schemeClr val="lt1"/>
                </a:solidFill>
                <a:latin typeface="Arial"/>
                <a:ea typeface="Arial"/>
                <a:cs typeface="Arial"/>
                <a:sym typeface="Arial"/>
              </a:endParaRPr>
            </a:p>
          </p:txBody>
        </p:sp>
      </p:grpSp>
      <p:grpSp>
        <p:nvGrpSpPr>
          <p:cNvPr id="2347" name="Google Shape;2347;p23"/>
          <p:cNvGrpSpPr/>
          <p:nvPr/>
        </p:nvGrpSpPr>
        <p:grpSpPr>
          <a:xfrm>
            <a:off x="270276" y="2586286"/>
            <a:ext cx="1361383" cy="2509725"/>
            <a:chOff x="433001" y="1399349"/>
            <a:chExt cx="2505075" cy="4618131"/>
          </a:xfrm>
        </p:grpSpPr>
        <p:sp>
          <p:nvSpPr>
            <p:cNvPr id="2348" name="Google Shape;2348;p23"/>
            <p:cNvSpPr/>
            <p:nvPr/>
          </p:nvSpPr>
          <p:spPr>
            <a:xfrm flipH="1">
              <a:off x="433001" y="1407380"/>
              <a:ext cx="2505075" cy="4610100"/>
            </a:xfrm>
            <a:custGeom>
              <a:rect b="b" l="l" r="r" t="t"/>
              <a:pathLst>
                <a:path extrusionOk="0" h="4610100" w="2505075">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9" name="Google Shape;2349;p23"/>
            <p:cNvSpPr/>
            <p:nvPr/>
          </p:nvSpPr>
          <p:spPr>
            <a:xfrm flipH="1">
              <a:off x="700577" y="1399349"/>
              <a:ext cx="647458" cy="566880"/>
            </a:xfrm>
            <a:custGeom>
              <a:rect b="b" l="l" r="r" t="t"/>
              <a:pathLst>
                <a:path extrusionOk="0" h="566880" w="647458">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rgbClr val="418A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350" name="Google Shape;2350;p23"/>
          <p:cNvSpPr/>
          <p:nvPr/>
        </p:nvSpPr>
        <p:spPr>
          <a:xfrm>
            <a:off x="9697338" y="2080834"/>
            <a:ext cx="2511586" cy="1576757"/>
          </a:xfrm>
          <a:custGeom>
            <a:rect b="b" l="l" r="r" t="t"/>
            <a:pathLst>
              <a:path extrusionOk="0" h="1391264" w="2216118">
                <a:moveTo>
                  <a:pt x="1898971" y="1232027"/>
                </a:moveTo>
                <a:lnTo>
                  <a:pt x="1814014" y="1316190"/>
                </a:lnTo>
                <a:lnTo>
                  <a:pt x="1814014" y="1335402"/>
                </a:lnTo>
                <a:lnTo>
                  <a:pt x="1949877" y="1335402"/>
                </a:lnTo>
                <a:lnTo>
                  <a:pt x="1986407" y="1335402"/>
                </a:lnTo>
                <a:lnTo>
                  <a:pt x="1986407" y="1318646"/>
                </a:lnTo>
                <a:close/>
                <a:moveTo>
                  <a:pt x="326886" y="1230345"/>
                </a:moveTo>
                <a:lnTo>
                  <a:pt x="241929" y="1314508"/>
                </a:lnTo>
                <a:lnTo>
                  <a:pt x="241929" y="1335402"/>
                </a:lnTo>
                <a:lnTo>
                  <a:pt x="418108" y="1335402"/>
                </a:lnTo>
                <a:lnTo>
                  <a:pt x="418108" y="1320714"/>
                </a:lnTo>
                <a:close/>
                <a:moveTo>
                  <a:pt x="1667210" y="1224479"/>
                </a:moveTo>
                <a:lnTo>
                  <a:pt x="1582253" y="1308642"/>
                </a:lnTo>
                <a:lnTo>
                  <a:pt x="1582253" y="1335402"/>
                </a:lnTo>
                <a:lnTo>
                  <a:pt x="1768294" y="1335402"/>
                </a:lnTo>
                <a:lnTo>
                  <a:pt x="1768294" y="1312041"/>
                </a:lnTo>
                <a:lnTo>
                  <a:pt x="1761976" y="1318359"/>
                </a:lnTo>
                <a:close/>
                <a:moveTo>
                  <a:pt x="1443525" y="1224479"/>
                </a:moveTo>
                <a:lnTo>
                  <a:pt x="1358568" y="1308642"/>
                </a:lnTo>
                <a:lnTo>
                  <a:pt x="1358568" y="1335402"/>
                </a:lnTo>
                <a:lnTo>
                  <a:pt x="1536533" y="1335402"/>
                </a:lnTo>
                <a:lnTo>
                  <a:pt x="1536533" y="1316618"/>
                </a:lnTo>
                <a:close/>
                <a:moveTo>
                  <a:pt x="1219840" y="1224479"/>
                </a:moveTo>
                <a:lnTo>
                  <a:pt x="1134883" y="1308642"/>
                </a:lnTo>
                <a:lnTo>
                  <a:pt x="1134883" y="1335402"/>
                </a:lnTo>
                <a:lnTo>
                  <a:pt x="1312848" y="1335402"/>
                </a:lnTo>
                <a:lnTo>
                  <a:pt x="1312848" y="1316618"/>
                </a:lnTo>
                <a:close/>
                <a:moveTo>
                  <a:pt x="996155" y="1224479"/>
                </a:moveTo>
                <a:lnTo>
                  <a:pt x="911198" y="1308642"/>
                </a:lnTo>
                <a:lnTo>
                  <a:pt x="911198" y="1335402"/>
                </a:lnTo>
                <a:lnTo>
                  <a:pt x="1089163" y="1335402"/>
                </a:lnTo>
                <a:lnTo>
                  <a:pt x="1089163" y="1316618"/>
                </a:lnTo>
                <a:close/>
                <a:moveTo>
                  <a:pt x="772470" y="1224479"/>
                </a:moveTo>
                <a:lnTo>
                  <a:pt x="687513" y="1308642"/>
                </a:lnTo>
                <a:lnTo>
                  <a:pt x="687513" y="1335402"/>
                </a:lnTo>
                <a:lnTo>
                  <a:pt x="865478" y="1335402"/>
                </a:lnTo>
                <a:lnTo>
                  <a:pt x="865478" y="1316618"/>
                </a:lnTo>
                <a:close/>
                <a:moveTo>
                  <a:pt x="548785" y="1224479"/>
                </a:moveTo>
                <a:lnTo>
                  <a:pt x="463828" y="1308642"/>
                </a:lnTo>
                <a:lnTo>
                  <a:pt x="463828" y="1335402"/>
                </a:lnTo>
                <a:lnTo>
                  <a:pt x="641793" y="1335402"/>
                </a:lnTo>
                <a:lnTo>
                  <a:pt x="641793" y="1316618"/>
                </a:lnTo>
                <a:close/>
                <a:moveTo>
                  <a:pt x="2032127" y="1155412"/>
                </a:moveTo>
                <a:lnTo>
                  <a:pt x="2032127" y="1276395"/>
                </a:lnTo>
                <a:lnTo>
                  <a:pt x="2093479" y="1216190"/>
                </a:lnTo>
                <a:close/>
                <a:moveTo>
                  <a:pt x="1814014" y="1147864"/>
                </a:moveTo>
                <a:lnTo>
                  <a:pt x="1814014" y="1268847"/>
                </a:lnTo>
                <a:lnTo>
                  <a:pt x="1875366" y="1208643"/>
                </a:lnTo>
                <a:close/>
                <a:moveTo>
                  <a:pt x="1986407" y="1145409"/>
                </a:moveTo>
                <a:lnTo>
                  <a:pt x="1922576" y="1208643"/>
                </a:lnTo>
                <a:lnTo>
                  <a:pt x="1986407" y="1271280"/>
                </a:lnTo>
                <a:close/>
                <a:moveTo>
                  <a:pt x="1582253" y="1140317"/>
                </a:moveTo>
                <a:lnTo>
                  <a:pt x="1582253" y="1261299"/>
                </a:lnTo>
                <a:lnTo>
                  <a:pt x="1643605" y="1201094"/>
                </a:lnTo>
                <a:close/>
                <a:moveTo>
                  <a:pt x="1358568" y="1140317"/>
                </a:moveTo>
                <a:lnTo>
                  <a:pt x="1358568" y="1261299"/>
                </a:lnTo>
                <a:lnTo>
                  <a:pt x="1419920" y="1201094"/>
                </a:lnTo>
                <a:close/>
                <a:moveTo>
                  <a:pt x="1134883" y="1140317"/>
                </a:moveTo>
                <a:lnTo>
                  <a:pt x="1134883" y="1261299"/>
                </a:lnTo>
                <a:lnTo>
                  <a:pt x="1196235" y="1201094"/>
                </a:lnTo>
                <a:close/>
                <a:moveTo>
                  <a:pt x="911198" y="1140317"/>
                </a:moveTo>
                <a:lnTo>
                  <a:pt x="911198" y="1261299"/>
                </a:lnTo>
                <a:lnTo>
                  <a:pt x="972550" y="1201094"/>
                </a:lnTo>
                <a:close/>
                <a:moveTo>
                  <a:pt x="687513" y="1140316"/>
                </a:moveTo>
                <a:lnTo>
                  <a:pt x="687513" y="1261300"/>
                </a:lnTo>
                <a:lnTo>
                  <a:pt x="748865" y="1201095"/>
                </a:lnTo>
                <a:close/>
                <a:moveTo>
                  <a:pt x="463828" y="1140316"/>
                </a:moveTo>
                <a:lnTo>
                  <a:pt x="463828" y="1261299"/>
                </a:lnTo>
                <a:lnTo>
                  <a:pt x="525180" y="1201095"/>
                </a:lnTo>
                <a:close/>
                <a:moveTo>
                  <a:pt x="418108" y="1139976"/>
                </a:moveTo>
                <a:lnTo>
                  <a:pt x="350491" y="1206960"/>
                </a:lnTo>
                <a:lnTo>
                  <a:pt x="418108" y="1273313"/>
                </a:lnTo>
                <a:close/>
                <a:moveTo>
                  <a:pt x="641793" y="1132341"/>
                </a:moveTo>
                <a:lnTo>
                  <a:pt x="572390" y="1201095"/>
                </a:lnTo>
                <a:lnTo>
                  <a:pt x="641793" y="1269199"/>
                </a:lnTo>
                <a:close/>
                <a:moveTo>
                  <a:pt x="1536533" y="1132340"/>
                </a:moveTo>
                <a:lnTo>
                  <a:pt x="1467130" y="1201095"/>
                </a:lnTo>
                <a:lnTo>
                  <a:pt x="1536533" y="1269200"/>
                </a:lnTo>
                <a:close/>
                <a:moveTo>
                  <a:pt x="1312848" y="1132340"/>
                </a:moveTo>
                <a:lnTo>
                  <a:pt x="1243445" y="1201095"/>
                </a:lnTo>
                <a:lnTo>
                  <a:pt x="1312848" y="1269200"/>
                </a:lnTo>
                <a:close/>
                <a:moveTo>
                  <a:pt x="1089163" y="1132340"/>
                </a:moveTo>
                <a:lnTo>
                  <a:pt x="1019760" y="1201095"/>
                </a:lnTo>
                <a:lnTo>
                  <a:pt x="1089163" y="1269200"/>
                </a:lnTo>
                <a:close/>
                <a:moveTo>
                  <a:pt x="865478" y="1132340"/>
                </a:moveTo>
                <a:lnTo>
                  <a:pt x="796075" y="1201095"/>
                </a:lnTo>
                <a:lnTo>
                  <a:pt x="865478" y="1269200"/>
                </a:lnTo>
                <a:close/>
                <a:moveTo>
                  <a:pt x="1768294" y="1124340"/>
                </a:moveTo>
                <a:lnTo>
                  <a:pt x="1690815" y="1201095"/>
                </a:lnTo>
                <a:lnTo>
                  <a:pt x="1768294" y="1277125"/>
                </a:lnTo>
                <a:close/>
                <a:moveTo>
                  <a:pt x="2036242" y="1113696"/>
                </a:moveTo>
                <a:lnTo>
                  <a:pt x="2117084" y="1193027"/>
                </a:lnTo>
                <a:lnTo>
                  <a:pt x="2197926" y="1113696"/>
                </a:lnTo>
                <a:close/>
                <a:moveTo>
                  <a:pt x="1825821" y="1113696"/>
                </a:moveTo>
                <a:lnTo>
                  <a:pt x="1898971" y="1185479"/>
                </a:lnTo>
                <a:lnTo>
                  <a:pt x="1972121" y="1113696"/>
                </a:lnTo>
                <a:close/>
                <a:moveTo>
                  <a:pt x="1601752" y="1113696"/>
                </a:moveTo>
                <a:lnTo>
                  <a:pt x="1667210" y="1177930"/>
                </a:lnTo>
                <a:lnTo>
                  <a:pt x="1732668" y="1113696"/>
                </a:lnTo>
                <a:close/>
                <a:moveTo>
                  <a:pt x="1378067" y="1113696"/>
                </a:moveTo>
                <a:lnTo>
                  <a:pt x="1443525" y="1177930"/>
                </a:lnTo>
                <a:lnTo>
                  <a:pt x="1508983" y="1113696"/>
                </a:lnTo>
                <a:close/>
                <a:moveTo>
                  <a:pt x="1154382" y="1113696"/>
                </a:moveTo>
                <a:lnTo>
                  <a:pt x="1219840" y="1177930"/>
                </a:lnTo>
                <a:lnTo>
                  <a:pt x="1285298" y="1113696"/>
                </a:lnTo>
                <a:close/>
                <a:moveTo>
                  <a:pt x="930697" y="1113696"/>
                </a:moveTo>
                <a:lnTo>
                  <a:pt x="996155" y="1177930"/>
                </a:lnTo>
                <a:lnTo>
                  <a:pt x="1061613" y="1113696"/>
                </a:lnTo>
                <a:close/>
                <a:moveTo>
                  <a:pt x="707012" y="1113696"/>
                </a:moveTo>
                <a:lnTo>
                  <a:pt x="772470" y="1177931"/>
                </a:lnTo>
                <a:lnTo>
                  <a:pt x="837928" y="1113696"/>
                </a:lnTo>
                <a:close/>
                <a:moveTo>
                  <a:pt x="483327" y="1113696"/>
                </a:moveTo>
                <a:lnTo>
                  <a:pt x="548785" y="1177931"/>
                </a:lnTo>
                <a:lnTo>
                  <a:pt x="614243" y="1113696"/>
                </a:lnTo>
                <a:close/>
                <a:moveTo>
                  <a:pt x="775882" y="963175"/>
                </a:moveTo>
                <a:lnTo>
                  <a:pt x="690925" y="1047338"/>
                </a:lnTo>
                <a:lnTo>
                  <a:pt x="690925" y="1057834"/>
                </a:lnTo>
                <a:lnTo>
                  <a:pt x="869262" y="1057834"/>
                </a:lnTo>
                <a:lnTo>
                  <a:pt x="869262" y="1055682"/>
                </a:lnTo>
                <a:close/>
                <a:moveTo>
                  <a:pt x="1894679" y="947394"/>
                </a:moveTo>
                <a:lnTo>
                  <a:pt x="1809722" y="1031557"/>
                </a:lnTo>
                <a:lnTo>
                  <a:pt x="1809722" y="1057834"/>
                </a:lnTo>
                <a:lnTo>
                  <a:pt x="1951680" y="1057834"/>
                </a:lnTo>
                <a:lnTo>
                  <a:pt x="1987687" y="1057834"/>
                </a:lnTo>
                <a:lnTo>
                  <a:pt x="1987687" y="1039533"/>
                </a:lnTo>
                <a:close/>
                <a:moveTo>
                  <a:pt x="1670994" y="947394"/>
                </a:moveTo>
                <a:lnTo>
                  <a:pt x="1586037" y="1031557"/>
                </a:lnTo>
                <a:lnTo>
                  <a:pt x="1586037" y="1057834"/>
                </a:lnTo>
                <a:lnTo>
                  <a:pt x="1764002" y="1057834"/>
                </a:lnTo>
                <a:lnTo>
                  <a:pt x="1764002" y="1039533"/>
                </a:lnTo>
                <a:close/>
                <a:moveTo>
                  <a:pt x="1447309" y="947394"/>
                </a:moveTo>
                <a:lnTo>
                  <a:pt x="1362352" y="1031557"/>
                </a:lnTo>
                <a:lnTo>
                  <a:pt x="1362352" y="1057834"/>
                </a:lnTo>
                <a:lnTo>
                  <a:pt x="1540317" y="1057834"/>
                </a:lnTo>
                <a:lnTo>
                  <a:pt x="1540317" y="1039533"/>
                </a:lnTo>
                <a:close/>
                <a:moveTo>
                  <a:pt x="1223624" y="947394"/>
                </a:moveTo>
                <a:lnTo>
                  <a:pt x="1138667" y="1031557"/>
                </a:lnTo>
                <a:lnTo>
                  <a:pt x="1138667" y="1057834"/>
                </a:lnTo>
                <a:lnTo>
                  <a:pt x="1316632" y="1057834"/>
                </a:lnTo>
                <a:lnTo>
                  <a:pt x="1316632" y="1039533"/>
                </a:lnTo>
                <a:close/>
                <a:moveTo>
                  <a:pt x="999939" y="947394"/>
                </a:moveTo>
                <a:lnTo>
                  <a:pt x="914982" y="1031557"/>
                </a:lnTo>
                <a:lnTo>
                  <a:pt x="914982" y="1057834"/>
                </a:lnTo>
                <a:lnTo>
                  <a:pt x="1092947" y="1057834"/>
                </a:lnTo>
                <a:lnTo>
                  <a:pt x="1092947" y="1039533"/>
                </a:lnTo>
                <a:close/>
                <a:moveTo>
                  <a:pt x="869262" y="870668"/>
                </a:moveTo>
                <a:lnTo>
                  <a:pt x="799487" y="939791"/>
                </a:lnTo>
                <a:lnTo>
                  <a:pt x="869262" y="1008261"/>
                </a:lnTo>
                <a:close/>
                <a:moveTo>
                  <a:pt x="2033407" y="863232"/>
                </a:moveTo>
                <a:lnTo>
                  <a:pt x="2033407" y="984214"/>
                </a:lnTo>
                <a:lnTo>
                  <a:pt x="2094759" y="924009"/>
                </a:lnTo>
                <a:close/>
                <a:moveTo>
                  <a:pt x="1809722" y="863232"/>
                </a:moveTo>
                <a:lnTo>
                  <a:pt x="1809722" y="984214"/>
                </a:lnTo>
                <a:lnTo>
                  <a:pt x="1871074" y="924009"/>
                </a:lnTo>
                <a:close/>
                <a:moveTo>
                  <a:pt x="1586037" y="863232"/>
                </a:moveTo>
                <a:lnTo>
                  <a:pt x="1586037" y="984214"/>
                </a:lnTo>
                <a:lnTo>
                  <a:pt x="1647389" y="924009"/>
                </a:lnTo>
                <a:close/>
                <a:moveTo>
                  <a:pt x="1362352" y="863232"/>
                </a:moveTo>
                <a:lnTo>
                  <a:pt x="1362352" y="984214"/>
                </a:lnTo>
                <a:lnTo>
                  <a:pt x="1423704" y="924009"/>
                </a:lnTo>
                <a:close/>
                <a:moveTo>
                  <a:pt x="1138667" y="863232"/>
                </a:moveTo>
                <a:lnTo>
                  <a:pt x="1138667" y="984214"/>
                </a:lnTo>
                <a:lnTo>
                  <a:pt x="1200019" y="924009"/>
                </a:lnTo>
                <a:close/>
                <a:moveTo>
                  <a:pt x="914982" y="863231"/>
                </a:moveTo>
                <a:lnTo>
                  <a:pt x="914982" y="984214"/>
                </a:lnTo>
                <a:lnTo>
                  <a:pt x="976334" y="924009"/>
                </a:lnTo>
                <a:close/>
                <a:moveTo>
                  <a:pt x="1987687" y="855255"/>
                </a:moveTo>
                <a:lnTo>
                  <a:pt x="1918284" y="924010"/>
                </a:lnTo>
                <a:lnTo>
                  <a:pt x="1987687" y="992115"/>
                </a:lnTo>
                <a:close/>
                <a:moveTo>
                  <a:pt x="1764002" y="855255"/>
                </a:moveTo>
                <a:lnTo>
                  <a:pt x="1694599" y="924010"/>
                </a:lnTo>
                <a:lnTo>
                  <a:pt x="1764002" y="992115"/>
                </a:lnTo>
                <a:close/>
                <a:moveTo>
                  <a:pt x="1540317" y="855255"/>
                </a:moveTo>
                <a:lnTo>
                  <a:pt x="1470914" y="924010"/>
                </a:lnTo>
                <a:lnTo>
                  <a:pt x="1540317" y="992115"/>
                </a:lnTo>
                <a:close/>
                <a:moveTo>
                  <a:pt x="1316632" y="855255"/>
                </a:moveTo>
                <a:lnTo>
                  <a:pt x="1247229" y="924010"/>
                </a:lnTo>
                <a:lnTo>
                  <a:pt x="1316632" y="992115"/>
                </a:lnTo>
                <a:close/>
                <a:moveTo>
                  <a:pt x="1092947" y="855255"/>
                </a:moveTo>
                <a:lnTo>
                  <a:pt x="1023544" y="924010"/>
                </a:lnTo>
                <a:lnTo>
                  <a:pt x="1092947" y="992115"/>
                </a:lnTo>
                <a:close/>
                <a:moveTo>
                  <a:pt x="2041983" y="825892"/>
                </a:moveTo>
                <a:lnTo>
                  <a:pt x="2118364" y="900845"/>
                </a:lnTo>
                <a:lnTo>
                  <a:pt x="2194745" y="825892"/>
                </a:lnTo>
                <a:close/>
                <a:moveTo>
                  <a:pt x="1818298" y="825892"/>
                </a:moveTo>
                <a:lnTo>
                  <a:pt x="1894679" y="900845"/>
                </a:lnTo>
                <a:lnTo>
                  <a:pt x="1971060" y="825892"/>
                </a:lnTo>
                <a:close/>
                <a:moveTo>
                  <a:pt x="1594613" y="825892"/>
                </a:moveTo>
                <a:lnTo>
                  <a:pt x="1670994" y="900845"/>
                </a:lnTo>
                <a:lnTo>
                  <a:pt x="1747375" y="825892"/>
                </a:lnTo>
                <a:close/>
                <a:moveTo>
                  <a:pt x="1370928" y="825892"/>
                </a:moveTo>
                <a:lnTo>
                  <a:pt x="1447309" y="900845"/>
                </a:lnTo>
                <a:lnTo>
                  <a:pt x="1523690" y="825892"/>
                </a:lnTo>
                <a:close/>
                <a:moveTo>
                  <a:pt x="1147243" y="825892"/>
                </a:moveTo>
                <a:lnTo>
                  <a:pt x="1223624" y="900845"/>
                </a:lnTo>
                <a:lnTo>
                  <a:pt x="1300005" y="825892"/>
                </a:lnTo>
                <a:close/>
                <a:moveTo>
                  <a:pt x="923558" y="825892"/>
                </a:moveTo>
                <a:lnTo>
                  <a:pt x="999939" y="900845"/>
                </a:lnTo>
                <a:lnTo>
                  <a:pt x="1076320" y="825892"/>
                </a:lnTo>
                <a:close/>
                <a:moveTo>
                  <a:pt x="2115760" y="689035"/>
                </a:moveTo>
                <a:lnTo>
                  <a:pt x="2034001" y="770030"/>
                </a:lnTo>
                <a:lnTo>
                  <a:pt x="2197519" y="770030"/>
                </a:lnTo>
                <a:close/>
                <a:moveTo>
                  <a:pt x="1892075" y="689035"/>
                </a:moveTo>
                <a:lnTo>
                  <a:pt x="1810316" y="770030"/>
                </a:lnTo>
                <a:lnTo>
                  <a:pt x="1953483" y="770030"/>
                </a:lnTo>
                <a:lnTo>
                  <a:pt x="1973834" y="770030"/>
                </a:lnTo>
                <a:close/>
                <a:moveTo>
                  <a:pt x="1668390" y="689035"/>
                </a:moveTo>
                <a:lnTo>
                  <a:pt x="1586631" y="770030"/>
                </a:lnTo>
                <a:lnTo>
                  <a:pt x="1750149" y="770030"/>
                </a:lnTo>
                <a:close/>
                <a:moveTo>
                  <a:pt x="1444705" y="689035"/>
                </a:moveTo>
                <a:lnTo>
                  <a:pt x="1362946" y="770030"/>
                </a:lnTo>
                <a:lnTo>
                  <a:pt x="1526464" y="770030"/>
                </a:lnTo>
                <a:close/>
                <a:moveTo>
                  <a:pt x="1221020" y="689035"/>
                </a:moveTo>
                <a:lnTo>
                  <a:pt x="1139261" y="770030"/>
                </a:lnTo>
                <a:lnTo>
                  <a:pt x="1302779" y="770030"/>
                </a:lnTo>
                <a:close/>
                <a:moveTo>
                  <a:pt x="2030803" y="604873"/>
                </a:moveTo>
                <a:lnTo>
                  <a:pt x="2030803" y="725855"/>
                </a:lnTo>
                <a:lnTo>
                  <a:pt x="2092155" y="665650"/>
                </a:lnTo>
                <a:close/>
                <a:moveTo>
                  <a:pt x="1807118" y="604873"/>
                </a:moveTo>
                <a:lnTo>
                  <a:pt x="1807118" y="725855"/>
                </a:lnTo>
                <a:lnTo>
                  <a:pt x="1868470" y="665650"/>
                </a:lnTo>
                <a:close/>
                <a:moveTo>
                  <a:pt x="1359748" y="604873"/>
                </a:moveTo>
                <a:lnTo>
                  <a:pt x="1359748" y="725855"/>
                </a:lnTo>
                <a:lnTo>
                  <a:pt x="1421100" y="665650"/>
                </a:lnTo>
                <a:close/>
                <a:moveTo>
                  <a:pt x="1583433" y="604872"/>
                </a:moveTo>
                <a:lnTo>
                  <a:pt x="1583433" y="725855"/>
                </a:lnTo>
                <a:lnTo>
                  <a:pt x="1644785" y="665650"/>
                </a:lnTo>
                <a:close/>
                <a:moveTo>
                  <a:pt x="1537713" y="596897"/>
                </a:moveTo>
                <a:lnTo>
                  <a:pt x="1468310" y="665651"/>
                </a:lnTo>
                <a:lnTo>
                  <a:pt x="1537713" y="733756"/>
                </a:lnTo>
                <a:close/>
                <a:moveTo>
                  <a:pt x="1985083" y="596896"/>
                </a:moveTo>
                <a:lnTo>
                  <a:pt x="1915680" y="665651"/>
                </a:lnTo>
                <a:lnTo>
                  <a:pt x="1985083" y="733756"/>
                </a:lnTo>
                <a:close/>
                <a:moveTo>
                  <a:pt x="1761398" y="596896"/>
                </a:moveTo>
                <a:lnTo>
                  <a:pt x="1691995" y="665651"/>
                </a:lnTo>
                <a:lnTo>
                  <a:pt x="1761398" y="733756"/>
                </a:lnTo>
                <a:close/>
                <a:moveTo>
                  <a:pt x="1314028" y="596896"/>
                </a:moveTo>
                <a:lnTo>
                  <a:pt x="1244625" y="665651"/>
                </a:lnTo>
                <a:lnTo>
                  <a:pt x="1314028" y="733756"/>
                </a:lnTo>
                <a:close/>
                <a:moveTo>
                  <a:pt x="1807118" y="544337"/>
                </a:moveTo>
                <a:lnTo>
                  <a:pt x="1807118" y="559118"/>
                </a:lnTo>
                <a:lnTo>
                  <a:pt x="1892075" y="642486"/>
                </a:lnTo>
                <a:lnTo>
                  <a:pt x="1985083" y="551217"/>
                </a:lnTo>
                <a:lnTo>
                  <a:pt x="1985083" y="544337"/>
                </a:lnTo>
                <a:close/>
                <a:moveTo>
                  <a:pt x="1583433" y="544337"/>
                </a:moveTo>
                <a:lnTo>
                  <a:pt x="1583433" y="559118"/>
                </a:lnTo>
                <a:lnTo>
                  <a:pt x="1668390" y="642486"/>
                </a:lnTo>
                <a:lnTo>
                  <a:pt x="1761398" y="551217"/>
                </a:lnTo>
                <a:lnTo>
                  <a:pt x="1761398" y="544337"/>
                </a:lnTo>
                <a:close/>
                <a:moveTo>
                  <a:pt x="1359748" y="544337"/>
                </a:moveTo>
                <a:lnTo>
                  <a:pt x="1359748" y="559118"/>
                </a:lnTo>
                <a:lnTo>
                  <a:pt x="1444705" y="642486"/>
                </a:lnTo>
                <a:lnTo>
                  <a:pt x="1537713" y="551217"/>
                </a:lnTo>
                <a:lnTo>
                  <a:pt x="1537713" y="544337"/>
                </a:lnTo>
                <a:close/>
                <a:moveTo>
                  <a:pt x="2118717" y="406859"/>
                </a:moveTo>
                <a:lnTo>
                  <a:pt x="2036331" y="488475"/>
                </a:lnTo>
                <a:lnTo>
                  <a:pt x="2201103" y="488475"/>
                </a:lnTo>
                <a:close/>
                <a:moveTo>
                  <a:pt x="1895032" y="406859"/>
                </a:moveTo>
                <a:lnTo>
                  <a:pt x="1812646" y="488475"/>
                </a:lnTo>
                <a:lnTo>
                  <a:pt x="1955092" y="488475"/>
                </a:lnTo>
                <a:lnTo>
                  <a:pt x="1977418" y="488475"/>
                </a:lnTo>
                <a:close/>
                <a:moveTo>
                  <a:pt x="1671347" y="406859"/>
                </a:moveTo>
                <a:lnTo>
                  <a:pt x="1588961" y="488475"/>
                </a:lnTo>
                <a:lnTo>
                  <a:pt x="1753733" y="488475"/>
                </a:lnTo>
                <a:close/>
                <a:moveTo>
                  <a:pt x="2033760" y="322696"/>
                </a:moveTo>
                <a:lnTo>
                  <a:pt x="2033760" y="443679"/>
                </a:lnTo>
                <a:lnTo>
                  <a:pt x="2095112" y="383474"/>
                </a:lnTo>
                <a:close/>
                <a:moveTo>
                  <a:pt x="1810075" y="322696"/>
                </a:moveTo>
                <a:lnTo>
                  <a:pt x="1810075" y="443679"/>
                </a:lnTo>
                <a:lnTo>
                  <a:pt x="1871427" y="383474"/>
                </a:lnTo>
                <a:close/>
                <a:moveTo>
                  <a:pt x="1988040" y="314720"/>
                </a:moveTo>
                <a:lnTo>
                  <a:pt x="1918637" y="383474"/>
                </a:lnTo>
                <a:lnTo>
                  <a:pt x="1988040" y="451580"/>
                </a:lnTo>
                <a:close/>
                <a:moveTo>
                  <a:pt x="1764355" y="314720"/>
                </a:moveTo>
                <a:lnTo>
                  <a:pt x="1694952" y="383474"/>
                </a:lnTo>
                <a:lnTo>
                  <a:pt x="1764355" y="451580"/>
                </a:lnTo>
                <a:close/>
                <a:moveTo>
                  <a:pt x="2033760" y="268985"/>
                </a:moveTo>
                <a:lnTo>
                  <a:pt x="2033760" y="276942"/>
                </a:lnTo>
                <a:lnTo>
                  <a:pt x="2118717" y="360310"/>
                </a:lnTo>
                <a:lnTo>
                  <a:pt x="2211782" y="268985"/>
                </a:lnTo>
                <a:close/>
                <a:moveTo>
                  <a:pt x="1810075" y="268985"/>
                </a:moveTo>
                <a:lnTo>
                  <a:pt x="1810075" y="276942"/>
                </a:lnTo>
                <a:lnTo>
                  <a:pt x="1895032" y="360310"/>
                </a:lnTo>
                <a:lnTo>
                  <a:pt x="1988040" y="269041"/>
                </a:lnTo>
                <a:lnTo>
                  <a:pt x="1988040" y="268985"/>
                </a:lnTo>
                <a:close/>
                <a:moveTo>
                  <a:pt x="2120538" y="125840"/>
                </a:moveTo>
                <a:lnTo>
                  <a:pt x="2035581" y="210002"/>
                </a:lnTo>
                <a:lnTo>
                  <a:pt x="2035581" y="213123"/>
                </a:lnTo>
                <a:lnTo>
                  <a:pt x="2208645" y="213123"/>
                </a:lnTo>
                <a:close/>
                <a:moveTo>
                  <a:pt x="2216118" y="0"/>
                </a:moveTo>
                <a:lnTo>
                  <a:pt x="2216118" y="31154"/>
                </a:lnTo>
                <a:lnTo>
                  <a:pt x="2144143" y="102455"/>
                </a:lnTo>
                <a:lnTo>
                  <a:pt x="2216118" y="173085"/>
                </a:lnTo>
                <a:lnTo>
                  <a:pt x="2216118" y="268985"/>
                </a:lnTo>
                <a:lnTo>
                  <a:pt x="2215304" y="268985"/>
                </a:lnTo>
                <a:lnTo>
                  <a:pt x="2216118" y="269731"/>
                </a:lnTo>
                <a:lnTo>
                  <a:pt x="2216118" y="310369"/>
                </a:lnTo>
                <a:lnTo>
                  <a:pt x="2142322" y="383474"/>
                </a:lnTo>
                <a:lnTo>
                  <a:pt x="2216118" y="455891"/>
                </a:lnTo>
                <a:lnTo>
                  <a:pt x="2216118" y="544337"/>
                </a:lnTo>
                <a:lnTo>
                  <a:pt x="2030803" y="544337"/>
                </a:lnTo>
                <a:lnTo>
                  <a:pt x="2030803" y="559118"/>
                </a:lnTo>
                <a:lnTo>
                  <a:pt x="2115760" y="642486"/>
                </a:lnTo>
                <a:lnTo>
                  <a:pt x="2210526" y="549492"/>
                </a:lnTo>
                <a:lnTo>
                  <a:pt x="2216118" y="554618"/>
                </a:lnTo>
                <a:lnTo>
                  <a:pt x="2216118" y="589616"/>
                </a:lnTo>
                <a:lnTo>
                  <a:pt x="2139365" y="665651"/>
                </a:lnTo>
                <a:lnTo>
                  <a:pt x="2216118" y="740968"/>
                </a:lnTo>
                <a:lnTo>
                  <a:pt x="2216118" y="850554"/>
                </a:lnTo>
                <a:lnTo>
                  <a:pt x="2141969" y="924010"/>
                </a:lnTo>
                <a:lnTo>
                  <a:pt x="2216118" y="996772"/>
                </a:lnTo>
                <a:lnTo>
                  <a:pt x="2216118" y="1038286"/>
                </a:lnTo>
                <a:lnTo>
                  <a:pt x="2213130" y="1041274"/>
                </a:lnTo>
                <a:lnTo>
                  <a:pt x="2118364" y="947394"/>
                </a:lnTo>
                <a:lnTo>
                  <a:pt x="2033407" y="1031557"/>
                </a:lnTo>
                <a:lnTo>
                  <a:pt x="2033407" y="1057834"/>
                </a:lnTo>
                <a:lnTo>
                  <a:pt x="2216118" y="1057834"/>
                </a:lnTo>
                <a:lnTo>
                  <a:pt x="2216118" y="1141467"/>
                </a:lnTo>
                <a:lnTo>
                  <a:pt x="2140689" y="1216191"/>
                </a:lnTo>
                <a:lnTo>
                  <a:pt x="2216118" y="1290209"/>
                </a:lnTo>
                <a:lnTo>
                  <a:pt x="2216118" y="1329187"/>
                </a:lnTo>
                <a:lnTo>
                  <a:pt x="2211850" y="1333455"/>
                </a:lnTo>
                <a:lnTo>
                  <a:pt x="2117084" y="1239575"/>
                </a:lnTo>
                <a:lnTo>
                  <a:pt x="2032127" y="1323738"/>
                </a:lnTo>
                <a:lnTo>
                  <a:pt x="2032127" y="1335402"/>
                </a:lnTo>
                <a:lnTo>
                  <a:pt x="2216118" y="1335402"/>
                </a:lnTo>
                <a:lnTo>
                  <a:pt x="2216118" y="1391264"/>
                </a:lnTo>
                <a:lnTo>
                  <a:pt x="0" y="1391264"/>
                </a:lnTo>
                <a:lnTo>
                  <a:pt x="88981" y="1335402"/>
                </a:lnTo>
                <a:lnTo>
                  <a:pt x="196209" y="1335402"/>
                </a:lnTo>
                <a:lnTo>
                  <a:pt x="196209" y="1326580"/>
                </a:lnTo>
                <a:lnTo>
                  <a:pt x="160066" y="1290776"/>
                </a:lnTo>
                <a:lnTo>
                  <a:pt x="189315" y="1272414"/>
                </a:lnTo>
                <a:lnTo>
                  <a:pt x="196209" y="1279179"/>
                </a:lnTo>
                <a:lnTo>
                  <a:pt x="196209" y="1268085"/>
                </a:lnTo>
                <a:lnTo>
                  <a:pt x="241929" y="1239383"/>
                </a:lnTo>
                <a:lnTo>
                  <a:pt x="241929" y="1267165"/>
                </a:lnTo>
                <a:lnTo>
                  <a:pt x="303281" y="1206961"/>
                </a:lnTo>
                <a:lnTo>
                  <a:pt x="299515" y="1203231"/>
                </a:lnTo>
                <a:lnTo>
                  <a:pt x="531114" y="1057834"/>
                </a:lnTo>
                <a:lnTo>
                  <a:pt x="645205" y="1057834"/>
                </a:lnTo>
                <a:lnTo>
                  <a:pt x="645205" y="1035788"/>
                </a:lnTo>
                <a:lnTo>
                  <a:pt x="614571" y="1005441"/>
                </a:lnTo>
                <a:lnTo>
                  <a:pt x="643839" y="987066"/>
                </a:lnTo>
                <a:lnTo>
                  <a:pt x="645205" y="988406"/>
                </a:lnTo>
                <a:lnTo>
                  <a:pt x="645205" y="986209"/>
                </a:lnTo>
                <a:lnTo>
                  <a:pt x="690925" y="957506"/>
                </a:lnTo>
                <a:lnTo>
                  <a:pt x="690925" y="999995"/>
                </a:lnTo>
                <a:lnTo>
                  <a:pt x="752277" y="939791"/>
                </a:lnTo>
                <a:lnTo>
                  <a:pt x="739424" y="927059"/>
                </a:lnTo>
                <a:lnTo>
                  <a:pt x="768141" y="909031"/>
                </a:lnTo>
                <a:lnTo>
                  <a:pt x="775882" y="916627"/>
                </a:lnTo>
                <a:lnTo>
                  <a:pt x="811118" y="882050"/>
                </a:lnTo>
                <a:lnTo>
                  <a:pt x="989552" y="770030"/>
                </a:lnTo>
                <a:lnTo>
                  <a:pt x="1079094" y="770030"/>
                </a:lnTo>
                <a:lnTo>
                  <a:pt x="1044361" y="735622"/>
                </a:lnTo>
                <a:lnTo>
                  <a:pt x="1073562" y="717289"/>
                </a:lnTo>
                <a:lnTo>
                  <a:pt x="1090343" y="733756"/>
                </a:lnTo>
                <a:lnTo>
                  <a:pt x="1090343" y="706754"/>
                </a:lnTo>
                <a:lnTo>
                  <a:pt x="1136063" y="678051"/>
                </a:lnTo>
                <a:lnTo>
                  <a:pt x="1136063" y="725855"/>
                </a:lnTo>
                <a:lnTo>
                  <a:pt x="1197415" y="665650"/>
                </a:lnTo>
                <a:lnTo>
                  <a:pt x="1181279" y="649665"/>
                </a:lnTo>
                <a:lnTo>
                  <a:pt x="1209976" y="631649"/>
                </a:lnTo>
                <a:lnTo>
                  <a:pt x="1221020" y="642486"/>
                </a:lnTo>
                <a:lnTo>
                  <a:pt x="1271288" y="593158"/>
                </a:lnTo>
                <a:lnTo>
                  <a:pt x="1438035" y="488475"/>
                </a:lnTo>
                <a:lnTo>
                  <a:pt x="1530048" y="488475"/>
                </a:lnTo>
                <a:lnTo>
                  <a:pt x="1494356" y="453117"/>
                </a:lnTo>
                <a:lnTo>
                  <a:pt x="1523556" y="434786"/>
                </a:lnTo>
                <a:lnTo>
                  <a:pt x="1540670" y="451580"/>
                </a:lnTo>
                <a:lnTo>
                  <a:pt x="1540670" y="424042"/>
                </a:lnTo>
                <a:lnTo>
                  <a:pt x="1586390" y="395339"/>
                </a:lnTo>
                <a:lnTo>
                  <a:pt x="1586390" y="443679"/>
                </a:lnTo>
                <a:lnTo>
                  <a:pt x="1647742" y="383474"/>
                </a:lnTo>
                <a:lnTo>
                  <a:pt x="1631275" y="367161"/>
                </a:lnTo>
                <a:lnTo>
                  <a:pt x="1659970" y="349146"/>
                </a:lnTo>
                <a:lnTo>
                  <a:pt x="1671347" y="360310"/>
                </a:lnTo>
                <a:lnTo>
                  <a:pt x="1723132" y="309494"/>
                </a:lnTo>
                <a:lnTo>
                  <a:pt x="1876638" y="213123"/>
                </a:lnTo>
                <a:lnTo>
                  <a:pt x="1958049" y="213123"/>
                </a:lnTo>
                <a:lnTo>
                  <a:pt x="1984960" y="213123"/>
                </a:lnTo>
                <a:lnTo>
                  <a:pt x="1942942" y="171498"/>
                </a:lnTo>
                <a:lnTo>
                  <a:pt x="1972138" y="153169"/>
                </a:lnTo>
                <a:lnTo>
                  <a:pt x="1989861" y="170560"/>
                </a:lnTo>
                <a:lnTo>
                  <a:pt x="1989861" y="142043"/>
                </a:lnTo>
                <a:lnTo>
                  <a:pt x="2035581" y="113340"/>
                </a:lnTo>
                <a:lnTo>
                  <a:pt x="2035581" y="162660"/>
                </a:lnTo>
                <a:lnTo>
                  <a:pt x="2096933" y="102455"/>
                </a:lnTo>
                <a:lnTo>
                  <a:pt x="2079860" y="85542"/>
                </a:lnTo>
                <a:lnTo>
                  <a:pt x="2108552" y="67529"/>
                </a:lnTo>
                <a:lnTo>
                  <a:pt x="2120538" y="79291"/>
                </a:lnTo>
                <a:lnTo>
                  <a:pt x="2175095" y="257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351" name="Google Shape;2351;p23"/>
          <p:cNvGrpSpPr/>
          <p:nvPr/>
        </p:nvGrpSpPr>
        <p:grpSpPr>
          <a:xfrm>
            <a:off x="3558162" y="4751971"/>
            <a:ext cx="8637023" cy="2118017"/>
            <a:chOff x="3558162" y="4751971"/>
            <a:chExt cx="8637023" cy="2118017"/>
          </a:xfrm>
        </p:grpSpPr>
        <p:sp>
          <p:nvSpPr>
            <p:cNvPr id="2352" name="Google Shape;2352;p23"/>
            <p:cNvSpPr/>
            <p:nvPr/>
          </p:nvSpPr>
          <p:spPr>
            <a:xfrm>
              <a:off x="6420027" y="4751971"/>
              <a:ext cx="5775158" cy="2106029"/>
            </a:xfrm>
            <a:custGeom>
              <a:rect b="b" l="l" r="r" t="t"/>
              <a:pathLst>
                <a:path extrusionOk="0" h="1086" w="2980">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3" name="Google Shape;2353;p23"/>
            <p:cNvSpPr/>
            <p:nvPr/>
          </p:nvSpPr>
          <p:spPr>
            <a:xfrm>
              <a:off x="3558162" y="5976507"/>
              <a:ext cx="4828674" cy="893481"/>
            </a:xfrm>
            <a:custGeom>
              <a:rect b="b" l="l" r="r" t="t"/>
              <a:pathLst>
                <a:path extrusionOk="0" h="893481" w="4828674">
                  <a:moveTo>
                    <a:pt x="0" y="893481"/>
                  </a:moveTo>
                  <a:lnTo>
                    <a:pt x="4170948" y="0"/>
                  </a:lnTo>
                  <a:lnTo>
                    <a:pt x="4828674" y="893481"/>
                  </a:lnTo>
                  <a:lnTo>
                    <a:pt x="0" y="893481"/>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354" name="Google Shape;2354;p23"/>
          <p:cNvSpPr txBox="1"/>
          <p:nvPr/>
        </p:nvSpPr>
        <p:spPr>
          <a:xfrm>
            <a:off x="9255146" y="3945055"/>
            <a:ext cx="74450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05</a:t>
            </a:r>
            <a:endParaRPr b="1" sz="3200">
              <a:solidFill>
                <a:schemeClr val="lt1"/>
              </a:solidFill>
              <a:latin typeface="Arial"/>
              <a:ea typeface="Arial"/>
              <a:cs typeface="Arial"/>
              <a:sym typeface="Arial"/>
            </a:endParaRPr>
          </a:p>
        </p:txBody>
      </p:sp>
      <p:grpSp>
        <p:nvGrpSpPr>
          <p:cNvPr id="2355" name="Google Shape;2355;p23"/>
          <p:cNvGrpSpPr/>
          <p:nvPr/>
        </p:nvGrpSpPr>
        <p:grpSpPr>
          <a:xfrm>
            <a:off x="9338945" y="4509517"/>
            <a:ext cx="1731699" cy="929990"/>
            <a:chOff x="993672" y="3632214"/>
            <a:chExt cx="1989414" cy="929990"/>
          </a:xfrm>
        </p:grpSpPr>
        <p:sp>
          <p:nvSpPr>
            <p:cNvPr id="2356" name="Google Shape;2356;p23"/>
            <p:cNvSpPr txBox="1"/>
            <p:nvPr/>
          </p:nvSpPr>
          <p:spPr>
            <a:xfrm>
              <a:off x="993672" y="3632214"/>
              <a:ext cx="19894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Add Text</a:t>
              </a:r>
              <a:endParaRPr b="1" sz="1400">
                <a:solidFill>
                  <a:schemeClr val="lt1"/>
                </a:solidFill>
                <a:latin typeface="Arial"/>
                <a:ea typeface="Arial"/>
                <a:cs typeface="Arial"/>
                <a:sym typeface="Arial"/>
              </a:endParaRPr>
            </a:p>
          </p:txBody>
        </p:sp>
        <p:sp>
          <p:nvSpPr>
            <p:cNvPr id="2357" name="Google Shape;2357;p23"/>
            <p:cNvSpPr txBox="1"/>
            <p:nvPr/>
          </p:nvSpPr>
          <p:spPr>
            <a:xfrm>
              <a:off x="993672" y="3915873"/>
              <a:ext cx="19894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You can simply impress your audience and add a unique zing.  </a:t>
              </a:r>
              <a:endParaRPr sz="1200">
                <a:solidFill>
                  <a:schemeClr val="lt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1" name="Shape 2361"/>
        <p:cNvGrpSpPr/>
        <p:nvPr/>
      </p:nvGrpSpPr>
      <p:grpSpPr>
        <a:xfrm>
          <a:off x="0" y="0"/>
          <a:ext cx="0" cy="0"/>
          <a:chOff x="0" y="0"/>
          <a:chExt cx="0" cy="0"/>
        </a:xfrm>
      </p:grpSpPr>
      <p:sp>
        <p:nvSpPr>
          <p:cNvPr id="2362" name="Google Shape;2362;p24"/>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aphicFrame>
        <p:nvGraphicFramePr>
          <p:cNvPr id="2363" name="Google Shape;2363;p24"/>
          <p:cNvGraphicFramePr/>
          <p:nvPr/>
        </p:nvGraphicFramePr>
        <p:xfrm>
          <a:off x="934152" y="1834241"/>
          <a:ext cx="3000000" cy="3000000"/>
        </p:xfrm>
        <a:graphic>
          <a:graphicData uri="http://schemas.openxmlformats.org/drawingml/2006/table">
            <a:tbl>
              <a:tblPr bandRow="1" firstRow="1">
                <a:noFill/>
                <a:tableStyleId>{626C2AE8-5D15-42FD-BEA3-AAA4421AF770}</a:tableStyleId>
              </a:tblPr>
              <a:tblGrid>
                <a:gridCol w="208275"/>
                <a:gridCol w="1800000"/>
                <a:gridCol w="208275"/>
              </a:tblGrid>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Content</a:t>
                      </a:r>
                      <a:endParaRPr b="1" sz="18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1"/>
                    </a:solidFill>
                  </a:tcPr>
                </a:tc>
              </a:tr>
              <a:tr h="936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Simple </a:t>
                      </a:r>
                      <a:endParaRPr/>
                    </a:p>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PowerPoint Presentation </a:t>
                      </a:r>
                      <a:endParaRPr b="0" sz="14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0"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5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a:t>
                      </a:r>
                      <a:endParaRPr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Easy to change colors, photos and Text.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36525">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Text</a:t>
                      </a:r>
                      <a:r>
                        <a:rPr b="1" lang="en-US" sz="1400">
                          <a:solidFill>
                            <a:schemeClr val="lt1"/>
                          </a:solidFill>
                          <a:latin typeface="Arial"/>
                          <a:ea typeface="Arial"/>
                          <a:cs typeface="Arial"/>
                          <a:sym typeface="Arial"/>
                        </a:rPr>
                        <a:t>  Here</a:t>
                      </a:r>
                      <a:endParaRPr b="1"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r>
            </a:tbl>
          </a:graphicData>
        </a:graphic>
      </p:graphicFrame>
      <p:graphicFrame>
        <p:nvGraphicFramePr>
          <p:cNvPr id="2364" name="Google Shape;2364;p24"/>
          <p:cNvGraphicFramePr/>
          <p:nvPr/>
        </p:nvGraphicFramePr>
        <p:xfrm>
          <a:off x="3650941" y="1834241"/>
          <a:ext cx="3000000" cy="3000000"/>
        </p:xfrm>
        <a:graphic>
          <a:graphicData uri="http://schemas.openxmlformats.org/drawingml/2006/table">
            <a:tbl>
              <a:tblPr bandRow="1" firstRow="1">
                <a:noFill/>
                <a:tableStyleId>{626C2AE8-5D15-42FD-BEA3-AAA4421AF770}</a:tableStyleId>
              </a:tblPr>
              <a:tblGrid>
                <a:gridCol w="208275"/>
                <a:gridCol w="1800000"/>
                <a:gridCol w="208275"/>
              </a:tblGrid>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Content</a:t>
                      </a:r>
                      <a:endParaRPr b="1" sz="18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2"/>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2"/>
                    </a:solidFill>
                  </a:tcPr>
                </a:tc>
              </a:tr>
              <a:tr h="936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Simple </a:t>
                      </a:r>
                      <a:endParaRPr/>
                    </a:p>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PowerPoint Presentation </a:t>
                      </a:r>
                      <a:endParaRPr b="0" sz="14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0"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5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a:t>
                      </a:r>
                      <a:endParaRPr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Easy to change colors, photos and Text.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36525">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Text</a:t>
                      </a:r>
                      <a:r>
                        <a:rPr b="1" lang="en-US" sz="1400">
                          <a:solidFill>
                            <a:schemeClr val="lt1"/>
                          </a:solidFill>
                          <a:latin typeface="Arial"/>
                          <a:ea typeface="Arial"/>
                          <a:cs typeface="Arial"/>
                          <a:sym typeface="Arial"/>
                        </a:rPr>
                        <a:t>  Here</a:t>
                      </a:r>
                      <a:endParaRPr b="1"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r>
            </a:tbl>
          </a:graphicData>
        </a:graphic>
      </p:graphicFrame>
      <p:graphicFrame>
        <p:nvGraphicFramePr>
          <p:cNvPr id="2365" name="Google Shape;2365;p24"/>
          <p:cNvGraphicFramePr/>
          <p:nvPr/>
        </p:nvGraphicFramePr>
        <p:xfrm>
          <a:off x="6367730" y="1834241"/>
          <a:ext cx="3000000" cy="3000000"/>
        </p:xfrm>
        <a:graphic>
          <a:graphicData uri="http://schemas.openxmlformats.org/drawingml/2006/table">
            <a:tbl>
              <a:tblPr bandRow="1" firstRow="1">
                <a:noFill/>
                <a:tableStyleId>{626C2AE8-5D15-42FD-BEA3-AAA4421AF770}</a:tableStyleId>
              </a:tblPr>
              <a:tblGrid>
                <a:gridCol w="208275"/>
                <a:gridCol w="1800000"/>
                <a:gridCol w="208275"/>
              </a:tblGrid>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Content</a:t>
                      </a:r>
                      <a:endParaRPr b="1" sz="18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r>
              <a:tr h="936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Simple </a:t>
                      </a:r>
                      <a:endParaRPr/>
                    </a:p>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PowerPoint Presentation </a:t>
                      </a:r>
                      <a:endParaRPr b="0" sz="14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0"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5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a:t>
                      </a:r>
                      <a:endParaRPr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Easy to change colors, photos and Text.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rgbClr val="3F3F3F"/>
                        </a:solidFill>
                        <a:latin typeface="Arial"/>
                        <a:ea typeface="Arial"/>
                        <a:cs typeface="Arial"/>
                        <a:sym typeface="Arial"/>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36525">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Text</a:t>
                      </a:r>
                      <a:r>
                        <a:rPr b="1" lang="en-US" sz="1400">
                          <a:solidFill>
                            <a:schemeClr val="lt1"/>
                          </a:solidFill>
                          <a:latin typeface="Arial"/>
                          <a:ea typeface="Arial"/>
                          <a:cs typeface="Arial"/>
                          <a:sym typeface="Arial"/>
                        </a:rPr>
                        <a:t>  Here</a:t>
                      </a:r>
                      <a:endParaRPr b="1"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rgbClr val="3F3F3F"/>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r>
            </a:tbl>
          </a:graphicData>
        </a:graphic>
      </p:graphicFrame>
      <p:graphicFrame>
        <p:nvGraphicFramePr>
          <p:cNvPr id="2366" name="Google Shape;2366;p24"/>
          <p:cNvGraphicFramePr/>
          <p:nvPr/>
        </p:nvGraphicFramePr>
        <p:xfrm>
          <a:off x="9084519" y="1834241"/>
          <a:ext cx="3000000" cy="3000000"/>
        </p:xfrm>
        <a:graphic>
          <a:graphicData uri="http://schemas.openxmlformats.org/drawingml/2006/table">
            <a:tbl>
              <a:tblPr bandRow="1" firstRow="1">
                <a:noFill/>
                <a:tableStyleId>{626C2AE8-5D15-42FD-BEA3-AAA4421AF770}</a:tableStyleId>
              </a:tblPr>
              <a:tblGrid>
                <a:gridCol w="208275"/>
                <a:gridCol w="1800000"/>
                <a:gridCol w="208275"/>
              </a:tblGrid>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Content</a:t>
                      </a:r>
                      <a:endParaRPr b="1" sz="18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accent4"/>
                    </a:solidFill>
                  </a:tcPr>
                </a:tc>
              </a:tr>
              <a:tr h="936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Simple </a:t>
                      </a:r>
                      <a:endParaRPr/>
                    </a:p>
                    <a:p>
                      <a:pPr indent="0" lvl="0" marL="0" marR="0" rtl="0" algn="ctr">
                        <a:lnSpc>
                          <a:spcPct val="100000"/>
                        </a:lnSpc>
                        <a:spcBef>
                          <a:spcPts val="0"/>
                        </a:spcBef>
                        <a:spcAft>
                          <a:spcPts val="0"/>
                        </a:spcAft>
                        <a:buClr>
                          <a:srgbClr val="3F3F3F"/>
                        </a:buClr>
                        <a:buSzPts val="1400"/>
                        <a:buFont typeface="Arial"/>
                        <a:buNone/>
                      </a:pPr>
                      <a:r>
                        <a:rPr b="0" lang="en-US" sz="1400">
                          <a:solidFill>
                            <a:srgbClr val="3F3F3F"/>
                          </a:solidFill>
                          <a:latin typeface="Arial"/>
                          <a:ea typeface="Arial"/>
                          <a:cs typeface="Arial"/>
                          <a:sym typeface="Arial"/>
                        </a:rPr>
                        <a:t>PowerPoint Presentation </a:t>
                      </a:r>
                      <a:endParaRPr b="0" sz="14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28575">
                      <a:solidFill>
                        <a:srgbClr val="3F3F3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0"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5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You can simply impress your audience and add a unique zing.</a:t>
                      </a:r>
                      <a:endParaRPr sz="12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508000">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Easy to change colors, photos and Text.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l">
                        <a:spcBef>
                          <a:spcPts val="0"/>
                        </a:spcBef>
                        <a:spcAft>
                          <a:spcPts val="0"/>
                        </a:spcAft>
                        <a:buNone/>
                      </a:pPr>
                      <a:r>
                        <a:t/>
                      </a:r>
                      <a:endParaRPr sz="27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rgbClr val="3F3F3F"/>
                        </a:solidFill>
                        <a:latin typeface="Arial"/>
                        <a:ea typeface="Arial"/>
                        <a:cs typeface="Arial"/>
                        <a:sym typeface="Arial"/>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36525">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Text</a:t>
                      </a:r>
                      <a:r>
                        <a:rPr b="1" lang="en-US" sz="1400">
                          <a:solidFill>
                            <a:schemeClr val="lt1"/>
                          </a:solidFill>
                          <a:latin typeface="Arial"/>
                          <a:ea typeface="Arial"/>
                          <a:cs typeface="Arial"/>
                          <a:sym typeface="Arial"/>
                        </a:rPr>
                        <a:t>  Here</a:t>
                      </a:r>
                      <a:endParaRPr b="1"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19050">
                      <a:solidFill>
                        <a:srgbClr val="3F3F3F"/>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20000"/>
                      </a:schemeClr>
                    </a:solidFill>
                  </a:tcPr>
                </a:tc>
              </a:tr>
              <a:tr h="304800">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2857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3F3F3F"/>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sz="1400">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2857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3F3F3F"/>
                      </a:solidFill>
                      <a:prstDash val="solid"/>
                      <a:round/>
                      <a:headEnd len="sm" w="sm" type="none"/>
                      <a:tailEnd len="sm" w="sm" type="none"/>
                    </a:lnB>
                    <a:solidFill>
                      <a:schemeClr val="lt1">
                        <a:alpha val="20000"/>
                      </a:schemeClr>
                    </a:solidFill>
                  </a:tcPr>
                </a:tc>
              </a:tr>
            </a:tbl>
          </a:graphicData>
        </a:graphic>
      </p:graphicFrame>
      <p:sp>
        <p:nvSpPr>
          <p:cNvPr id="2367" name="Google Shape;2367;p24"/>
          <p:cNvSpPr/>
          <p:nvPr/>
        </p:nvSpPr>
        <p:spPr>
          <a:xfrm>
            <a:off x="10006908" y="3260302"/>
            <a:ext cx="371782" cy="371178"/>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8" name="Google Shape;2368;p24"/>
          <p:cNvSpPr/>
          <p:nvPr/>
        </p:nvSpPr>
        <p:spPr>
          <a:xfrm>
            <a:off x="4545502" y="3273404"/>
            <a:ext cx="427438" cy="344974"/>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9" name="Google Shape;2369;p24"/>
          <p:cNvSpPr/>
          <p:nvPr/>
        </p:nvSpPr>
        <p:spPr>
          <a:xfrm>
            <a:off x="1826678" y="3299752"/>
            <a:ext cx="431509" cy="292281"/>
          </a:xfrm>
          <a:custGeom>
            <a:rect b="b" l="l" r="r" t="t"/>
            <a:pathLst>
              <a:path extrusionOk="0" h="2180445" w="3219104">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70" name="Google Shape;2370;p24"/>
          <p:cNvSpPr/>
          <p:nvPr/>
        </p:nvSpPr>
        <p:spPr>
          <a:xfrm>
            <a:off x="7278010" y="3289349"/>
            <a:ext cx="396000" cy="313084"/>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4" name="Shape 2374"/>
        <p:cNvGrpSpPr/>
        <p:nvPr/>
      </p:nvGrpSpPr>
      <p:grpSpPr>
        <a:xfrm>
          <a:off x="0" y="0"/>
          <a:ext cx="0" cy="0"/>
          <a:chOff x="0" y="0"/>
          <a:chExt cx="0" cy="0"/>
        </a:xfrm>
      </p:grpSpPr>
      <p:sp>
        <p:nvSpPr>
          <p:cNvPr id="2375" name="Google Shape;2375;p25"/>
          <p:cNvSpPr/>
          <p:nvPr/>
        </p:nvSpPr>
        <p:spPr>
          <a:xfrm>
            <a:off x="2381250" y="647700"/>
            <a:ext cx="7429500" cy="556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376" name="Google Shape;2376;p25"/>
          <p:cNvGrpSpPr/>
          <p:nvPr/>
        </p:nvGrpSpPr>
        <p:grpSpPr>
          <a:xfrm>
            <a:off x="1063786" y="2369026"/>
            <a:ext cx="5020197" cy="646331"/>
            <a:chOff x="959011" y="2597626"/>
            <a:chExt cx="5020197" cy="646331"/>
          </a:xfrm>
        </p:grpSpPr>
        <p:sp>
          <p:nvSpPr>
            <p:cNvPr id="2377" name="Google Shape;2377;p25"/>
            <p:cNvSpPr txBox="1"/>
            <p:nvPr/>
          </p:nvSpPr>
          <p:spPr>
            <a:xfrm>
              <a:off x="959011" y="2691895"/>
              <a:ext cx="1513664" cy="2812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accent4"/>
                  </a:solidFill>
                  <a:latin typeface="Arial"/>
                  <a:ea typeface="Arial"/>
                  <a:cs typeface="Arial"/>
                  <a:sym typeface="Arial"/>
                </a:rPr>
                <a:t>POWERPOINT</a:t>
              </a:r>
              <a:endParaRPr b="1" sz="1200">
                <a:solidFill>
                  <a:schemeClr val="accent4"/>
                </a:solidFill>
                <a:latin typeface="Arial"/>
                <a:ea typeface="Arial"/>
                <a:cs typeface="Arial"/>
                <a:sym typeface="Arial"/>
              </a:endParaRPr>
            </a:p>
          </p:txBody>
        </p:sp>
        <p:sp>
          <p:nvSpPr>
            <p:cNvPr id="2378" name="Google Shape;2378;p25"/>
            <p:cNvSpPr txBox="1"/>
            <p:nvPr/>
          </p:nvSpPr>
          <p:spPr>
            <a:xfrm>
              <a:off x="2968085" y="2597626"/>
              <a:ext cx="30111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379" name="Google Shape;2379;p25"/>
            <p:cNvSpPr/>
            <p:nvPr/>
          </p:nvSpPr>
          <p:spPr>
            <a:xfrm>
              <a:off x="2601327" y="2732031"/>
              <a:ext cx="194565" cy="200987"/>
            </a:xfrm>
            <a:prstGeom prst="chevron">
              <a:avLst>
                <a:gd fmla="val 54864"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2380" name="Google Shape;2380;p25"/>
          <p:cNvGrpSpPr/>
          <p:nvPr/>
        </p:nvGrpSpPr>
        <p:grpSpPr>
          <a:xfrm>
            <a:off x="1673386" y="3401556"/>
            <a:ext cx="5020197" cy="646331"/>
            <a:chOff x="959011" y="3630156"/>
            <a:chExt cx="5020197" cy="646331"/>
          </a:xfrm>
        </p:grpSpPr>
        <p:sp>
          <p:nvSpPr>
            <p:cNvPr id="2381" name="Google Shape;2381;p25"/>
            <p:cNvSpPr txBox="1"/>
            <p:nvPr/>
          </p:nvSpPr>
          <p:spPr>
            <a:xfrm>
              <a:off x="959011" y="3725844"/>
              <a:ext cx="1513664" cy="2812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accent3"/>
                  </a:solidFill>
                  <a:latin typeface="Arial"/>
                  <a:ea typeface="Arial"/>
                  <a:cs typeface="Arial"/>
                  <a:sym typeface="Arial"/>
                </a:rPr>
                <a:t>CONTENTS</a:t>
              </a:r>
              <a:endParaRPr b="1" sz="1200">
                <a:solidFill>
                  <a:schemeClr val="accent3"/>
                </a:solidFill>
                <a:latin typeface="Arial"/>
                <a:ea typeface="Arial"/>
                <a:cs typeface="Arial"/>
                <a:sym typeface="Arial"/>
              </a:endParaRPr>
            </a:p>
          </p:txBody>
        </p:sp>
        <p:sp>
          <p:nvSpPr>
            <p:cNvPr id="2382" name="Google Shape;2382;p25"/>
            <p:cNvSpPr txBox="1"/>
            <p:nvPr/>
          </p:nvSpPr>
          <p:spPr>
            <a:xfrm>
              <a:off x="2968085" y="3630156"/>
              <a:ext cx="30111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2383" name="Google Shape;2383;p25"/>
            <p:cNvSpPr/>
            <p:nvPr/>
          </p:nvSpPr>
          <p:spPr>
            <a:xfrm>
              <a:off x="2601327" y="3764561"/>
              <a:ext cx="194565" cy="200987"/>
            </a:xfrm>
            <a:prstGeom prst="chevron">
              <a:avLst>
                <a:gd fmla="val 54864"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2384" name="Google Shape;2384;p25"/>
          <p:cNvGrpSpPr/>
          <p:nvPr/>
        </p:nvGrpSpPr>
        <p:grpSpPr>
          <a:xfrm>
            <a:off x="454186" y="5466616"/>
            <a:ext cx="5020197" cy="646331"/>
            <a:chOff x="959011" y="4662686"/>
            <a:chExt cx="5020197" cy="646331"/>
          </a:xfrm>
        </p:grpSpPr>
        <p:sp>
          <p:nvSpPr>
            <p:cNvPr id="2385" name="Google Shape;2385;p25"/>
            <p:cNvSpPr txBox="1"/>
            <p:nvPr/>
          </p:nvSpPr>
          <p:spPr>
            <a:xfrm>
              <a:off x="959011" y="4759793"/>
              <a:ext cx="151366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accent2"/>
                  </a:solidFill>
                  <a:latin typeface="Arial"/>
                  <a:ea typeface="Arial"/>
                  <a:cs typeface="Arial"/>
                  <a:sym typeface="Arial"/>
                </a:rPr>
                <a:t>PRESENTATION</a:t>
              </a:r>
              <a:endParaRPr b="1" sz="1200">
                <a:solidFill>
                  <a:schemeClr val="accent2"/>
                </a:solidFill>
                <a:latin typeface="Arial"/>
                <a:ea typeface="Arial"/>
                <a:cs typeface="Arial"/>
                <a:sym typeface="Arial"/>
              </a:endParaRPr>
            </a:p>
          </p:txBody>
        </p:sp>
        <p:sp>
          <p:nvSpPr>
            <p:cNvPr id="2386" name="Google Shape;2386;p25"/>
            <p:cNvSpPr txBox="1"/>
            <p:nvPr/>
          </p:nvSpPr>
          <p:spPr>
            <a:xfrm>
              <a:off x="2968085" y="4662686"/>
              <a:ext cx="30111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2387" name="Google Shape;2387;p25"/>
            <p:cNvSpPr/>
            <p:nvPr/>
          </p:nvSpPr>
          <p:spPr>
            <a:xfrm>
              <a:off x="2601327" y="4797091"/>
              <a:ext cx="194565" cy="200987"/>
            </a:xfrm>
            <a:prstGeom prst="chevron">
              <a:avLst>
                <a:gd fmla="val 54864"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2388" name="Google Shape;2388;p25"/>
          <p:cNvGrpSpPr/>
          <p:nvPr/>
        </p:nvGrpSpPr>
        <p:grpSpPr>
          <a:xfrm>
            <a:off x="1063786" y="4392534"/>
            <a:ext cx="5020197" cy="646331"/>
            <a:chOff x="959011" y="5695216"/>
            <a:chExt cx="5020197" cy="646331"/>
          </a:xfrm>
        </p:grpSpPr>
        <p:sp>
          <p:nvSpPr>
            <p:cNvPr id="2389" name="Google Shape;2389;p25"/>
            <p:cNvSpPr txBox="1"/>
            <p:nvPr/>
          </p:nvSpPr>
          <p:spPr>
            <a:xfrm>
              <a:off x="959011" y="5789485"/>
              <a:ext cx="1513664" cy="2812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accent1"/>
                  </a:solidFill>
                  <a:latin typeface="Arial"/>
                  <a:ea typeface="Arial"/>
                  <a:cs typeface="Arial"/>
                  <a:sym typeface="Arial"/>
                </a:rPr>
                <a:t>TEXT</a:t>
              </a:r>
              <a:endParaRPr b="1" sz="1200">
                <a:solidFill>
                  <a:schemeClr val="accent1"/>
                </a:solidFill>
                <a:latin typeface="Arial"/>
                <a:ea typeface="Arial"/>
                <a:cs typeface="Arial"/>
                <a:sym typeface="Arial"/>
              </a:endParaRPr>
            </a:p>
          </p:txBody>
        </p:sp>
        <p:sp>
          <p:nvSpPr>
            <p:cNvPr id="2390" name="Google Shape;2390;p25"/>
            <p:cNvSpPr txBox="1"/>
            <p:nvPr/>
          </p:nvSpPr>
          <p:spPr>
            <a:xfrm>
              <a:off x="2968085" y="5695216"/>
              <a:ext cx="30111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a:p>
          </p:txBody>
        </p:sp>
        <p:sp>
          <p:nvSpPr>
            <p:cNvPr id="2391" name="Google Shape;2391;p25"/>
            <p:cNvSpPr/>
            <p:nvPr/>
          </p:nvSpPr>
          <p:spPr>
            <a:xfrm>
              <a:off x="2601327" y="5829621"/>
              <a:ext cx="194565" cy="200987"/>
            </a:xfrm>
            <a:prstGeom prst="chevron">
              <a:avLst>
                <a:gd fmla="val 5486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2392" name="Google Shape;2392;p25"/>
          <p:cNvSpPr txBox="1"/>
          <p:nvPr/>
        </p:nvSpPr>
        <p:spPr>
          <a:xfrm>
            <a:off x="536815" y="622880"/>
            <a:ext cx="4842318"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3600">
                <a:solidFill>
                  <a:srgbClr val="595959"/>
                </a:solidFill>
                <a:latin typeface="Arial"/>
                <a:ea typeface="Arial"/>
                <a:cs typeface="Arial"/>
                <a:sym typeface="Arial"/>
              </a:rPr>
              <a:t>Simple </a:t>
            </a:r>
            <a:r>
              <a:rPr b="1" lang="en-US" sz="3600">
                <a:solidFill>
                  <a:schemeClr val="accent1"/>
                </a:solidFill>
                <a:latin typeface="Arial"/>
                <a:ea typeface="Arial"/>
                <a:cs typeface="Arial"/>
                <a:sym typeface="Arial"/>
              </a:rPr>
              <a:t>PowerPoint </a:t>
            </a:r>
            <a:r>
              <a:rPr b="1" lang="en-US" sz="3600">
                <a:solidFill>
                  <a:srgbClr val="595959"/>
                </a:solidFill>
                <a:latin typeface="Arial"/>
                <a:ea typeface="Arial"/>
                <a:cs typeface="Arial"/>
                <a:sym typeface="Arial"/>
              </a:rPr>
              <a:t>Presentation</a:t>
            </a:r>
            <a:endParaRPr b="1" sz="3600">
              <a:solidFill>
                <a:srgbClr val="595959"/>
              </a:solidFill>
              <a:latin typeface="Arial"/>
              <a:ea typeface="Arial"/>
              <a:cs typeface="Arial"/>
              <a:sym typeface="Arial"/>
            </a:endParaRPr>
          </a:p>
        </p:txBody>
      </p:sp>
      <p:sp>
        <p:nvSpPr>
          <p:cNvPr id="2393" name="Google Shape;2393;p25"/>
          <p:cNvSpPr/>
          <p:nvPr>
            <p:ph idx="2" type="pic"/>
          </p:nvPr>
        </p:nvSpPr>
        <p:spPr>
          <a:xfrm>
            <a:off x="6212793" y="0"/>
            <a:ext cx="5979207" cy="6858000"/>
          </a:xfrm>
          <a:prstGeom prst="rect">
            <a:avLst/>
          </a:prstGeom>
          <a:solidFill>
            <a:srgbClr val="F2F2F2"/>
          </a:solid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7" name="Shape 2397"/>
        <p:cNvGrpSpPr/>
        <p:nvPr/>
      </p:nvGrpSpPr>
      <p:grpSpPr>
        <a:xfrm>
          <a:off x="0" y="0"/>
          <a:ext cx="0" cy="0"/>
          <a:chOff x="0" y="0"/>
          <a:chExt cx="0" cy="0"/>
        </a:xfrm>
      </p:grpSpPr>
      <p:sp>
        <p:nvSpPr>
          <p:cNvPr id="2398" name="Google Shape;2398;p26"/>
          <p:cNvSpPr/>
          <p:nvPr/>
        </p:nvSpPr>
        <p:spPr>
          <a:xfrm flipH="1">
            <a:off x="727722" y="3169357"/>
            <a:ext cx="4965655" cy="3643953"/>
          </a:xfrm>
          <a:custGeom>
            <a:rect b="b" l="l" r="r" t="t"/>
            <a:pathLst>
              <a:path extrusionOk="0" h="1690935" w="2304256">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sp>
        <p:nvSpPr>
          <p:cNvPr id="2399" name="Google Shape;2399;p26"/>
          <p:cNvSpPr/>
          <p:nvPr/>
        </p:nvSpPr>
        <p:spPr>
          <a:xfrm flipH="1">
            <a:off x="727720" y="2009777"/>
            <a:ext cx="4375986" cy="1178489"/>
          </a:xfrm>
          <a:custGeom>
            <a:rect b="b" l="l" r="r" t="t"/>
            <a:pathLst>
              <a:path extrusionOk="0" h="941361" w="3495477">
                <a:moveTo>
                  <a:pt x="2573224" y="0"/>
                </a:moveTo>
                <a:cubicBezTo>
                  <a:pt x="2573224" y="0"/>
                  <a:pt x="2573224" y="0"/>
                  <a:pt x="2820155" y="0"/>
                </a:cubicBezTo>
                <a:cubicBezTo>
                  <a:pt x="2820155" y="0"/>
                  <a:pt x="2820155" y="0"/>
                  <a:pt x="2820155" y="337957"/>
                </a:cubicBezTo>
                <a:cubicBezTo>
                  <a:pt x="2820155" y="337957"/>
                  <a:pt x="2820155" y="337957"/>
                  <a:pt x="3000898" y="337957"/>
                </a:cubicBezTo>
                <a:cubicBezTo>
                  <a:pt x="3000898" y="337957"/>
                  <a:pt x="3000898" y="337957"/>
                  <a:pt x="3000898" y="642629"/>
                </a:cubicBezTo>
                <a:cubicBezTo>
                  <a:pt x="3000898" y="642629"/>
                  <a:pt x="3000898" y="642629"/>
                  <a:pt x="3146003" y="642629"/>
                </a:cubicBezTo>
                <a:cubicBezTo>
                  <a:pt x="3146003" y="642629"/>
                  <a:pt x="3146003" y="642629"/>
                  <a:pt x="3146003" y="540218"/>
                </a:cubicBezTo>
                <a:cubicBezTo>
                  <a:pt x="3146003" y="540218"/>
                  <a:pt x="3146003" y="540218"/>
                  <a:pt x="3344565" y="540218"/>
                </a:cubicBezTo>
                <a:cubicBezTo>
                  <a:pt x="3344565" y="540218"/>
                  <a:pt x="3344565" y="540218"/>
                  <a:pt x="3344565" y="168978"/>
                </a:cubicBezTo>
                <a:cubicBezTo>
                  <a:pt x="3344565" y="168978"/>
                  <a:pt x="3344565" y="168978"/>
                  <a:pt x="3410077" y="168978"/>
                </a:cubicBezTo>
                <a:lnTo>
                  <a:pt x="3495477" y="168978"/>
                </a:lnTo>
                <a:lnTo>
                  <a:pt x="3495477" y="941361"/>
                </a:lnTo>
                <a:lnTo>
                  <a:pt x="0" y="941361"/>
                </a:lnTo>
                <a:lnTo>
                  <a:pt x="0" y="919498"/>
                </a:lnTo>
                <a:lnTo>
                  <a:pt x="0" y="762962"/>
                </a:lnTo>
                <a:lnTo>
                  <a:pt x="54708" y="762962"/>
                </a:lnTo>
                <a:cubicBezTo>
                  <a:pt x="80045" y="762962"/>
                  <a:pt x="109002" y="762962"/>
                  <a:pt x="142096" y="762962"/>
                </a:cubicBezTo>
                <a:cubicBezTo>
                  <a:pt x="142096" y="762962"/>
                  <a:pt x="142096" y="762962"/>
                  <a:pt x="142096" y="199702"/>
                </a:cubicBezTo>
                <a:cubicBezTo>
                  <a:pt x="142096" y="199702"/>
                  <a:pt x="142096" y="199702"/>
                  <a:pt x="317748" y="199702"/>
                </a:cubicBezTo>
                <a:cubicBezTo>
                  <a:pt x="317748" y="199702"/>
                  <a:pt x="317748" y="199702"/>
                  <a:pt x="317748" y="665672"/>
                </a:cubicBezTo>
                <a:cubicBezTo>
                  <a:pt x="327931" y="637509"/>
                  <a:pt x="355933" y="576062"/>
                  <a:pt x="383936" y="576062"/>
                </a:cubicBezTo>
                <a:cubicBezTo>
                  <a:pt x="424667" y="576062"/>
                  <a:pt x="462852" y="678473"/>
                  <a:pt x="462852" y="678473"/>
                </a:cubicBezTo>
                <a:cubicBezTo>
                  <a:pt x="462852" y="678473"/>
                  <a:pt x="495946" y="576062"/>
                  <a:pt x="534131" y="576062"/>
                </a:cubicBezTo>
                <a:cubicBezTo>
                  <a:pt x="572317" y="576062"/>
                  <a:pt x="613048" y="678473"/>
                  <a:pt x="613048" y="678473"/>
                </a:cubicBezTo>
                <a:cubicBezTo>
                  <a:pt x="613048" y="678473"/>
                  <a:pt x="646141" y="576062"/>
                  <a:pt x="684326" y="576062"/>
                </a:cubicBezTo>
                <a:cubicBezTo>
                  <a:pt x="722512" y="576062"/>
                  <a:pt x="763243" y="678473"/>
                  <a:pt x="763243" y="678473"/>
                </a:cubicBezTo>
                <a:cubicBezTo>
                  <a:pt x="763243" y="678473"/>
                  <a:pt x="763243" y="678473"/>
                  <a:pt x="763243" y="701515"/>
                </a:cubicBezTo>
                <a:cubicBezTo>
                  <a:pt x="763243" y="701515"/>
                  <a:pt x="763243" y="701515"/>
                  <a:pt x="834522" y="701515"/>
                </a:cubicBezTo>
                <a:cubicBezTo>
                  <a:pt x="834522" y="701515"/>
                  <a:pt x="834522" y="701515"/>
                  <a:pt x="834522" y="629828"/>
                </a:cubicBezTo>
                <a:cubicBezTo>
                  <a:pt x="783608" y="619587"/>
                  <a:pt x="745423" y="573502"/>
                  <a:pt x="745423" y="519736"/>
                </a:cubicBezTo>
                <a:cubicBezTo>
                  <a:pt x="745423" y="465970"/>
                  <a:pt x="783608" y="419886"/>
                  <a:pt x="834522" y="409644"/>
                </a:cubicBezTo>
                <a:cubicBezTo>
                  <a:pt x="834522" y="409644"/>
                  <a:pt x="834522" y="409644"/>
                  <a:pt x="834522" y="284191"/>
                </a:cubicBezTo>
                <a:cubicBezTo>
                  <a:pt x="834522" y="284191"/>
                  <a:pt x="834522" y="284191"/>
                  <a:pt x="880344" y="284191"/>
                </a:cubicBezTo>
                <a:cubicBezTo>
                  <a:pt x="880344" y="284191"/>
                  <a:pt x="880344" y="284191"/>
                  <a:pt x="880344" y="409644"/>
                </a:cubicBezTo>
                <a:cubicBezTo>
                  <a:pt x="931258" y="419886"/>
                  <a:pt x="969443" y="465970"/>
                  <a:pt x="969443" y="519736"/>
                </a:cubicBezTo>
                <a:cubicBezTo>
                  <a:pt x="969443" y="576062"/>
                  <a:pt x="931258" y="619587"/>
                  <a:pt x="880344" y="629828"/>
                </a:cubicBezTo>
                <a:cubicBezTo>
                  <a:pt x="880344" y="629828"/>
                  <a:pt x="880344" y="629828"/>
                  <a:pt x="880344" y="701515"/>
                </a:cubicBezTo>
                <a:cubicBezTo>
                  <a:pt x="880344" y="701515"/>
                  <a:pt x="880344" y="701515"/>
                  <a:pt x="941440" y="701515"/>
                </a:cubicBezTo>
                <a:cubicBezTo>
                  <a:pt x="941440" y="701515"/>
                  <a:pt x="941440" y="701515"/>
                  <a:pt x="941440" y="627268"/>
                </a:cubicBezTo>
                <a:cubicBezTo>
                  <a:pt x="941440" y="627268"/>
                  <a:pt x="941440" y="627268"/>
                  <a:pt x="1017811" y="627268"/>
                </a:cubicBezTo>
                <a:cubicBezTo>
                  <a:pt x="1017811" y="627268"/>
                  <a:pt x="1017811" y="627268"/>
                  <a:pt x="1017811" y="529977"/>
                </a:cubicBezTo>
                <a:cubicBezTo>
                  <a:pt x="1017811" y="529977"/>
                  <a:pt x="1017811" y="529977"/>
                  <a:pt x="1183281" y="529977"/>
                </a:cubicBezTo>
                <a:cubicBezTo>
                  <a:pt x="1183281" y="529977"/>
                  <a:pt x="1183281" y="529977"/>
                  <a:pt x="1183281" y="250907"/>
                </a:cubicBezTo>
                <a:cubicBezTo>
                  <a:pt x="1183281" y="250907"/>
                  <a:pt x="1183281" y="250907"/>
                  <a:pt x="1404755" y="250907"/>
                </a:cubicBezTo>
                <a:cubicBezTo>
                  <a:pt x="1404755" y="250907"/>
                  <a:pt x="1404755" y="250907"/>
                  <a:pt x="1404755" y="535097"/>
                </a:cubicBezTo>
                <a:cubicBezTo>
                  <a:pt x="1404755" y="535097"/>
                  <a:pt x="1404755" y="535097"/>
                  <a:pt x="1631321" y="535097"/>
                </a:cubicBezTo>
                <a:cubicBezTo>
                  <a:pt x="1631321" y="535097"/>
                  <a:pt x="1631321" y="535097"/>
                  <a:pt x="1631321" y="358439"/>
                </a:cubicBezTo>
                <a:cubicBezTo>
                  <a:pt x="1631321" y="358439"/>
                  <a:pt x="1631321" y="358439"/>
                  <a:pt x="1880797" y="358439"/>
                </a:cubicBezTo>
                <a:cubicBezTo>
                  <a:pt x="1880797" y="358439"/>
                  <a:pt x="1880797" y="358439"/>
                  <a:pt x="1880797" y="529977"/>
                </a:cubicBezTo>
                <a:cubicBezTo>
                  <a:pt x="1880797" y="529977"/>
                  <a:pt x="1880797" y="529977"/>
                  <a:pt x="2069179" y="529977"/>
                </a:cubicBezTo>
                <a:cubicBezTo>
                  <a:pt x="2069179" y="529977"/>
                  <a:pt x="2069179" y="529977"/>
                  <a:pt x="2069179" y="448048"/>
                </a:cubicBezTo>
                <a:cubicBezTo>
                  <a:pt x="2069179" y="448048"/>
                  <a:pt x="2069179" y="448048"/>
                  <a:pt x="2196463" y="450608"/>
                </a:cubicBezTo>
                <a:cubicBezTo>
                  <a:pt x="2196463" y="450608"/>
                  <a:pt x="2196463" y="450608"/>
                  <a:pt x="2196463" y="378921"/>
                </a:cubicBezTo>
                <a:cubicBezTo>
                  <a:pt x="2196463" y="378921"/>
                  <a:pt x="2196463" y="378921"/>
                  <a:pt x="2326293" y="378921"/>
                </a:cubicBezTo>
                <a:cubicBezTo>
                  <a:pt x="2326293" y="378921"/>
                  <a:pt x="2326293" y="378921"/>
                  <a:pt x="2326293" y="445488"/>
                </a:cubicBezTo>
                <a:cubicBezTo>
                  <a:pt x="2326293" y="445488"/>
                  <a:pt x="2326293" y="445488"/>
                  <a:pt x="2451031" y="445488"/>
                </a:cubicBezTo>
                <a:cubicBezTo>
                  <a:pt x="2451031" y="445488"/>
                  <a:pt x="2451031" y="445488"/>
                  <a:pt x="2451031" y="371240"/>
                </a:cubicBezTo>
                <a:cubicBezTo>
                  <a:pt x="2451031" y="371240"/>
                  <a:pt x="2451031" y="371240"/>
                  <a:pt x="2573224" y="373801"/>
                </a:cubicBezTo>
                <a:cubicBezTo>
                  <a:pt x="2573224" y="373801"/>
                  <a:pt x="2573224" y="373801"/>
                  <a:pt x="257322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400" name="Google Shape;2400;p26"/>
          <p:cNvGrpSpPr/>
          <p:nvPr/>
        </p:nvGrpSpPr>
        <p:grpSpPr>
          <a:xfrm>
            <a:off x="309726" y="654289"/>
            <a:ext cx="2560872" cy="2533978"/>
            <a:chOff x="3175" y="1588"/>
            <a:chExt cx="4686300" cy="4637087"/>
          </a:xfrm>
        </p:grpSpPr>
        <p:sp>
          <p:nvSpPr>
            <p:cNvPr id="2401" name="Google Shape;2401;p26"/>
            <p:cNvSpPr/>
            <p:nvPr/>
          </p:nvSpPr>
          <p:spPr>
            <a:xfrm>
              <a:off x="1106488" y="3094038"/>
              <a:ext cx="984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2" name="Google Shape;2402;p26"/>
            <p:cNvSpPr/>
            <p:nvPr/>
          </p:nvSpPr>
          <p:spPr>
            <a:xfrm>
              <a:off x="1450975" y="3094038"/>
              <a:ext cx="857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3" name="Google Shape;2403;p26"/>
            <p:cNvSpPr/>
            <p:nvPr/>
          </p:nvSpPr>
          <p:spPr>
            <a:xfrm>
              <a:off x="1147763" y="314801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4" name="Google Shape;2404;p26"/>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5" name="Google Shape;2405;p26"/>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6" name="Google Shape;2406;p26"/>
            <p:cNvSpPr/>
            <p:nvPr/>
          </p:nvSpPr>
          <p:spPr>
            <a:xfrm>
              <a:off x="1147763" y="344170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7" name="Google Shape;2407;p26"/>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8" name="Google Shape;2408;p26"/>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9" name="Google Shape;2409;p26"/>
            <p:cNvSpPr/>
            <p:nvPr/>
          </p:nvSpPr>
          <p:spPr>
            <a:xfrm>
              <a:off x="1147763" y="373380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0" name="Google Shape;2410;p26"/>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1" name="Google Shape;2411;p26"/>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2" name="Google Shape;2412;p26"/>
            <p:cNvSpPr/>
            <p:nvPr/>
          </p:nvSpPr>
          <p:spPr>
            <a:xfrm>
              <a:off x="1147763" y="402748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3" name="Google Shape;2413;p26"/>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4" name="Google Shape;2414;p26"/>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5" name="Google Shape;2415;p26"/>
            <p:cNvSpPr/>
            <p:nvPr/>
          </p:nvSpPr>
          <p:spPr>
            <a:xfrm>
              <a:off x="1106488" y="1897063"/>
              <a:ext cx="984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6" name="Google Shape;2416;p26"/>
            <p:cNvSpPr/>
            <p:nvPr/>
          </p:nvSpPr>
          <p:spPr>
            <a:xfrm>
              <a:off x="1450975" y="1897063"/>
              <a:ext cx="857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7" name="Google Shape;2417;p26"/>
            <p:cNvSpPr/>
            <p:nvPr/>
          </p:nvSpPr>
          <p:spPr>
            <a:xfrm>
              <a:off x="1147763" y="189706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8" name="Google Shape;2418;p26"/>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9" name="Google Shape;2419;p26"/>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0" name="Google Shape;2420;p26"/>
            <p:cNvSpPr/>
            <p:nvPr/>
          </p:nvSpPr>
          <p:spPr>
            <a:xfrm>
              <a:off x="1147763" y="218916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1" name="Google Shape;2421;p26"/>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2" name="Google Shape;2422;p26"/>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3" name="Google Shape;2423;p26"/>
            <p:cNvSpPr/>
            <p:nvPr/>
          </p:nvSpPr>
          <p:spPr>
            <a:xfrm>
              <a:off x="1147763" y="248285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4" name="Google Shape;2424;p26"/>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5" name="Google Shape;2425;p26"/>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6" name="Google Shape;2426;p26"/>
            <p:cNvSpPr/>
            <p:nvPr/>
          </p:nvSpPr>
          <p:spPr>
            <a:xfrm>
              <a:off x="1147763" y="277495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7" name="Google Shape;2427;p26"/>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8" name="Google Shape;2428;p26"/>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9" name="Google Shape;2429;p26"/>
            <p:cNvSpPr/>
            <p:nvPr/>
          </p:nvSpPr>
          <p:spPr>
            <a:xfrm>
              <a:off x="1179513" y="919163"/>
              <a:ext cx="44450"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0" name="Google Shape;2430;p26"/>
            <p:cNvSpPr/>
            <p:nvPr/>
          </p:nvSpPr>
          <p:spPr>
            <a:xfrm>
              <a:off x="1412875" y="919163"/>
              <a:ext cx="53975"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1" name="Google Shape;2431;p26"/>
            <p:cNvSpPr/>
            <p:nvPr/>
          </p:nvSpPr>
          <p:spPr>
            <a:xfrm>
              <a:off x="1179513" y="915988"/>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2" name="Google Shape;2432;p26"/>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3" name="Google Shape;2433;p26"/>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4" name="Google Shape;2434;p26"/>
            <p:cNvSpPr/>
            <p:nvPr/>
          </p:nvSpPr>
          <p:spPr>
            <a:xfrm>
              <a:off x="1179513" y="1141413"/>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5" name="Google Shape;2435;p26"/>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6" name="Google Shape;2436;p26"/>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7" name="Google Shape;2437;p26"/>
            <p:cNvSpPr/>
            <p:nvPr/>
          </p:nvSpPr>
          <p:spPr>
            <a:xfrm>
              <a:off x="1179513" y="136525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8" name="Google Shape;2438;p26"/>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9" name="Google Shape;2439;p26"/>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0" name="Google Shape;2440;p26"/>
            <p:cNvSpPr/>
            <p:nvPr/>
          </p:nvSpPr>
          <p:spPr>
            <a:xfrm>
              <a:off x="1179513" y="1590675"/>
              <a:ext cx="274638"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1" name="Google Shape;2441;p26"/>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2" name="Google Shape;2442;p26"/>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3" name="Google Shape;2443;p26"/>
            <p:cNvSpPr/>
            <p:nvPr/>
          </p:nvSpPr>
          <p:spPr>
            <a:xfrm>
              <a:off x="1182688" y="217488"/>
              <a:ext cx="44450"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4" name="Google Shape;2444;p26"/>
            <p:cNvSpPr/>
            <p:nvPr/>
          </p:nvSpPr>
          <p:spPr>
            <a:xfrm>
              <a:off x="1416050" y="217488"/>
              <a:ext cx="53975"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5" name="Google Shape;2445;p26"/>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6" name="Google Shape;2446;p26"/>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7" name="Google Shape;2447;p26"/>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8" name="Google Shape;2448;p26"/>
            <p:cNvSpPr/>
            <p:nvPr/>
          </p:nvSpPr>
          <p:spPr>
            <a:xfrm>
              <a:off x="1182688" y="43180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9" name="Google Shape;2449;p26"/>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0" name="Google Shape;2450;p26"/>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1" name="Google Shape;2451;p26"/>
            <p:cNvSpPr/>
            <p:nvPr/>
          </p:nvSpPr>
          <p:spPr>
            <a:xfrm>
              <a:off x="1182688" y="65405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2" name="Google Shape;2452;p26"/>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3" name="Google Shape;2453;p26"/>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4" name="Google Shape;2454;p26"/>
            <p:cNvSpPr/>
            <p:nvPr/>
          </p:nvSpPr>
          <p:spPr>
            <a:xfrm>
              <a:off x="398463" y="755650"/>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5" name="Google Shape;2455;p26"/>
            <p:cNvSpPr/>
            <p:nvPr/>
          </p:nvSpPr>
          <p:spPr>
            <a:xfrm>
              <a:off x="398463" y="950913"/>
              <a:ext cx="825500"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6" name="Google Shape;2456;p26"/>
            <p:cNvSpPr/>
            <p:nvPr/>
          </p:nvSpPr>
          <p:spPr>
            <a:xfrm>
              <a:off x="1185863"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7" name="Google Shape;2457;p26"/>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8" name="Google Shape;2458;p26"/>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9" name="Google Shape;2459;p26"/>
            <p:cNvSpPr/>
            <p:nvPr/>
          </p:nvSpPr>
          <p:spPr>
            <a:xfrm>
              <a:off x="996950" y="755650"/>
              <a:ext cx="39688"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0" name="Google Shape;2460;p26"/>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1" name="Google Shape;2461;p26"/>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2" name="Google Shape;2462;p26"/>
            <p:cNvSpPr/>
            <p:nvPr/>
          </p:nvSpPr>
          <p:spPr>
            <a:xfrm>
              <a:off x="806450"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3" name="Google Shape;2463;p26"/>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4" name="Google Shape;2464;p26"/>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5" name="Google Shape;2465;p26"/>
            <p:cNvSpPr/>
            <p:nvPr/>
          </p:nvSpPr>
          <p:spPr>
            <a:xfrm>
              <a:off x="617538" y="755650"/>
              <a:ext cx="42863"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6" name="Google Shape;2466;p26"/>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7" name="Google Shape;2467;p26"/>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8" name="Google Shape;2468;p26"/>
            <p:cNvSpPr/>
            <p:nvPr/>
          </p:nvSpPr>
          <p:spPr>
            <a:xfrm>
              <a:off x="1504950" y="755650"/>
              <a:ext cx="822325"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9" name="Google Shape;2469;p26"/>
            <p:cNvSpPr/>
            <p:nvPr/>
          </p:nvSpPr>
          <p:spPr>
            <a:xfrm>
              <a:off x="1504950" y="950913"/>
              <a:ext cx="822325"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0" name="Google Shape;2470;p26"/>
            <p:cNvSpPr/>
            <p:nvPr/>
          </p:nvSpPr>
          <p:spPr>
            <a:xfrm>
              <a:off x="2292350"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1" name="Google Shape;2471;p26"/>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2" name="Google Shape;2472;p26"/>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3" name="Google Shape;2473;p26"/>
            <p:cNvSpPr/>
            <p:nvPr/>
          </p:nvSpPr>
          <p:spPr>
            <a:xfrm>
              <a:off x="2100263"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4" name="Google Shape;2474;p26"/>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5" name="Google Shape;2475;p26"/>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6" name="Google Shape;2476;p26"/>
            <p:cNvSpPr/>
            <p:nvPr/>
          </p:nvSpPr>
          <p:spPr>
            <a:xfrm>
              <a:off x="1912938"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7" name="Google Shape;2477;p26"/>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8" name="Google Shape;2478;p26"/>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9" name="Google Shape;2479;p26"/>
            <p:cNvSpPr/>
            <p:nvPr/>
          </p:nvSpPr>
          <p:spPr>
            <a:xfrm>
              <a:off x="1724025"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0" name="Google Shape;2480;p26"/>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1" name="Google Shape;2481;p26"/>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2" name="Google Shape;2482;p26"/>
            <p:cNvSpPr/>
            <p:nvPr/>
          </p:nvSpPr>
          <p:spPr>
            <a:xfrm>
              <a:off x="2266950" y="755650"/>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3" name="Google Shape;2483;p26"/>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4" name="Google Shape;2484;p26"/>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5" name="Google Shape;2485;p26"/>
            <p:cNvSpPr/>
            <p:nvPr/>
          </p:nvSpPr>
          <p:spPr>
            <a:xfrm>
              <a:off x="3054350"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6" name="Google Shape;2486;p26"/>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7" name="Google Shape;2487;p26"/>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8" name="Google Shape;2488;p26"/>
            <p:cNvSpPr/>
            <p:nvPr/>
          </p:nvSpPr>
          <p:spPr>
            <a:xfrm>
              <a:off x="2865438"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9" name="Google Shape;2489;p26"/>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0" name="Google Shape;2490;p26"/>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1" name="Google Shape;2491;p26"/>
            <p:cNvSpPr/>
            <p:nvPr/>
          </p:nvSpPr>
          <p:spPr>
            <a:xfrm>
              <a:off x="2674938"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2" name="Google Shape;2492;p26"/>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3" name="Google Shape;2493;p26"/>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4" name="Google Shape;2494;p26"/>
            <p:cNvSpPr/>
            <p:nvPr/>
          </p:nvSpPr>
          <p:spPr>
            <a:xfrm>
              <a:off x="2486025"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5" name="Google Shape;2495;p26"/>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6" name="Google Shape;2496;p26"/>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7" name="Google Shape;2497;p26"/>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8" name="Google Shape;2498;p26"/>
            <p:cNvSpPr/>
            <p:nvPr/>
          </p:nvSpPr>
          <p:spPr>
            <a:xfrm>
              <a:off x="236538" y="698500"/>
              <a:ext cx="219075" cy="49053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9" name="Google Shape;2499;p26"/>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0" name="Google Shape;2500;p26"/>
            <p:cNvSpPr/>
            <p:nvPr/>
          </p:nvSpPr>
          <p:spPr>
            <a:xfrm>
              <a:off x="4294188" y="966788"/>
              <a:ext cx="44450" cy="1012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1" name="Google Shape;2501;p26"/>
            <p:cNvSpPr/>
            <p:nvPr/>
          </p:nvSpPr>
          <p:spPr>
            <a:xfrm>
              <a:off x="3952875" y="1938338"/>
              <a:ext cx="736600" cy="2413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2" name="Google Shape;2502;p26"/>
            <p:cNvSpPr/>
            <p:nvPr/>
          </p:nvSpPr>
          <p:spPr>
            <a:xfrm>
              <a:off x="4224338" y="1855788"/>
              <a:ext cx="187325" cy="123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3" name="Google Shape;2503;p26"/>
            <p:cNvSpPr/>
            <p:nvPr/>
          </p:nvSpPr>
          <p:spPr>
            <a:xfrm>
              <a:off x="3044825" y="752475"/>
              <a:ext cx="771525" cy="365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4" name="Google Shape;2504;p26"/>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5" name="Google Shape;2505;p26"/>
            <p:cNvSpPr/>
            <p:nvPr/>
          </p:nvSpPr>
          <p:spPr>
            <a:xfrm>
              <a:off x="3781425" y="752475"/>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6" name="Google Shape;2506;p26"/>
            <p:cNvSpPr/>
            <p:nvPr/>
          </p:nvSpPr>
          <p:spPr>
            <a:xfrm>
              <a:off x="3949700" y="820738"/>
              <a:ext cx="38100" cy="1333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7" name="Google Shape;2507;p26"/>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8" name="Google Shape;2508;p26"/>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9" name="Google Shape;2509;p26"/>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0" name="Google Shape;2510;p26"/>
            <p:cNvSpPr/>
            <p:nvPr/>
          </p:nvSpPr>
          <p:spPr>
            <a:xfrm>
              <a:off x="3602038" y="752475"/>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1" name="Google Shape;2511;p26"/>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2" name="Google Shape;2512;p26"/>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3" name="Google Shape;2513;p26"/>
            <p:cNvSpPr/>
            <p:nvPr/>
          </p:nvSpPr>
          <p:spPr>
            <a:xfrm>
              <a:off x="3427413" y="752475"/>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4" name="Google Shape;2514;p26"/>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5" name="Google Shape;2515;p26"/>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6" name="Google Shape;2516;p26"/>
            <p:cNvSpPr/>
            <p:nvPr/>
          </p:nvSpPr>
          <p:spPr>
            <a:xfrm>
              <a:off x="3251200" y="752475"/>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7" name="Google Shape;2517;p26"/>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8" name="Google Shape;2518;p26"/>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9" name="Google Shape;2519;p26"/>
            <p:cNvSpPr/>
            <p:nvPr/>
          </p:nvSpPr>
          <p:spPr>
            <a:xfrm>
              <a:off x="3952875" y="2192338"/>
              <a:ext cx="736600" cy="2428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0" name="Google Shape;2520;p26"/>
            <p:cNvSpPr/>
            <p:nvPr/>
          </p:nvSpPr>
          <p:spPr>
            <a:xfrm>
              <a:off x="3175" y="695325"/>
              <a:ext cx="206375" cy="6762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1" name="Google Shape;2521;p26"/>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522" name="Google Shape;2522;p26"/>
          <p:cNvGrpSpPr/>
          <p:nvPr/>
        </p:nvGrpSpPr>
        <p:grpSpPr>
          <a:xfrm flipH="1">
            <a:off x="1427845" y="2844348"/>
            <a:ext cx="712182" cy="343918"/>
            <a:chOff x="2636069" y="5558352"/>
            <a:chExt cx="1341416" cy="647780"/>
          </a:xfrm>
        </p:grpSpPr>
        <p:sp>
          <p:nvSpPr>
            <p:cNvPr id="2523" name="Google Shape;2523;p26"/>
            <p:cNvSpPr/>
            <p:nvPr/>
          </p:nvSpPr>
          <p:spPr>
            <a:xfrm>
              <a:off x="2636071"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4" name="Google Shape;2524;p26"/>
            <p:cNvSpPr/>
            <p:nvPr/>
          </p:nvSpPr>
          <p:spPr>
            <a:xfrm>
              <a:off x="3333216"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5" name="Google Shape;2525;p26"/>
            <p:cNvSpPr/>
            <p:nvPr/>
          </p:nvSpPr>
          <p:spPr>
            <a:xfrm>
              <a:off x="2636069"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6" name="Google Shape;2526;p26"/>
            <p:cNvSpPr/>
            <p:nvPr/>
          </p:nvSpPr>
          <p:spPr>
            <a:xfrm>
              <a:off x="3333216"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527" name="Google Shape;2527;p26"/>
          <p:cNvGrpSpPr/>
          <p:nvPr/>
        </p:nvGrpSpPr>
        <p:grpSpPr>
          <a:xfrm>
            <a:off x="2169794" y="2844348"/>
            <a:ext cx="712181" cy="343918"/>
            <a:chOff x="2633799" y="5558352"/>
            <a:chExt cx="1341414" cy="647780"/>
          </a:xfrm>
        </p:grpSpPr>
        <p:sp>
          <p:nvSpPr>
            <p:cNvPr id="2528" name="Google Shape;2528;p26"/>
            <p:cNvSpPr/>
            <p:nvPr/>
          </p:nvSpPr>
          <p:spPr>
            <a:xfrm>
              <a:off x="2633799"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9" name="Google Shape;2529;p26"/>
            <p:cNvSpPr/>
            <p:nvPr/>
          </p:nvSpPr>
          <p:spPr>
            <a:xfrm>
              <a:off x="3330944"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0" name="Google Shape;2530;p26"/>
            <p:cNvSpPr/>
            <p:nvPr/>
          </p:nvSpPr>
          <p:spPr>
            <a:xfrm>
              <a:off x="2636071"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531" name="Google Shape;2531;p26"/>
          <p:cNvGrpSpPr/>
          <p:nvPr/>
        </p:nvGrpSpPr>
        <p:grpSpPr>
          <a:xfrm flipH="1">
            <a:off x="3595307" y="1642154"/>
            <a:ext cx="1210598" cy="1273372"/>
            <a:chOff x="3175" y="1588"/>
            <a:chExt cx="4408488" cy="4637087"/>
          </a:xfrm>
        </p:grpSpPr>
        <p:sp>
          <p:nvSpPr>
            <p:cNvPr id="2532" name="Google Shape;2532;p26"/>
            <p:cNvSpPr/>
            <p:nvPr/>
          </p:nvSpPr>
          <p:spPr>
            <a:xfrm>
              <a:off x="1106488" y="3094038"/>
              <a:ext cx="984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3" name="Google Shape;2533;p26"/>
            <p:cNvSpPr/>
            <p:nvPr/>
          </p:nvSpPr>
          <p:spPr>
            <a:xfrm>
              <a:off x="1450975" y="3094038"/>
              <a:ext cx="857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4" name="Google Shape;2534;p26"/>
            <p:cNvSpPr/>
            <p:nvPr/>
          </p:nvSpPr>
          <p:spPr>
            <a:xfrm>
              <a:off x="1147763" y="314801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5" name="Google Shape;2535;p26"/>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6" name="Google Shape;2536;p26"/>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7" name="Google Shape;2537;p26"/>
            <p:cNvSpPr/>
            <p:nvPr/>
          </p:nvSpPr>
          <p:spPr>
            <a:xfrm>
              <a:off x="1147763" y="34417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8" name="Google Shape;2538;p26"/>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9" name="Google Shape;2539;p26"/>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0" name="Google Shape;2540;p26"/>
            <p:cNvSpPr/>
            <p:nvPr/>
          </p:nvSpPr>
          <p:spPr>
            <a:xfrm>
              <a:off x="1147763" y="37338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1" name="Google Shape;2541;p26"/>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2" name="Google Shape;2542;p26"/>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3" name="Google Shape;2543;p26"/>
            <p:cNvSpPr/>
            <p:nvPr/>
          </p:nvSpPr>
          <p:spPr>
            <a:xfrm>
              <a:off x="1147763" y="4027488"/>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4" name="Google Shape;2544;p26"/>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5" name="Google Shape;2545;p26"/>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6" name="Google Shape;2546;p26"/>
            <p:cNvSpPr/>
            <p:nvPr/>
          </p:nvSpPr>
          <p:spPr>
            <a:xfrm>
              <a:off x="1106488" y="1897063"/>
              <a:ext cx="984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7" name="Google Shape;2547;p26"/>
            <p:cNvSpPr/>
            <p:nvPr/>
          </p:nvSpPr>
          <p:spPr>
            <a:xfrm>
              <a:off x="1450975" y="1897063"/>
              <a:ext cx="857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8" name="Google Shape;2548;p26"/>
            <p:cNvSpPr/>
            <p:nvPr/>
          </p:nvSpPr>
          <p:spPr>
            <a:xfrm>
              <a:off x="1147763" y="18970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9" name="Google Shape;2549;p26"/>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0" name="Google Shape;2550;p26"/>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1" name="Google Shape;2551;p26"/>
            <p:cNvSpPr/>
            <p:nvPr/>
          </p:nvSpPr>
          <p:spPr>
            <a:xfrm>
              <a:off x="1147763" y="21891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2" name="Google Shape;2552;p26"/>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3" name="Google Shape;2553;p26"/>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4" name="Google Shape;2554;p26"/>
            <p:cNvSpPr/>
            <p:nvPr/>
          </p:nvSpPr>
          <p:spPr>
            <a:xfrm>
              <a:off x="1147763" y="24828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5" name="Google Shape;2555;p26"/>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6" name="Google Shape;2556;p26"/>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7" name="Google Shape;2557;p26"/>
            <p:cNvSpPr/>
            <p:nvPr/>
          </p:nvSpPr>
          <p:spPr>
            <a:xfrm>
              <a:off x="1147763" y="27749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8" name="Google Shape;2558;p26"/>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9" name="Google Shape;2559;p26"/>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0" name="Google Shape;2560;p26"/>
            <p:cNvSpPr/>
            <p:nvPr/>
          </p:nvSpPr>
          <p:spPr>
            <a:xfrm>
              <a:off x="1179513" y="919163"/>
              <a:ext cx="44450"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1" name="Google Shape;2561;p26"/>
            <p:cNvSpPr/>
            <p:nvPr/>
          </p:nvSpPr>
          <p:spPr>
            <a:xfrm>
              <a:off x="1412875" y="919163"/>
              <a:ext cx="53975"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2" name="Google Shape;2562;p26"/>
            <p:cNvSpPr/>
            <p:nvPr/>
          </p:nvSpPr>
          <p:spPr>
            <a:xfrm>
              <a:off x="1179513" y="915988"/>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3" name="Google Shape;2563;p26"/>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4" name="Google Shape;2564;p26"/>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5" name="Google Shape;2565;p26"/>
            <p:cNvSpPr/>
            <p:nvPr/>
          </p:nvSpPr>
          <p:spPr>
            <a:xfrm>
              <a:off x="1179513" y="1141413"/>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6" name="Google Shape;2566;p26"/>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7" name="Google Shape;2567;p26"/>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8" name="Google Shape;2568;p26"/>
            <p:cNvSpPr/>
            <p:nvPr/>
          </p:nvSpPr>
          <p:spPr>
            <a:xfrm>
              <a:off x="1179513" y="13652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9" name="Google Shape;2569;p26"/>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0" name="Google Shape;2570;p26"/>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1" name="Google Shape;2571;p26"/>
            <p:cNvSpPr/>
            <p:nvPr/>
          </p:nvSpPr>
          <p:spPr>
            <a:xfrm>
              <a:off x="1179513" y="1590675"/>
              <a:ext cx="274638"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2" name="Google Shape;2572;p26"/>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3" name="Google Shape;2573;p26"/>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4" name="Google Shape;2574;p26"/>
            <p:cNvSpPr/>
            <p:nvPr/>
          </p:nvSpPr>
          <p:spPr>
            <a:xfrm>
              <a:off x="1182688" y="217488"/>
              <a:ext cx="44450"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5" name="Google Shape;2575;p26"/>
            <p:cNvSpPr/>
            <p:nvPr/>
          </p:nvSpPr>
          <p:spPr>
            <a:xfrm>
              <a:off x="1416050" y="217488"/>
              <a:ext cx="53975"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6" name="Google Shape;2576;p26"/>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7" name="Google Shape;2577;p26"/>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8" name="Google Shape;2578;p26"/>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9" name="Google Shape;2579;p26"/>
            <p:cNvSpPr/>
            <p:nvPr/>
          </p:nvSpPr>
          <p:spPr>
            <a:xfrm>
              <a:off x="1182688" y="43180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0" name="Google Shape;2580;p26"/>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1" name="Google Shape;2581;p26"/>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2" name="Google Shape;2582;p26"/>
            <p:cNvSpPr/>
            <p:nvPr/>
          </p:nvSpPr>
          <p:spPr>
            <a:xfrm>
              <a:off x="1182688" y="6540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3" name="Google Shape;2583;p26"/>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4" name="Google Shape;2584;p26"/>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5" name="Google Shape;2585;p26"/>
            <p:cNvSpPr/>
            <p:nvPr/>
          </p:nvSpPr>
          <p:spPr>
            <a:xfrm>
              <a:off x="398463"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6" name="Google Shape;2586;p26"/>
            <p:cNvSpPr/>
            <p:nvPr/>
          </p:nvSpPr>
          <p:spPr>
            <a:xfrm>
              <a:off x="398463" y="950913"/>
              <a:ext cx="825500"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7" name="Google Shape;2587;p26"/>
            <p:cNvSpPr/>
            <p:nvPr/>
          </p:nvSpPr>
          <p:spPr>
            <a:xfrm>
              <a:off x="1185863"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8" name="Google Shape;2588;p26"/>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9" name="Google Shape;2589;p26"/>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0" name="Google Shape;2590;p26"/>
            <p:cNvSpPr/>
            <p:nvPr/>
          </p:nvSpPr>
          <p:spPr>
            <a:xfrm>
              <a:off x="996950" y="755650"/>
              <a:ext cx="39688"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1" name="Google Shape;2591;p26"/>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2" name="Google Shape;2592;p26"/>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3" name="Google Shape;2593;p26"/>
            <p:cNvSpPr/>
            <p:nvPr/>
          </p:nvSpPr>
          <p:spPr>
            <a:xfrm>
              <a:off x="8064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4" name="Google Shape;2594;p26"/>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5" name="Google Shape;2595;p26"/>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6" name="Google Shape;2596;p26"/>
            <p:cNvSpPr/>
            <p:nvPr/>
          </p:nvSpPr>
          <p:spPr>
            <a:xfrm>
              <a:off x="617538" y="755650"/>
              <a:ext cx="42863"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7" name="Google Shape;2597;p26"/>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8" name="Google Shape;2598;p26"/>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9" name="Google Shape;2599;p26"/>
            <p:cNvSpPr/>
            <p:nvPr/>
          </p:nvSpPr>
          <p:spPr>
            <a:xfrm>
              <a:off x="1504950" y="755650"/>
              <a:ext cx="822325"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0" name="Google Shape;2600;p26"/>
            <p:cNvSpPr/>
            <p:nvPr/>
          </p:nvSpPr>
          <p:spPr>
            <a:xfrm>
              <a:off x="1504950" y="950913"/>
              <a:ext cx="822325"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1" name="Google Shape;2601;p26"/>
            <p:cNvSpPr/>
            <p:nvPr/>
          </p:nvSpPr>
          <p:spPr>
            <a:xfrm>
              <a:off x="2292350"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2" name="Google Shape;2602;p26"/>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3" name="Google Shape;2603;p26"/>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4" name="Google Shape;2604;p26"/>
            <p:cNvSpPr/>
            <p:nvPr/>
          </p:nvSpPr>
          <p:spPr>
            <a:xfrm>
              <a:off x="2100263"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5" name="Google Shape;2605;p26"/>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6" name="Google Shape;2606;p26"/>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7" name="Google Shape;2607;p26"/>
            <p:cNvSpPr/>
            <p:nvPr/>
          </p:nvSpPr>
          <p:spPr>
            <a:xfrm>
              <a:off x="1912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8" name="Google Shape;2608;p26"/>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9" name="Google Shape;2609;p26"/>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0" name="Google Shape;2610;p26"/>
            <p:cNvSpPr/>
            <p:nvPr/>
          </p:nvSpPr>
          <p:spPr>
            <a:xfrm>
              <a:off x="1724025"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1" name="Google Shape;2611;p26"/>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2" name="Google Shape;2612;p26"/>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3" name="Google Shape;2613;p26"/>
            <p:cNvSpPr/>
            <p:nvPr/>
          </p:nvSpPr>
          <p:spPr>
            <a:xfrm>
              <a:off x="2266950"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4" name="Google Shape;2614;p26"/>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5" name="Google Shape;2615;p26"/>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6" name="Google Shape;2616;p26"/>
            <p:cNvSpPr/>
            <p:nvPr/>
          </p:nvSpPr>
          <p:spPr>
            <a:xfrm>
              <a:off x="30543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7" name="Google Shape;2617;p26"/>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8" name="Google Shape;2618;p26"/>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9" name="Google Shape;2619;p26"/>
            <p:cNvSpPr/>
            <p:nvPr/>
          </p:nvSpPr>
          <p:spPr>
            <a:xfrm>
              <a:off x="2865438"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0" name="Google Shape;2620;p26"/>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1" name="Google Shape;2621;p26"/>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2" name="Google Shape;2622;p26"/>
            <p:cNvSpPr/>
            <p:nvPr/>
          </p:nvSpPr>
          <p:spPr>
            <a:xfrm>
              <a:off x="2674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3" name="Google Shape;2623;p26"/>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4" name="Google Shape;2624;p26"/>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5" name="Google Shape;2625;p26"/>
            <p:cNvSpPr/>
            <p:nvPr/>
          </p:nvSpPr>
          <p:spPr>
            <a:xfrm>
              <a:off x="2486025"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6" name="Google Shape;2626;p26"/>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7" name="Google Shape;2627;p26"/>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8" name="Google Shape;2628;p26"/>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9" name="Google Shape;2629;p26"/>
            <p:cNvSpPr/>
            <p:nvPr/>
          </p:nvSpPr>
          <p:spPr>
            <a:xfrm>
              <a:off x="236538" y="698500"/>
              <a:ext cx="219075" cy="49053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0" name="Google Shape;2630;p26"/>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1" name="Google Shape;2631;p26"/>
            <p:cNvSpPr/>
            <p:nvPr/>
          </p:nvSpPr>
          <p:spPr>
            <a:xfrm>
              <a:off x="4294188" y="966788"/>
              <a:ext cx="44450" cy="1012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2" name="Google Shape;2632;p26"/>
            <p:cNvSpPr/>
            <p:nvPr/>
          </p:nvSpPr>
          <p:spPr>
            <a:xfrm>
              <a:off x="4224338" y="1855788"/>
              <a:ext cx="187325" cy="123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3" name="Google Shape;2633;p26"/>
            <p:cNvSpPr/>
            <p:nvPr/>
          </p:nvSpPr>
          <p:spPr>
            <a:xfrm>
              <a:off x="3044825" y="752475"/>
              <a:ext cx="771525" cy="365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4" name="Google Shape;2634;p26"/>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5" name="Google Shape;2635;p26"/>
            <p:cNvSpPr/>
            <p:nvPr/>
          </p:nvSpPr>
          <p:spPr>
            <a:xfrm>
              <a:off x="3781425"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6" name="Google Shape;2636;p26"/>
            <p:cNvSpPr/>
            <p:nvPr/>
          </p:nvSpPr>
          <p:spPr>
            <a:xfrm>
              <a:off x="3949700" y="820738"/>
              <a:ext cx="38100" cy="1333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7" name="Google Shape;2637;p26"/>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8" name="Google Shape;2638;p26"/>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9" name="Google Shape;2639;p26"/>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0" name="Google Shape;2640;p26"/>
            <p:cNvSpPr/>
            <p:nvPr/>
          </p:nvSpPr>
          <p:spPr>
            <a:xfrm>
              <a:off x="3602038"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1" name="Google Shape;2641;p26"/>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2" name="Google Shape;2642;p26"/>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3" name="Google Shape;2643;p26"/>
            <p:cNvSpPr/>
            <p:nvPr/>
          </p:nvSpPr>
          <p:spPr>
            <a:xfrm>
              <a:off x="3427413"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4" name="Google Shape;2644;p26"/>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5" name="Google Shape;2645;p26"/>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6" name="Google Shape;2646;p26"/>
            <p:cNvSpPr/>
            <p:nvPr/>
          </p:nvSpPr>
          <p:spPr>
            <a:xfrm>
              <a:off x="3251200"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7" name="Google Shape;2647;p26"/>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8" name="Google Shape;2648;p26"/>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9" name="Google Shape;2649;p26"/>
            <p:cNvSpPr/>
            <p:nvPr/>
          </p:nvSpPr>
          <p:spPr>
            <a:xfrm>
              <a:off x="3175" y="695325"/>
              <a:ext cx="206375" cy="6762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0" name="Google Shape;2650;p26"/>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651" name="Google Shape;2651;p26"/>
          <p:cNvGrpSpPr/>
          <p:nvPr/>
        </p:nvGrpSpPr>
        <p:grpSpPr>
          <a:xfrm flipH="1">
            <a:off x="2688718" y="2048733"/>
            <a:ext cx="684426" cy="719916"/>
            <a:chOff x="3175" y="1588"/>
            <a:chExt cx="4408488" cy="4637087"/>
          </a:xfrm>
        </p:grpSpPr>
        <p:sp>
          <p:nvSpPr>
            <p:cNvPr id="2652" name="Google Shape;2652;p26"/>
            <p:cNvSpPr/>
            <p:nvPr/>
          </p:nvSpPr>
          <p:spPr>
            <a:xfrm>
              <a:off x="1106488" y="3094038"/>
              <a:ext cx="984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3" name="Google Shape;2653;p26"/>
            <p:cNvSpPr/>
            <p:nvPr/>
          </p:nvSpPr>
          <p:spPr>
            <a:xfrm>
              <a:off x="1450975" y="3094038"/>
              <a:ext cx="857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4" name="Google Shape;2654;p26"/>
            <p:cNvSpPr/>
            <p:nvPr/>
          </p:nvSpPr>
          <p:spPr>
            <a:xfrm>
              <a:off x="1147763" y="314801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5" name="Google Shape;2655;p26"/>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6" name="Google Shape;2656;p26"/>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7" name="Google Shape;2657;p26"/>
            <p:cNvSpPr/>
            <p:nvPr/>
          </p:nvSpPr>
          <p:spPr>
            <a:xfrm>
              <a:off x="1147763" y="34417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8" name="Google Shape;2658;p26"/>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9" name="Google Shape;2659;p26"/>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0" name="Google Shape;2660;p26"/>
            <p:cNvSpPr/>
            <p:nvPr/>
          </p:nvSpPr>
          <p:spPr>
            <a:xfrm>
              <a:off x="1147763" y="37338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1" name="Google Shape;2661;p26"/>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2" name="Google Shape;2662;p26"/>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3" name="Google Shape;2663;p26"/>
            <p:cNvSpPr/>
            <p:nvPr/>
          </p:nvSpPr>
          <p:spPr>
            <a:xfrm>
              <a:off x="1147763" y="4027488"/>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4" name="Google Shape;2664;p26"/>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5" name="Google Shape;2665;p26"/>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6" name="Google Shape;2666;p26"/>
            <p:cNvSpPr/>
            <p:nvPr/>
          </p:nvSpPr>
          <p:spPr>
            <a:xfrm>
              <a:off x="1106488" y="1897063"/>
              <a:ext cx="984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7" name="Google Shape;2667;p26"/>
            <p:cNvSpPr/>
            <p:nvPr/>
          </p:nvSpPr>
          <p:spPr>
            <a:xfrm>
              <a:off x="1450975" y="1897063"/>
              <a:ext cx="857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8" name="Google Shape;2668;p26"/>
            <p:cNvSpPr/>
            <p:nvPr/>
          </p:nvSpPr>
          <p:spPr>
            <a:xfrm>
              <a:off x="1147763" y="18970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9" name="Google Shape;2669;p26"/>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0" name="Google Shape;2670;p26"/>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1" name="Google Shape;2671;p26"/>
            <p:cNvSpPr/>
            <p:nvPr/>
          </p:nvSpPr>
          <p:spPr>
            <a:xfrm>
              <a:off x="1147763" y="21891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2" name="Google Shape;2672;p26"/>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3" name="Google Shape;2673;p26"/>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4" name="Google Shape;2674;p26"/>
            <p:cNvSpPr/>
            <p:nvPr/>
          </p:nvSpPr>
          <p:spPr>
            <a:xfrm>
              <a:off x="1147763" y="24828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5" name="Google Shape;2675;p26"/>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6" name="Google Shape;2676;p26"/>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7" name="Google Shape;2677;p26"/>
            <p:cNvSpPr/>
            <p:nvPr/>
          </p:nvSpPr>
          <p:spPr>
            <a:xfrm>
              <a:off x="1147763" y="27749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8" name="Google Shape;2678;p26"/>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9" name="Google Shape;2679;p26"/>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0" name="Google Shape;2680;p26"/>
            <p:cNvSpPr/>
            <p:nvPr/>
          </p:nvSpPr>
          <p:spPr>
            <a:xfrm>
              <a:off x="1179513" y="919163"/>
              <a:ext cx="44450"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1" name="Google Shape;2681;p26"/>
            <p:cNvSpPr/>
            <p:nvPr/>
          </p:nvSpPr>
          <p:spPr>
            <a:xfrm>
              <a:off x="1412875" y="919163"/>
              <a:ext cx="53975"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2" name="Google Shape;2682;p26"/>
            <p:cNvSpPr/>
            <p:nvPr/>
          </p:nvSpPr>
          <p:spPr>
            <a:xfrm>
              <a:off x="1179513" y="915988"/>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3" name="Google Shape;2683;p26"/>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4" name="Google Shape;2684;p26"/>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5" name="Google Shape;2685;p26"/>
            <p:cNvSpPr/>
            <p:nvPr/>
          </p:nvSpPr>
          <p:spPr>
            <a:xfrm>
              <a:off x="1179513" y="1141413"/>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6" name="Google Shape;2686;p26"/>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7" name="Google Shape;2687;p26"/>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8" name="Google Shape;2688;p26"/>
            <p:cNvSpPr/>
            <p:nvPr/>
          </p:nvSpPr>
          <p:spPr>
            <a:xfrm>
              <a:off x="1179513" y="13652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9" name="Google Shape;2689;p26"/>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0" name="Google Shape;2690;p26"/>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1" name="Google Shape;2691;p26"/>
            <p:cNvSpPr/>
            <p:nvPr/>
          </p:nvSpPr>
          <p:spPr>
            <a:xfrm>
              <a:off x="1179513" y="1590675"/>
              <a:ext cx="274638"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2" name="Google Shape;2692;p26"/>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3" name="Google Shape;2693;p26"/>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4" name="Google Shape;2694;p26"/>
            <p:cNvSpPr/>
            <p:nvPr/>
          </p:nvSpPr>
          <p:spPr>
            <a:xfrm>
              <a:off x="1182688" y="217488"/>
              <a:ext cx="44450"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5" name="Google Shape;2695;p26"/>
            <p:cNvSpPr/>
            <p:nvPr/>
          </p:nvSpPr>
          <p:spPr>
            <a:xfrm>
              <a:off x="1416050" y="217488"/>
              <a:ext cx="53975"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6" name="Google Shape;2696;p26"/>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7" name="Google Shape;2697;p26"/>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8" name="Google Shape;2698;p26"/>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9" name="Google Shape;2699;p26"/>
            <p:cNvSpPr/>
            <p:nvPr/>
          </p:nvSpPr>
          <p:spPr>
            <a:xfrm>
              <a:off x="1182688" y="43180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0" name="Google Shape;2700;p26"/>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1" name="Google Shape;2701;p26"/>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2" name="Google Shape;2702;p26"/>
            <p:cNvSpPr/>
            <p:nvPr/>
          </p:nvSpPr>
          <p:spPr>
            <a:xfrm>
              <a:off x="1182688" y="6540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3" name="Google Shape;2703;p26"/>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4" name="Google Shape;2704;p26"/>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5" name="Google Shape;2705;p26"/>
            <p:cNvSpPr/>
            <p:nvPr/>
          </p:nvSpPr>
          <p:spPr>
            <a:xfrm>
              <a:off x="398463"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6" name="Google Shape;2706;p26"/>
            <p:cNvSpPr/>
            <p:nvPr/>
          </p:nvSpPr>
          <p:spPr>
            <a:xfrm>
              <a:off x="398463" y="950913"/>
              <a:ext cx="825500"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7" name="Google Shape;2707;p26"/>
            <p:cNvSpPr/>
            <p:nvPr/>
          </p:nvSpPr>
          <p:spPr>
            <a:xfrm>
              <a:off x="1185863"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8" name="Google Shape;2708;p26"/>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9" name="Google Shape;2709;p26"/>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0" name="Google Shape;2710;p26"/>
            <p:cNvSpPr/>
            <p:nvPr/>
          </p:nvSpPr>
          <p:spPr>
            <a:xfrm>
              <a:off x="996950" y="755650"/>
              <a:ext cx="39688"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1" name="Google Shape;2711;p26"/>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2" name="Google Shape;2712;p26"/>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3" name="Google Shape;2713;p26"/>
            <p:cNvSpPr/>
            <p:nvPr/>
          </p:nvSpPr>
          <p:spPr>
            <a:xfrm>
              <a:off x="8064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4" name="Google Shape;2714;p26"/>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5" name="Google Shape;2715;p26"/>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6" name="Google Shape;2716;p26"/>
            <p:cNvSpPr/>
            <p:nvPr/>
          </p:nvSpPr>
          <p:spPr>
            <a:xfrm>
              <a:off x="617538" y="755650"/>
              <a:ext cx="42863"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7" name="Google Shape;2717;p26"/>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8" name="Google Shape;2718;p26"/>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9" name="Google Shape;2719;p26"/>
            <p:cNvSpPr/>
            <p:nvPr/>
          </p:nvSpPr>
          <p:spPr>
            <a:xfrm>
              <a:off x="1504950" y="755650"/>
              <a:ext cx="822325"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0" name="Google Shape;2720;p26"/>
            <p:cNvSpPr/>
            <p:nvPr/>
          </p:nvSpPr>
          <p:spPr>
            <a:xfrm>
              <a:off x="1504950" y="950913"/>
              <a:ext cx="822325"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1" name="Google Shape;2721;p26"/>
            <p:cNvSpPr/>
            <p:nvPr/>
          </p:nvSpPr>
          <p:spPr>
            <a:xfrm>
              <a:off x="2292350"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2" name="Google Shape;2722;p26"/>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3" name="Google Shape;2723;p26"/>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4" name="Google Shape;2724;p26"/>
            <p:cNvSpPr/>
            <p:nvPr/>
          </p:nvSpPr>
          <p:spPr>
            <a:xfrm>
              <a:off x="2100263"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5" name="Google Shape;2725;p26"/>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6" name="Google Shape;2726;p26"/>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7" name="Google Shape;2727;p26"/>
            <p:cNvSpPr/>
            <p:nvPr/>
          </p:nvSpPr>
          <p:spPr>
            <a:xfrm>
              <a:off x="1912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8" name="Google Shape;2728;p26"/>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9" name="Google Shape;2729;p26"/>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0" name="Google Shape;2730;p26"/>
            <p:cNvSpPr/>
            <p:nvPr/>
          </p:nvSpPr>
          <p:spPr>
            <a:xfrm>
              <a:off x="1724025"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1" name="Google Shape;2731;p26"/>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2" name="Google Shape;2732;p26"/>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3" name="Google Shape;2733;p26"/>
            <p:cNvSpPr/>
            <p:nvPr/>
          </p:nvSpPr>
          <p:spPr>
            <a:xfrm>
              <a:off x="2266950"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4" name="Google Shape;2734;p26"/>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5" name="Google Shape;2735;p26"/>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6" name="Google Shape;2736;p26"/>
            <p:cNvSpPr/>
            <p:nvPr/>
          </p:nvSpPr>
          <p:spPr>
            <a:xfrm>
              <a:off x="30543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7" name="Google Shape;2737;p26"/>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8" name="Google Shape;2738;p26"/>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9" name="Google Shape;2739;p26"/>
            <p:cNvSpPr/>
            <p:nvPr/>
          </p:nvSpPr>
          <p:spPr>
            <a:xfrm>
              <a:off x="2865438"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0" name="Google Shape;2740;p26"/>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1" name="Google Shape;2741;p26"/>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2" name="Google Shape;2742;p26"/>
            <p:cNvSpPr/>
            <p:nvPr/>
          </p:nvSpPr>
          <p:spPr>
            <a:xfrm>
              <a:off x="2674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3" name="Google Shape;2743;p26"/>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4" name="Google Shape;2744;p26"/>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5" name="Google Shape;2745;p26"/>
            <p:cNvSpPr/>
            <p:nvPr/>
          </p:nvSpPr>
          <p:spPr>
            <a:xfrm>
              <a:off x="2486025"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6" name="Google Shape;2746;p26"/>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7" name="Google Shape;2747;p26"/>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8" name="Google Shape;2748;p26"/>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9" name="Google Shape;2749;p26"/>
            <p:cNvSpPr/>
            <p:nvPr/>
          </p:nvSpPr>
          <p:spPr>
            <a:xfrm>
              <a:off x="236538" y="698500"/>
              <a:ext cx="219075" cy="49053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0" name="Google Shape;2750;p26"/>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1" name="Google Shape;2751;p26"/>
            <p:cNvSpPr/>
            <p:nvPr/>
          </p:nvSpPr>
          <p:spPr>
            <a:xfrm>
              <a:off x="4294188" y="966788"/>
              <a:ext cx="44450" cy="1012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2" name="Google Shape;2752;p26"/>
            <p:cNvSpPr/>
            <p:nvPr/>
          </p:nvSpPr>
          <p:spPr>
            <a:xfrm>
              <a:off x="4224338" y="1855788"/>
              <a:ext cx="187325" cy="123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3" name="Google Shape;2753;p26"/>
            <p:cNvSpPr/>
            <p:nvPr/>
          </p:nvSpPr>
          <p:spPr>
            <a:xfrm>
              <a:off x="3044825" y="752475"/>
              <a:ext cx="771525" cy="365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4" name="Google Shape;2754;p26"/>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5" name="Google Shape;2755;p26"/>
            <p:cNvSpPr/>
            <p:nvPr/>
          </p:nvSpPr>
          <p:spPr>
            <a:xfrm>
              <a:off x="3781425"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6" name="Google Shape;2756;p26"/>
            <p:cNvSpPr/>
            <p:nvPr/>
          </p:nvSpPr>
          <p:spPr>
            <a:xfrm>
              <a:off x="3949700" y="820738"/>
              <a:ext cx="38100" cy="1333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7" name="Google Shape;2757;p26"/>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8" name="Google Shape;2758;p26"/>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9" name="Google Shape;2759;p26"/>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0" name="Google Shape;2760;p26"/>
            <p:cNvSpPr/>
            <p:nvPr/>
          </p:nvSpPr>
          <p:spPr>
            <a:xfrm>
              <a:off x="3602038"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1" name="Google Shape;2761;p26"/>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2" name="Google Shape;2762;p26"/>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3" name="Google Shape;2763;p26"/>
            <p:cNvSpPr/>
            <p:nvPr/>
          </p:nvSpPr>
          <p:spPr>
            <a:xfrm>
              <a:off x="3427413"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4" name="Google Shape;2764;p26"/>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5" name="Google Shape;2765;p26"/>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6" name="Google Shape;2766;p26"/>
            <p:cNvSpPr/>
            <p:nvPr/>
          </p:nvSpPr>
          <p:spPr>
            <a:xfrm>
              <a:off x="3251200"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7" name="Google Shape;2767;p26"/>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8" name="Google Shape;2768;p26"/>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9" name="Google Shape;2769;p26"/>
            <p:cNvSpPr/>
            <p:nvPr/>
          </p:nvSpPr>
          <p:spPr>
            <a:xfrm>
              <a:off x="3175" y="695325"/>
              <a:ext cx="206375" cy="6762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0" name="Google Shape;2770;p26"/>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771" name="Google Shape;2771;p26"/>
          <p:cNvGrpSpPr/>
          <p:nvPr/>
        </p:nvGrpSpPr>
        <p:grpSpPr>
          <a:xfrm>
            <a:off x="1897887" y="2084236"/>
            <a:ext cx="699165" cy="735418"/>
            <a:chOff x="3175" y="1588"/>
            <a:chExt cx="4408488" cy="4637087"/>
          </a:xfrm>
        </p:grpSpPr>
        <p:sp>
          <p:nvSpPr>
            <p:cNvPr id="2772" name="Google Shape;2772;p26"/>
            <p:cNvSpPr/>
            <p:nvPr/>
          </p:nvSpPr>
          <p:spPr>
            <a:xfrm>
              <a:off x="1106488" y="3094038"/>
              <a:ext cx="984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3" name="Google Shape;2773;p26"/>
            <p:cNvSpPr/>
            <p:nvPr/>
          </p:nvSpPr>
          <p:spPr>
            <a:xfrm>
              <a:off x="1450975" y="3094038"/>
              <a:ext cx="85725" cy="13366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4" name="Google Shape;2774;p26"/>
            <p:cNvSpPr/>
            <p:nvPr/>
          </p:nvSpPr>
          <p:spPr>
            <a:xfrm>
              <a:off x="1147763" y="314801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5" name="Google Shape;2775;p26"/>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6" name="Google Shape;2776;p26"/>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7" name="Google Shape;2777;p26"/>
            <p:cNvSpPr/>
            <p:nvPr/>
          </p:nvSpPr>
          <p:spPr>
            <a:xfrm>
              <a:off x="1147763" y="34417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8" name="Google Shape;2778;p26"/>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9" name="Google Shape;2779;p26"/>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0" name="Google Shape;2780;p26"/>
            <p:cNvSpPr/>
            <p:nvPr/>
          </p:nvSpPr>
          <p:spPr>
            <a:xfrm>
              <a:off x="1147763" y="373380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1" name="Google Shape;2781;p26"/>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2" name="Google Shape;2782;p26"/>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3" name="Google Shape;2783;p26"/>
            <p:cNvSpPr/>
            <p:nvPr/>
          </p:nvSpPr>
          <p:spPr>
            <a:xfrm>
              <a:off x="1147763" y="4027488"/>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4" name="Google Shape;2784;p26"/>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5" name="Google Shape;2785;p26"/>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6" name="Google Shape;2786;p26"/>
            <p:cNvSpPr/>
            <p:nvPr/>
          </p:nvSpPr>
          <p:spPr>
            <a:xfrm>
              <a:off x="1106488" y="1897063"/>
              <a:ext cx="984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7" name="Google Shape;2787;p26"/>
            <p:cNvSpPr/>
            <p:nvPr/>
          </p:nvSpPr>
          <p:spPr>
            <a:xfrm>
              <a:off x="1450975" y="1897063"/>
              <a:ext cx="85725" cy="12827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8" name="Google Shape;2788;p26"/>
            <p:cNvSpPr/>
            <p:nvPr/>
          </p:nvSpPr>
          <p:spPr>
            <a:xfrm>
              <a:off x="1147763" y="18970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9" name="Google Shape;2789;p26"/>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0" name="Google Shape;2790;p26"/>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1" name="Google Shape;2791;p26"/>
            <p:cNvSpPr/>
            <p:nvPr/>
          </p:nvSpPr>
          <p:spPr>
            <a:xfrm>
              <a:off x="1147763" y="2189163"/>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2" name="Google Shape;2792;p26"/>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3" name="Google Shape;2793;p26"/>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4" name="Google Shape;2794;p26"/>
            <p:cNvSpPr/>
            <p:nvPr/>
          </p:nvSpPr>
          <p:spPr>
            <a:xfrm>
              <a:off x="1147763" y="24828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5" name="Google Shape;2795;p26"/>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6" name="Google Shape;2796;p26"/>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7" name="Google Shape;2797;p26"/>
            <p:cNvSpPr/>
            <p:nvPr/>
          </p:nvSpPr>
          <p:spPr>
            <a:xfrm>
              <a:off x="1147763" y="2774950"/>
              <a:ext cx="357188" cy="63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8" name="Google Shape;2798;p26"/>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9" name="Google Shape;2799;p26"/>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0" name="Google Shape;2800;p26"/>
            <p:cNvSpPr/>
            <p:nvPr/>
          </p:nvSpPr>
          <p:spPr>
            <a:xfrm>
              <a:off x="1179513" y="919163"/>
              <a:ext cx="44450"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1" name="Google Shape;2801;p26"/>
            <p:cNvSpPr/>
            <p:nvPr/>
          </p:nvSpPr>
          <p:spPr>
            <a:xfrm>
              <a:off x="1412875" y="919163"/>
              <a:ext cx="53975" cy="9810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2" name="Google Shape;2802;p26"/>
            <p:cNvSpPr/>
            <p:nvPr/>
          </p:nvSpPr>
          <p:spPr>
            <a:xfrm>
              <a:off x="1179513" y="915988"/>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3" name="Google Shape;2803;p26"/>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4" name="Google Shape;2804;p26"/>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5" name="Google Shape;2805;p26"/>
            <p:cNvSpPr/>
            <p:nvPr/>
          </p:nvSpPr>
          <p:spPr>
            <a:xfrm>
              <a:off x="1179513" y="1141413"/>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6" name="Google Shape;2806;p26"/>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7" name="Google Shape;2807;p26"/>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8" name="Google Shape;2808;p26"/>
            <p:cNvSpPr/>
            <p:nvPr/>
          </p:nvSpPr>
          <p:spPr>
            <a:xfrm>
              <a:off x="1179513" y="13652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9" name="Google Shape;2809;p26"/>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0" name="Google Shape;2810;p26"/>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1" name="Google Shape;2811;p26"/>
            <p:cNvSpPr/>
            <p:nvPr/>
          </p:nvSpPr>
          <p:spPr>
            <a:xfrm>
              <a:off x="1179513" y="1590675"/>
              <a:ext cx="274638"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2" name="Google Shape;2812;p26"/>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3" name="Google Shape;2813;p26"/>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4" name="Google Shape;2814;p26"/>
            <p:cNvSpPr/>
            <p:nvPr/>
          </p:nvSpPr>
          <p:spPr>
            <a:xfrm>
              <a:off x="1182688" y="217488"/>
              <a:ext cx="44450"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5" name="Google Shape;2815;p26"/>
            <p:cNvSpPr/>
            <p:nvPr/>
          </p:nvSpPr>
          <p:spPr>
            <a:xfrm>
              <a:off x="1416050" y="217488"/>
              <a:ext cx="53975" cy="7461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6" name="Google Shape;2816;p26"/>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7" name="Google Shape;2817;p26"/>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8" name="Google Shape;2818;p26"/>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9" name="Google Shape;2819;p26"/>
            <p:cNvSpPr/>
            <p:nvPr/>
          </p:nvSpPr>
          <p:spPr>
            <a:xfrm>
              <a:off x="1182688" y="43180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0" name="Google Shape;2820;p26"/>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1" name="Google Shape;2821;p26"/>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2" name="Google Shape;2822;p26"/>
            <p:cNvSpPr/>
            <p:nvPr/>
          </p:nvSpPr>
          <p:spPr>
            <a:xfrm>
              <a:off x="1182688" y="654050"/>
              <a:ext cx="274638" cy="476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3" name="Google Shape;2823;p26"/>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4" name="Google Shape;2824;p26"/>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5" name="Google Shape;2825;p26"/>
            <p:cNvSpPr/>
            <p:nvPr/>
          </p:nvSpPr>
          <p:spPr>
            <a:xfrm>
              <a:off x="398463"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6" name="Google Shape;2826;p26"/>
            <p:cNvSpPr/>
            <p:nvPr/>
          </p:nvSpPr>
          <p:spPr>
            <a:xfrm>
              <a:off x="398463" y="950913"/>
              <a:ext cx="825500"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7" name="Google Shape;2827;p26"/>
            <p:cNvSpPr/>
            <p:nvPr/>
          </p:nvSpPr>
          <p:spPr>
            <a:xfrm>
              <a:off x="1185863"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8" name="Google Shape;2828;p26"/>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9" name="Google Shape;2829;p26"/>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0" name="Google Shape;2830;p26"/>
            <p:cNvSpPr/>
            <p:nvPr/>
          </p:nvSpPr>
          <p:spPr>
            <a:xfrm>
              <a:off x="996950" y="755650"/>
              <a:ext cx="39688"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1" name="Google Shape;2831;p26"/>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2" name="Google Shape;2832;p26"/>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3" name="Google Shape;2833;p26"/>
            <p:cNvSpPr/>
            <p:nvPr/>
          </p:nvSpPr>
          <p:spPr>
            <a:xfrm>
              <a:off x="8064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4" name="Google Shape;2834;p26"/>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5" name="Google Shape;2835;p26"/>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6" name="Google Shape;2836;p26"/>
            <p:cNvSpPr/>
            <p:nvPr/>
          </p:nvSpPr>
          <p:spPr>
            <a:xfrm>
              <a:off x="617538" y="755650"/>
              <a:ext cx="42863"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7" name="Google Shape;2837;p26"/>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8" name="Google Shape;2838;p26"/>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9" name="Google Shape;2839;p26"/>
            <p:cNvSpPr/>
            <p:nvPr/>
          </p:nvSpPr>
          <p:spPr>
            <a:xfrm>
              <a:off x="1504950" y="755650"/>
              <a:ext cx="822325"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0" name="Google Shape;2840;p26"/>
            <p:cNvSpPr/>
            <p:nvPr/>
          </p:nvSpPr>
          <p:spPr>
            <a:xfrm>
              <a:off x="1504950" y="950913"/>
              <a:ext cx="822325" cy="44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1" name="Google Shape;2841;p26"/>
            <p:cNvSpPr/>
            <p:nvPr/>
          </p:nvSpPr>
          <p:spPr>
            <a:xfrm>
              <a:off x="2292350"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2" name="Google Shape;2842;p26"/>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3" name="Google Shape;2843;p26"/>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4" name="Google Shape;2844;p26"/>
            <p:cNvSpPr/>
            <p:nvPr/>
          </p:nvSpPr>
          <p:spPr>
            <a:xfrm>
              <a:off x="2100263"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5" name="Google Shape;2845;p26"/>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6" name="Google Shape;2846;p26"/>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7" name="Google Shape;2847;p26"/>
            <p:cNvSpPr/>
            <p:nvPr/>
          </p:nvSpPr>
          <p:spPr>
            <a:xfrm>
              <a:off x="1912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8" name="Google Shape;2848;p26"/>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9" name="Google Shape;2849;p26"/>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0" name="Google Shape;2850;p26"/>
            <p:cNvSpPr/>
            <p:nvPr/>
          </p:nvSpPr>
          <p:spPr>
            <a:xfrm>
              <a:off x="1724025"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1" name="Google Shape;2851;p26"/>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2" name="Google Shape;2852;p26"/>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3" name="Google Shape;2853;p26"/>
            <p:cNvSpPr/>
            <p:nvPr/>
          </p:nvSpPr>
          <p:spPr>
            <a:xfrm>
              <a:off x="2266950" y="755650"/>
              <a:ext cx="825500" cy="396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4" name="Google Shape;2854;p26"/>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5" name="Google Shape;2855;p26"/>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6" name="Google Shape;2856;p26"/>
            <p:cNvSpPr/>
            <p:nvPr/>
          </p:nvSpPr>
          <p:spPr>
            <a:xfrm>
              <a:off x="3054350"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7" name="Google Shape;2857;p26"/>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8" name="Google Shape;2858;p26"/>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9" name="Google Shape;2859;p26"/>
            <p:cNvSpPr/>
            <p:nvPr/>
          </p:nvSpPr>
          <p:spPr>
            <a:xfrm>
              <a:off x="2865438" y="755650"/>
              <a:ext cx="38100"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0" name="Google Shape;2860;p26"/>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1" name="Google Shape;2861;p26"/>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2" name="Google Shape;2862;p26"/>
            <p:cNvSpPr/>
            <p:nvPr/>
          </p:nvSpPr>
          <p:spPr>
            <a:xfrm>
              <a:off x="2674938"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3" name="Google Shape;2863;p26"/>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4" name="Google Shape;2864;p26"/>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5" name="Google Shape;2865;p26"/>
            <p:cNvSpPr/>
            <p:nvPr/>
          </p:nvSpPr>
          <p:spPr>
            <a:xfrm>
              <a:off x="2486025" y="755650"/>
              <a:ext cx="41275" cy="23018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6" name="Google Shape;2866;p26"/>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7" name="Google Shape;2867;p26"/>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8" name="Google Shape;2868;p26"/>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9" name="Google Shape;2869;p26"/>
            <p:cNvSpPr/>
            <p:nvPr/>
          </p:nvSpPr>
          <p:spPr>
            <a:xfrm>
              <a:off x="236538" y="698500"/>
              <a:ext cx="219075" cy="49053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0" name="Google Shape;2870;p26"/>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1" name="Google Shape;2871;p26"/>
            <p:cNvSpPr/>
            <p:nvPr/>
          </p:nvSpPr>
          <p:spPr>
            <a:xfrm>
              <a:off x="4294188" y="966788"/>
              <a:ext cx="44450" cy="1012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2" name="Google Shape;2872;p26"/>
            <p:cNvSpPr/>
            <p:nvPr/>
          </p:nvSpPr>
          <p:spPr>
            <a:xfrm>
              <a:off x="4224338" y="1855788"/>
              <a:ext cx="187325" cy="1238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3" name="Google Shape;2873;p26"/>
            <p:cNvSpPr/>
            <p:nvPr/>
          </p:nvSpPr>
          <p:spPr>
            <a:xfrm>
              <a:off x="3044825" y="752475"/>
              <a:ext cx="771525" cy="365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4" name="Google Shape;2874;p26"/>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5" name="Google Shape;2875;p26"/>
            <p:cNvSpPr/>
            <p:nvPr/>
          </p:nvSpPr>
          <p:spPr>
            <a:xfrm>
              <a:off x="3781425"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6" name="Google Shape;2876;p26"/>
            <p:cNvSpPr/>
            <p:nvPr/>
          </p:nvSpPr>
          <p:spPr>
            <a:xfrm>
              <a:off x="3949700" y="820738"/>
              <a:ext cx="38100" cy="1333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7" name="Google Shape;2877;p26"/>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8" name="Google Shape;2878;p26"/>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9" name="Google Shape;2879;p26"/>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0" name="Google Shape;2880;p26"/>
            <p:cNvSpPr/>
            <p:nvPr/>
          </p:nvSpPr>
          <p:spPr>
            <a:xfrm>
              <a:off x="3602038"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1" name="Google Shape;2881;p26"/>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2" name="Google Shape;2882;p26"/>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3" name="Google Shape;2883;p26"/>
            <p:cNvSpPr/>
            <p:nvPr/>
          </p:nvSpPr>
          <p:spPr>
            <a:xfrm>
              <a:off x="3427413" y="752475"/>
              <a:ext cx="38100"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4" name="Google Shape;2884;p26"/>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5" name="Google Shape;2885;p26"/>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6" name="Google Shape;2886;p26"/>
            <p:cNvSpPr/>
            <p:nvPr/>
          </p:nvSpPr>
          <p:spPr>
            <a:xfrm>
              <a:off x="3251200" y="752475"/>
              <a:ext cx="34925" cy="21431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7" name="Google Shape;2887;p26"/>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8" name="Google Shape;2888;p26"/>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9" name="Google Shape;2889;p26"/>
            <p:cNvSpPr/>
            <p:nvPr/>
          </p:nvSpPr>
          <p:spPr>
            <a:xfrm>
              <a:off x="3175" y="695325"/>
              <a:ext cx="206375" cy="67627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0" name="Google Shape;2890;p26"/>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891" name="Google Shape;2891;p26"/>
          <p:cNvSpPr txBox="1"/>
          <p:nvPr/>
        </p:nvSpPr>
        <p:spPr>
          <a:xfrm>
            <a:off x="5502780" y="219906"/>
            <a:ext cx="6191673"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5400">
                <a:solidFill>
                  <a:schemeClr val="accent1"/>
                </a:solidFill>
                <a:latin typeface="Arial"/>
                <a:ea typeface="Arial"/>
                <a:cs typeface="Arial"/>
                <a:sym typeface="Arial"/>
              </a:rPr>
              <a:t>Infographic</a:t>
            </a:r>
            <a:r>
              <a:rPr lang="en-US" sz="5400">
                <a:solidFill>
                  <a:srgbClr val="262626"/>
                </a:solidFill>
                <a:latin typeface="Arial"/>
                <a:ea typeface="Arial"/>
                <a:cs typeface="Arial"/>
                <a:sym typeface="Arial"/>
              </a:rPr>
              <a:t> Style</a:t>
            </a:r>
            <a:endParaRPr sz="5400">
              <a:solidFill>
                <a:srgbClr val="262626"/>
              </a:solidFill>
              <a:latin typeface="Arial"/>
              <a:ea typeface="Arial"/>
              <a:cs typeface="Arial"/>
              <a:sym typeface="Arial"/>
            </a:endParaRPr>
          </a:p>
        </p:txBody>
      </p:sp>
      <p:sp>
        <p:nvSpPr>
          <p:cNvPr id="2892" name="Google Shape;2892;p26"/>
          <p:cNvSpPr txBox="1"/>
          <p:nvPr/>
        </p:nvSpPr>
        <p:spPr>
          <a:xfrm>
            <a:off x="5496984" y="1099950"/>
            <a:ext cx="6163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a:t>
            </a:r>
            <a:endParaRPr sz="1200">
              <a:solidFill>
                <a:schemeClr val="dk1"/>
              </a:solidFill>
              <a:latin typeface="Arial"/>
              <a:ea typeface="Arial"/>
              <a:cs typeface="Arial"/>
              <a:sym typeface="Arial"/>
            </a:endParaRPr>
          </a:p>
        </p:txBody>
      </p:sp>
      <p:grpSp>
        <p:nvGrpSpPr>
          <p:cNvPr id="2893" name="Google Shape;2893;p26"/>
          <p:cNvGrpSpPr/>
          <p:nvPr/>
        </p:nvGrpSpPr>
        <p:grpSpPr>
          <a:xfrm>
            <a:off x="-18720" y="6478344"/>
            <a:ext cx="12210572" cy="379656"/>
            <a:chOff x="3638881" y="1932349"/>
            <a:chExt cx="12210572" cy="379656"/>
          </a:xfrm>
        </p:grpSpPr>
        <p:sp>
          <p:nvSpPr>
            <p:cNvPr id="2894" name="Google Shape;2894;p26"/>
            <p:cNvSpPr/>
            <p:nvPr/>
          </p:nvSpPr>
          <p:spPr>
            <a:xfrm>
              <a:off x="3657453" y="1932349"/>
              <a:ext cx="12192000" cy="3796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5" name="Google Shape;2895;p26"/>
            <p:cNvSpPr/>
            <p:nvPr/>
          </p:nvSpPr>
          <p:spPr>
            <a:xfrm>
              <a:off x="3638881" y="1933431"/>
              <a:ext cx="12192000" cy="378573"/>
            </a:xfrm>
            <a:custGeom>
              <a:rect b="b" l="l" r="r" t="t"/>
              <a:pathLst>
                <a:path extrusionOk="0" h="362454" w="12192000">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896" name="Google Shape;2896;p26"/>
          <p:cNvSpPr txBox="1"/>
          <p:nvPr/>
        </p:nvSpPr>
        <p:spPr>
          <a:xfrm>
            <a:off x="1656155" y="3838840"/>
            <a:ext cx="2905562"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rial"/>
                <a:ea typeface="Arial"/>
                <a:cs typeface="Arial"/>
                <a:sym typeface="Arial"/>
              </a:rPr>
              <a:t>Awesome</a:t>
            </a:r>
            <a:endParaRPr/>
          </a:p>
          <a:p>
            <a:pPr indent="0" lvl="0" marL="0" marR="0" rtl="0" algn="ctr">
              <a:spcBef>
                <a:spcPts val="0"/>
              </a:spcBef>
              <a:spcAft>
                <a:spcPts val="0"/>
              </a:spcAft>
              <a:buNone/>
            </a:pPr>
            <a:r>
              <a:rPr lang="en-US" sz="2800">
                <a:solidFill>
                  <a:schemeClr val="accent1"/>
                </a:solidFill>
                <a:latin typeface="Arial"/>
                <a:ea typeface="Arial"/>
                <a:cs typeface="Arial"/>
                <a:sym typeface="Arial"/>
              </a:rPr>
              <a:t>Presentation</a:t>
            </a:r>
            <a:endParaRPr/>
          </a:p>
          <a:p>
            <a:pPr indent="0" lvl="0" marL="0" marR="0" rtl="0" algn="ctr">
              <a:spcBef>
                <a:spcPts val="0"/>
              </a:spcBef>
              <a:spcAft>
                <a:spcPts val="0"/>
              </a:spcAft>
              <a:buNone/>
            </a:pPr>
            <a:r>
              <a:rPr lang="en-US" sz="2800">
                <a:solidFill>
                  <a:schemeClr val="accent1"/>
                </a:solidFill>
                <a:latin typeface="Arial"/>
                <a:ea typeface="Arial"/>
                <a:cs typeface="Arial"/>
                <a:sym typeface="Arial"/>
              </a:rPr>
              <a:t>with Allppt.com</a:t>
            </a:r>
            <a:endParaRPr sz="2800">
              <a:solidFill>
                <a:schemeClr val="accent1"/>
              </a:solidFill>
              <a:latin typeface="Arial"/>
              <a:ea typeface="Arial"/>
              <a:cs typeface="Arial"/>
              <a:sym typeface="Arial"/>
            </a:endParaRPr>
          </a:p>
        </p:txBody>
      </p:sp>
      <p:sp>
        <p:nvSpPr>
          <p:cNvPr id="2897" name="Google Shape;2897;p26"/>
          <p:cNvSpPr txBox="1"/>
          <p:nvPr/>
        </p:nvSpPr>
        <p:spPr>
          <a:xfrm>
            <a:off x="2300896" y="2913438"/>
            <a:ext cx="161608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0">
                <a:solidFill>
                  <a:schemeClr val="accent1"/>
                </a:solidFill>
                <a:latin typeface="Arial"/>
                <a:ea typeface="Arial"/>
                <a:cs typeface="Arial"/>
                <a:sym typeface="Arial"/>
              </a:rPr>
              <a:t>“</a:t>
            </a:r>
            <a:endParaRPr b="1" sz="12000">
              <a:solidFill>
                <a:schemeClr val="accent1"/>
              </a:solidFill>
              <a:latin typeface="Arial"/>
              <a:ea typeface="Arial"/>
              <a:cs typeface="Arial"/>
              <a:sym typeface="Arial"/>
            </a:endParaRPr>
          </a:p>
        </p:txBody>
      </p:sp>
      <p:sp>
        <p:nvSpPr>
          <p:cNvPr id="2898" name="Google Shape;2898;p26"/>
          <p:cNvSpPr/>
          <p:nvPr/>
        </p:nvSpPr>
        <p:spPr>
          <a:xfrm>
            <a:off x="6459544" y="5080824"/>
            <a:ext cx="816226" cy="81622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2899" name="Google Shape;2899;p26"/>
          <p:cNvSpPr/>
          <p:nvPr/>
        </p:nvSpPr>
        <p:spPr>
          <a:xfrm>
            <a:off x="6459544" y="3683304"/>
            <a:ext cx="816226" cy="81622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2900" name="Google Shape;2900;p26"/>
          <p:cNvSpPr/>
          <p:nvPr/>
        </p:nvSpPr>
        <p:spPr>
          <a:xfrm>
            <a:off x="6459544" y="2285784"/>
            <a:ext cx="816226" cy="81622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nvGrpSpPr>
          <p:cNvPr id="2901" name="Google Shape;2901;p26"/>
          <p:cNvGrpSpPr/>
          <p:nvPr/>
        </p:nvGrpSpPr>
        <p:grpSpPr>
          <a:xfrm rot="-1864524">
            <a:off x="6574865" y="5439973"/>
            <a:ext cx="585583" cy="177624"/>
            <a:chOff x="115511" y="1655618"/>
            <a:chExt cx="2541413" cy="770883"/>
          </a:xfrm>
        </p:grpSpPr>
        <p:sp>
          <p:nvSpPr>
            <p:cNvPr id="2902" name="Google Shape;2902;p26"/>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3" name="Google Shape;2903;p26"/>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904" name="Google Shape;2904;p26"/>
          <p:cNvGrpSpPr/>
          <p:nvPr/>
        </p:nvGrpSpPr>
        <p:grpSpPr>
          <a:xfrm>
            <a:off x="6663494" y="2361009"/>
            <a:ext cx="389810" cy="639440"/>
            <a:chOff x="7997054" y="1606357"/>
            <a:chExt cx="796901" cy="1307232"/>
          </a:xfrm>
        </p:grpSpPr>
        <p:sp>
          <p:nvSpPr>
            <p:cNvPr id="2905" name="Google Shape;2905;p26"/>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6" name="Google Shape;2906;p26"/>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7" name="Google Shape;2907;p26"/>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chemeClr val="lt1"/>
            </a:solidFill>
            <a:ln cap="flat" cmpd="sng" w="192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8" name="Google Shape;2908;p26"/>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9" name="Google Shape;2909;p26"/>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910" name="Google Shape;2910;p26"/>
          <p:cNvGrpSpPr/>
          <p:nvPr/>
        </p:nvGrpSpPr>
        <p:grpSpPr>
          <a:xfrm>
            <a:off x="6718583" y="3878696"/>
            <a:ext cx="298146" cy="488746"/>
            <a:chOff x="8457528" y="4216977"/>
            <a:chExt cx="1076544" cy="1764763"/>
          </a:xfrm>
        </p:grpSpPr>
        <p:sp>
          <p:nvSpPr>
            <p:cNvPr id="2911" name="Google Shape;2911;p26"/>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lt1"/>
            </a:solid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2" name="Google Shape;2912;p26"/>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lt1"/>
            </a:solid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913" name="Google Shape;2913;p26"/>
          <p:cNvSpPr txBox="1"/>
          <p:nvPr/>
        </p:nvSpPr>
        <p:spPr>
          <a:xfrm>
            <a:off x="7984787" y="3031816"/>
            <a:ext cx="4037632"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rgbClr val="3F3F3F"/>
                </a:solidFill>
                <a:latin typeface="Arial"/>
                <a:ea typeface="Arial"/>
                <a:cs typeface="Arial"/>
                <a:sym typeface="Arial"/>
              </a:rPr>
              <a:t>ALLPPT Layout</a:t>
            </a:r>
            <a:endParaRPr/>
          </a:p>
          <a:p>
            <a:pPr indent="0" lvl="0" marL="0" marR="0" rtl="0" algn="l">
              <a:spcBef>
                <a:spcPts val="0"/>
              </a:spcBef>
              <a:spcAft>
                <a:spcPts val="0"/>
              </a:spcAft>
              <a:buNone/>
            </a:pPr>
            <a:r>
              <a:rPr b="1" lang="en-US" sz="2000">
                <a:solidFill>
                  <a:srgbClr val="3F3F3F"/>
                </a:solidFill>
                <a:latin typeface="Arial"/>
                <a:ea typeface="Arial"/>
                <a:cs typeface="Arial"/>
                <a:sym typeface="Arial"/>
              </a:rPr>
              <a:t>Clean Text Slide for your Presentation</a:t>
            </a:r>
            <a:endParaRPr b="1" sz="2000">
              <a:solidFill>
                <a:srgbClr val="3F3F3F"/>
              </a:solidFill>
              <a:latin typeface="Arial"/>
              <a:ea typeface="Arial"/>
              <a:cs typeface="Arial"/>
              <a:sym typeface="Arial"/>
            </a:endParaRPr>
          </a:p>
        </p:txBody>
      </p:sp>
      <p:sp>
        <p:nvSpPr>
          <p:cNvPr id="2914" name="Google Shape;2914;p26"/>
          <p:cNvSpPr txBox="1"/>
          <p:nvPr/>
        </p:nvSpPr>
        <p:spPr>
          <a:xfrm>
            <a:off x="7984787" y="4169702"/>
            <a:ext cx="385017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8" name="Shape 2918"/>
        <p:cNvGrpSpPr/>
        <p:nvPr/>
      </p:nvGrpSpPr>
      <p:grpSpPr>
        <a:xfrm>
          <a:off x="0" y="0"/>
          <a:ext cx="0" cy="0"/>
          <a:chOff x="0" y="0"/>
          <a:chExt cx="0" cy="0"/>
        </a:xfrm>
      </p:grpSpPr>
      <p:sp>
        <p:nvSpPr>
          <p:cNvPr id="2919" name="Google Shape;2919;p27"/>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2920" name="Google Shape;2920;p27"/>
          <p:cNvGrpSpPr/>
          <p:nvPr/>
        </p:nvGrpSpPr>
        <p:grpSpPr>
          <a:xfrm>
            <a:off x="8553962" y="2477810"/>
            <a:ext cx="2818186" cy="863358"/>
            <a:chOff x="803640" y="3362835"/>
            <a:chExt cx="2059657" cy="863358"/>
          </a:xfrm>
        </p:grpSpPr>
        <p:sp>
          <p:nvSpPr>
            <p:cNvPr id="2921" name="Google Shape;2921;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22" name="Google Shape;2922;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923" name="Google Shape;2923;p27"/>
          <p:cNvGrpSpPr/>
          <p:nvPr/>
        </p:nvGrpSpPr>
        <p:grpSpPr>
          <a:xfrm>
            <a:off x="723720" y="2477810"/>
            <a:ext cx="2941607" cy="863358"/>
            <a:chOff x="803640" y="3362835"/>
            <a:chExt cx="2059657" cy="863358"/>
          </a:xfrm>
        </p:grpSpPr>
        <p:sp>
          <p:nvSpPr>
            <p:cNvPr id="2924" name="Google Shape;2924;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25" name="Google Shape;2925;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926" name="Google Shape;2926;p27"/>
          <p:cNvGrpSpPr/>
          <p:nvPr/>
        </p:nvGrpSpPr>
        <p:grpSpPr>
          <a:xfrm>
            <a:off x="4555111" y="2092595"/>
            <a:ext cx="3101883" cy="3753120"/>
            <a:chOff x="3320443" y="1419622"/>
            <a:chExt cx="2503114" cy="3028640"/>
          </a:xfrm>
        </p:grpSpPr>
        <p:sp>
          <p:nvSpPr>
            <p:cNvPr id="2927" name="Google Shape;2927;p27"/>
            <p:cNvSpPr/>
            <p:nvPr/>
          </p:nvSpPr>
          <p:spPr>
            <a:xfrm>
              <a:off x="3320443" y="2783320"/>
              <a:ext cx="836239" cy="836239"/>
            </a:xfrm>
            <a:prstGeom prst="rect">
              <a:avLst/>
            </a:prstGeom>
            <a:solidFill>
              <a:schemeClr val="accent4"/>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28" name="Google Shape;2928;p27"/>
            <p:cNvSpPr/>
            <p:nvPr/>
          </p:nvSpPr>
          <p:spPr>
            <a:xfrm>
              <a:off x="4981714" y="2783320"/>
              <a:ext cx="836239" cy="836239"/>
            </a:xfrm>
            <a:prstGeom prst="rect">
              <a:avLst/>
            </a:prstGeom>
            <a:solidFill>
              <a:schemeClr val="accent4"/>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29" name="Google Shape;2929;p27"/>
            <p:cNvSpPr/>
            <p:nvPr/>
          </p:nvSpPr>
          <p:spPr>
            <a:xfrm>
              <a:off x="3320443" y="3373145"/>
              <a:ext cx="836239" cy="1075117"/>
            </a:xfrm>
            <a:custGeom>
              <a:rect b="b" l="l" r="r" t="t"/>
              <a:pathLst>
                <a:path extrusionOk="0" h="1619929" w="1260000">
                  <a:moveTo>
                    <a:pt x="625540" y="0"/>
                  </a:moveTo>
                  <a:cubicBezTo>
                    <a:pt x="705491" y="1786"/>
                    <a:pt x="785914" y="39686"/>
                    <a:pt x="791166" y="110119"/>
                  </a:cubicBezTo>
                  <a:cubicBezTo>
                    <a:pt x="790698" y="195927"/>
                    <a:pt x="715932" y="226813"/>
                    <a:pt x="705484" y="359929"/>
                  </a:cubicBezTo>
                  <a:lnTo>
                    <a:pt x="1260000" y="359929"/>
                  </a:lnTo>
                  <a:lnTo>
                    <a:pt x="1260000" y="1619929"/>
                  </a:lnTo>
                  <a:lnTo>
                    <a:pt x="0" y="1619929"/>
                  </a:lnTo>
                  <a:lnTo>
                    <a:pt x="0" y="359929"/>
                  </a:lnTo>
                  <a:lnTo>
                    <a:pt x="562250" y="359929"/>
                  </a:lnTo>
                  <a:cubicBezTo>
                    <a:pt x="546401" y="236941"/>
                    <a:pt x="478120" y="225931"/>
                    <a:pt x="468836" y="135531"/>
                  </a:cubicBezTo>
                  <a:cubicBezTo>
                    <a:pt x="469431" y="51663"/>
                    <a:pt x="530354" y="6753"/>
                    <a:pt x="625540" y="0"/>
                  </a:cubicBezTo>
                  <a:close/>
                </a:path>
              </a:pathLst>
            </a:custGeom>
            <a:solidFill>
              <a:schemeClr val="accent3"/>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0" name="Google Shape;2930;p27"/>
            <p:cNvSpPr/>
            <p:nvPr/>
          </p:nvSpPr>
          <p:spPr>
            <a:xfrm>
              <a:off x="4981714" y="3373145"/>
              <a:ext cx="836239" cy="1075117"/>
            </a:xfrm>
            <a:custGeom>
              <a:rect b="b" l="l" r="r" t="t"/>
              <a:pathLst>
                <a:path extrusionOk="0" h="1619928" w="1260000">
                  <a:moveTo>
                    <a:pt x="625539" y="0"/>
                  </a:moveTo>
                  <a:cubicBezTo>
                    <a:pt x="705491" y="1786"/>
                    <a:pt x="785913" y="39686"/>
                    <a:pt x="791165" y="110119"/>
                  </a:cubicBezTo>
                  <a:cubicBezTo>
                    <a:pt x="790697" y="195927"/>
                    <a:pt x="715932" y="226813"/>
                    <a:pt x="705483" y="359928"/>
                  </a:cubicBezTo>
                  <a:lnTo>
                    <a:pt x="1260000" y="359928"/>
                  </a:lnTo>
                  <a:lnTo>
                    <a:pt x="1260000" y="1619928"/>
                  </a:lnTo>
                  <a:lnTo>
                    <a:pt x="0" y="1619928"/>
                  </a:lnTo>
                  <a:lnTo>
                    <a:pt x="0" y="359928"/>
                  </a:lnTo>
                  <a:lnTo>
                    <a:pt x="562249" y="359928"/>
                  </a:lnTo>
                  <a:cubicBezTo>
                    <a:pt x="546399" y="236941"/>
                    <a:pt x="478119" y="225931"/>
                    <a:pt x="468835" y="135531"/>
                  </a:cubicBezTo>
                  <a:cubicBezTo>
                    <a:pt x="469430" y="51663"/>
                    <a:pt x="530354" y="6753"/>
                    <a:pt x="625539" y="0"/>
                  </a:cubicBezTo>
                  <a:close/>
                </a:path>
              </a:pathLst>
            </a:custGeom>
            <a:solidFill>
              <a:schemeClr val="accent1"/>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1" name="Google Shape;2931;p27"/>
            <p:cNvSpPr/>
            <p:nvPr/>
          </p:nvSpPr>
          <p:spPr>
            <a:xfrm>
              <a:off x="3326046" y="1782475"/>
              <a:ext cx="836239" cy="1243600"/>
            </a:xfrm>
            <a:custGeom>
              <a:rect b="b" l="l" r="r" t="t"/>
              <a:pathLst>
                <a:path extrusionOk="0" h="1243600" w="836239">
                  <a:moveTo>
                    <a:pt x="0" y="819268"/>
                  </a:moveTo>
                  <a:lnTo>
                    <a:pt x="831349" y="0"/>
                  </a:lnTo>
                  <a:cubicBezTo>
                    <a:pt x="834609" y="330904"/>
                    <a:pt x="832979" y="671589"/>
                    <a:pt x="836239" y="1002493"/>
                  </a:cubicBezTo>
                  <a:lnTo>
                    <a:pt x="457268" y="1002493"/>
                  </a:lnTo>
                  <a:cubicBezTo>
                    <a:pt x="467180" y="1086219"/>
                    <a:pt x="513262" y="1093113"/>
                    <a:pt x="519478" y="1153651"/>
                  </a:cubicBezTo>
                  <a:cubicBezTo>
                    <a:pt x="519084" y="1209312"/>
                    <a:pt x="478650" y="1239118"/>
                    <a:pt x="415477" y="1243600"/>
                  </a:cubicBezTo>
                  <a:cubicBezTo>
                    <a:pt x="362415" y="1242415"/>
                    <a:pt x="309040" y="1217261"/>
                    <a:pt x="305554" y="1170516"/>
                  </a:cubicBezTo>
                  <a:cubicBezTo>
                    <a:pt x="305867" y="1113090"/>
                    <a:pt x="356318" y="1092729"/>
                    <a:pt x="362534" y="1002493"/>
                  </a:cubicBezTo>
                  <a:lnTo>
                    <a:pt x="0" y="1002493"/>
                  </a:lnTo>
                  <a:lnTo>
                    <a:pt x="0" y="819268"/>
                  </a:lnTo>
                  <a:close/>
                </a:path>
              </a:pathLst>
            </a:custGeom>
            <a:solidFill>
              <a:schemeClr val="accent1"/>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2" name="Google Shape;2932;p27"/>
            <p:cNvSpPr/>
            <p:nvPr/>
          </p:nvSpPr>
          <p:spPr>
            <a:xfrm>
              <a:off x="4987021" y="1792256"/>
              <a:ext cx="836536" cy="1233821"/>
            </a:xfrm>
            <a:custGeom>
              <a:rect b="b" l="l" r="r" t="t"/>
              <a:pathLst>
                <a:path extrusionOk="0" h="1233821" w="836536">
                  <a:moveTo>
                    <a:pt x="2742" y="0"/>
                  </a:moveTo>
                  <a:lnTo>
                    <a:pt x="836536" y="803886"/>
                  </a:lnTo>
                  <a:lnTo>
                    <a:pt x="836536" y="992714"/>
                  </a:lnTo>
                  <a:lnTo>
                    <a:pt x="457565" y="992714"/>
                  </a:lnTo>
                  <a:cubicBezTo>
                    <a:pt x="467477" y="1076440"/>
                    <a:pt x="513559" y="1083334"/>
                    <a:pt x="519776" y="1143872"/>
                  </a:cubicBezTo>
                  <a:cubicBezTo>
                    <a:pt x="519381" y="1199533"/>
                    <a:pt x="478947" y="1229339"/>
                    <a:pt x="415774" y="1233821"/>
                  </a:cubicBezTo>
                  <a:cubicBezTo>
                    <a:pt x="362712" y="1232636"/>
                    <a:pt x="309337" y="1207482"/>
                    <a:pt x="305851" y="1160737"/>
                  </a:cubicBezTo>
                  <a:cubicBezTo>
                    <a:pt x="306164" y="1103311"/>
                    <a:pt x="356615" y="1082950"/>
                    <a:pt x="362831" y="992714"/>
                  </a:cubicBezTo>
                  <a:lnTo>
                    <a:pt x="297" y="992714"/>
                  </a:lnTo>
                  <a:cubicBezTo>
                    <a:pt x="-1333" y="661809"/>
                    <a:pt x="4372" y="330905"/>
                    <a:pt x="2742" y="0"/>
                  </a:cubicBezTo>
                  <a:close/>
                </a:path>
              </a:pathLst>
            </a:custGeom>
            <a:solidFill>
              <a:schemeClr val="accent3"/>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3" name="Google Shape;2933;p27"/>
            <p:cNvSpPr/>
            <p:nvPr/>
          </p:nvSpPr>
          <p:spPr>
            <a:xfrm>
              <a:off x="3914673" y="1419622"/>
              <a:ext cx="1317823" cy="1365349"/>
            </a:xfrm>
            <a:custGeom>
              <a:rect b="b" l="l" r="r" t="t"/>
              <a:pathLst>
                <a:path extrusionOk="0" h="1365349" w="1317823">
                  <a:moveTo>
                    <a:pt x="655122" y="0"/>
                  </a:moveTo>
                  <a:cubicBezTo>
                    <a:pt x="797939" y="157030"/>
                    <a:pt x="933356" y="260590"/>
                    <a:pt x="1073983" y="410349"/>
                  </a:cubicBezTo>
                  <a:cubicBezTo>
                    <a:pt x="1080986" y="491665"/>
                    <a:pt x="1076018" y="505008"/>
                    <a:pt x="1075814" y="529110"/>
                  </a:cubicBezTo>
                  <a:lnTo>
                    <a:pt x="1078249" y="529110"/>
                  </a:lnTo>
                  <a:lnTo>
                    <a:pt x="1078249" y="902332"/>
                  </a:lnTo>
                  <a:cubicBezTo>
                    <a:pt x="1160529" y="892003"/>
                    <a:pt x="1167707" y="846447"/>
                    <a:pt x="1227874" y="840268"/>
                  </a:cubicBezTo>
                  <a:cubicBezTo>
                    <a:pt x="1283535" y="840663"/>
                    <a:pt x="1313341" y="881096"/>
                    <a:pt x="1317823" y="944270"/>
                  </a:cubicBezTo>
                  <a:cubicBezTo>
                    <a:pt x="1316638" y="997332"/>
                    <a:pt x="1291484" y="1050706"/>
                    <a:pt x="1244739" y="1054193"/>
                  </a:cubicBezTo>
                  <a:cubicBezTo>
                    <a:pt x="1187641" y="1053881"/>
                    <a:pt x="1167185" y="1004001"/>
                    <a:pt x="1078249" y="997291"/>
                  </a:cubicBezTo>
                  <a:lnTo>
                    <a:pt x="1078249" y="1365349"/>
                  </a:lnTo>
                  <a:lnTo>
                    <a:pt x="242010" y="1365349"/>
                  </a:lnTo>
                  <a:lnTo>
                    <a:pt x="242010" y="991895"/>
                  </a:lnTo>
                  <a:cubicBezTo>
                    <a:pt x="157429" y="1001563"/>
                    <a:pt x="150704" y="1047953"/>
                    <a:pt x="89950" y="1054192"/>
                  </a:cubicBezTo>
                  <a:cubicBezTo>
                    <a:pt x="34288" y="1053797"/>
                    <a:pt x="4482" y="1013364"/>
                    <a:pt x="0" y="950190"/>
                  </a:cubicBezTo>
                  <a:cubicBezTo>
                    <a:pt x="1185" y="897128"/>
                    <a:pt x="26339" y="843754"/>
                    <a:pt x="73084" y="840267"/>
                  </a:cubicBezTo>
                  <a:cubicBezTo>
                    <a:pt x="130701" y="840581"/>
                    <a:pt x="151007" y="891368"/>
                    <a:pt x="242010" y="897293"/>
                  </a:cubicBezTo>
                  <a:lnTo>
                    <a:pt x="242010" y="529110"/>
                  </a:lnTo>
                  <a:cubicBezTo>
                    <a:pt x="242182" y="498205"/>
                    <a:pt x="242352" y="435516"/>
                    <a:pt x="242524" y="404611"/>
                  </a:cubicBezTo>
                  <a:cubicBezTo>
                    <a:pt x="397152" y="247546"/>
                    <a:pt x="486462" y="173988"/>
                    <a:pt x="655122" y="0"/>
                  </a:cubicBezTo>
                  <a:close/>
                </a:path>
              </a:pathLst>
            </a:custGeom>
            <a:solidFill>
              <a:schemeClr val="accent2"/>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4" name="Google Shape;2934;p27"/>
            <p:cNvSpPr/>
            <p:nvPr/>
          </p:nvSpPr>
          <p:spPr>
            <a:xfrm>
              <a:off x="3914673" y="3612023"/>
              <a:ext cx="1317823" cy="836239"/>
            </a:xfrm>
            <a:custGeom>
              <a:rect b="b" l="l" r="r" t="t"/>
              <a:pathLst>
                <a:path extrusionOk="0" h="1260000" w="1985624">
                  <a:moveTo>
                    <a:pt x="356204" y="0"/>
                  </a:moveTo>
                  <a:lnTo>
                    <a:pt x="1616204" y="0"/>
                  </a:lnTo>
                  <a:lnTo>
                    <a:pt x="1616204" y="563159"/>
                  </a:lnTo>
                  <a:cubicBezTo>
                    <a:pt x="1748180" y="549871"/>
                    <a:pt x="1757420" y="478353"/>
                    <a:pt x="1850093" y="468836"/>
                  </a:cubicBezTo>
                  <a:cubicBezTo>
                    <a:pt x="1933961" y="469431"/>
                    <a:pt x="1978871" y="530355"/>
                    <a:pt x="1985624" y="625540"/>
                  </a:cubicBezTo>
                  <a:cubicBezTo>
                    <a:pt x="1983838" y="705492"/>
                    <a:pt x="1945938" y="785914"/>
                    <a:pt x="1875505" y="791166"/>
                  </a:cubicBezTo>
                  <a:cubicBezTo>
                    <a:pt x="1787691" y="790687"/>
                    <a:pt x="1757397" y="712397"/>
                    <a:pt x="1616204" y="704999"/>
                  </a:cubicBezTo>
                  <a:lnTo>
                    <a:pt x="1616204" y="1260000"/>
                  </a:lnTo>
                  <a:lnTo>
                    <a:pt x="356204" y="1260000"/>
                  </a:lnTo>
                  <a:lnTo>
                    <a:pt x="356204" y="698108"/>
                  </a:lnTo>
                  <a:cubicBezTo>
                    <a:pt x="236709" y="714981"/>
                    <a:pt x="225014" y="781976"/>
                    <a:pt x="135531" y="791165"/>
                  </a:cubicBezTo>
                  <a:cubicBezTo>
                    <a:pt x="51663" y="790570"/>
                    <a:pt x="6753" y="729647"/>
                    <a:pt x="0" y="634461"/>
                  </a:cubicBezTo>
                  <a:cubicBezTo>
                    <a:pt x="1786" y="554510"/>
                    <a:pt x="39686" y="474088"/>
                    <a:pt x="110119" y="468835"/>
                  </a:cubicBezTo>
                  <a:cubicBezTo>
                    <a:pt x="195122" y="469298"/>
                    <a:pt x="226228" y="542672"/>
                    <a:pt x="356204" y="554328"/>
                  </a:cubicBezTo>
                  <a:close/>
                </a:path>
              </a:pathLst>
            </a:custGeom>
            <a:solidFill>
              <a:schemeClr val="accent2"/>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5" name="Google Shape;2935;p27"/>
            <p:cNvSpPr/>
            <p:nvPr/>
          </p:nvSpPr>
          <p:spPr>
            <a:xfrm rot="5400000">
              <a:off x="3924521" y="2544519"/>
              <a:ext cx="1298127" cy="1317823"/>
            </a:xfrm>
            <a:custGeom>
              <a:rect b="b" l="l" r="r" t="t"/>
              <a:pathLst>
                <a:path extrusionOk="0" h="1985624" w="1955947">
                  <a:moveTo>
                    <a:pt x="0" y="1003881"/>
                  </a:moveTo>
                  <a:cubicBezTo>
                    <a:pt x="1786" y="923929"/>
                    <a:pt x="39686" y="843507"/>
                    <a:pt x="110119" y="838255"/>
                  </a:cubicBezTo>
                  <a:cubicBezTo>
                    <a:pt x="192631" y="838705"/>
                    <a:pt x="224359" y="907854"/>
                    <a:pt x="344973" y="923174"/>
                  </a:cubicBezTo>
                  <a:lnTo>
                    <a:pt x="344973" y="369420"/>
                  </a:lnTo>
                  <a:lnTo>
                    <a:pt x="908132" y="369420"/>
                  </a:lnTo>
                  <a:cubicBezTo>
                    <a:pt x="894844" y="237444"/>
                    <a:pt x="823326" y="228204"/>
                    <a:pt x="813809" y="135531"/>
                  </a:cubicBezTo>
                  <a:cubicBezTo>
                    <a:pt x="814404" y="51663"/>
                    <a:pt x="875327" y="6753"/>
                    <a:pt x="970513" y="0"/>
                  </a:cubicBezTo>
                  <a:cubicBezTo>
                    <a:pt x="1050464" y="1786"/>
                    <a:pt x="1130887" y="39686"/>
                    <a:pt x="1136139" y="110119"/>
                  </a:cubicBezTo>
                  <a:cubicBezTo>
                    <a:pt x="1135661" y="197933"/>
                    <a:pt x="1057369" y="228227"/>
                    <a:pt x="1049972" y="369420"/>
                  </a:cubicBezTo>
                  <a:lnTo>
                    <a:pt x="1604973" y="369420"/>
                  </a:lnTo>
                  <a:lnTo>
                    <a:pt x="1604973" y="930811"/>
                  </a:lnTo>
                  <a:cubicBezTo>
                    <a:pt x="1719598" y="912484"/>
                    <a:pt x="1732247" y="847309"/>
                    <a:pt x="1820416" y="838255"/>
                  </a:cubicBezTo>
                  <a:cubicBezTo>
                    <a:pt x="1904284" y="838850"/>
                    <a:pt x="1949194" y="899773"/>
                    <a:pt x="1955947" y="994959"/>
                  </a:cubicBezTo>
                  <a:cubicBezTo>
                    <a:pt x="1954161" y="1074910"/>
                    <a:pt x="1916261" y="1155332"/>
                    <a:pt x="1845828" y="1160585"/>
                  </a:cubicBezTo>
                  <a:cubicBezTo>
                    <a:pt x="1761973" y="1160128"/>
                    <a:pt x="1730569" y="1088717"/>
                    <a:pt x="1604973" y="1075359"/>
                  </a:cubicBezTo>
                  <a:lnTo>
                    <a:pt x="1604973" y="1629420"/>
                  </a:lnTo>
                  <a:lnTo>
                    <a:pt x="1043081" y="1629420"/>
                  </a:lnTo>
                  <a:cubicBezTo>
                    <a:pt x="1059954" y="1748915"/>
                    <a:pt x="1126948" y="1760610"/>
                    <a:pt x="1136138" y="1850093"/>
                  </a:cubicBezTo>
                  <a:cubicBezTo>
                    <a:pt x="1135543" y="1933961"/>
                    <a:pt x="1074620" y="1978871"/>
                    <a:pt x="979434" y="1985624"/>
                  </a:cubicBezTo>
                  <a:cubicBezTo>
                    <a:pt x="899483" y="1983838"/>
                    <a:pt x="819061" y="1945938"/>
                    <a:pt x="813808" y="1875505"/>
                  </a:cubicBezTo>
                  <a:cubicBezTo>
                    <a:pt x="814271" y="1790502"/>
                    <a:pt x="887645" y="1759396"/>
                    <a:pt x="899301" y="1629420"/>
                  </a:cubicBezTo>
                  <a:lnTo>
                    <a:pt x="344973" y="1629420"/>
                  </a:lnTo>
                  <a:lnTo>
                    <a:pt x="344973" y="1069040"/>
                  </a:lnTo>
                  <a:cubicBezTo>
                    <a:pt x="235877" y="1088650"/>
                    <a:pt x="222136" y="1151691"/>
                    <a:pt x="135531" y="1160585"/>
                  </a:cubicBezTo>
                  <a:cubicBezTo>
                    <a:pt x="51663" y="1159990"/>
                    <a:pt x="6753" y="1099066"/>
                    <a:pt x="0" y="1003881"/>
                  </a:cubicBezTo>
                  <a:close/>
                </a:path>
              </a:pathLst>
            </a:custGeom>
            <a:solidFill>
              <a:schemeClr val="accent1"/>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sp>
        <p:nvSpPr>
          <p:cNvPr id="2936" name="Google Shape;2936;p27"/>
          <p:cNvSpPr/>
          <p:nvPr/>
        </p:nvSpPr>
        <p:spPr>
          <a:xfrm rot="8100000">
            <a:off x="4559472" y="2173044"/>
            <a:ext cx="3093154" cy="3093154"/>
          </a:xfrm>
          <a:prstGeom prst="corner">
            <a:avLst>
              <a:gd fmla="val 10489" name="adj1"/>
              <a:gd fmla="val 10848" name="adj2"/>
            </a:avLst>
          </a:prstGeom>
          <a:solidFill>
            <a:schemeClr val="accent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937" name="Google Shape;2937;p27"/>
          <p:cNvSpPr/>
          <p:nvPr/>
        </p:nvSpPr>
        <p:spPr>
          <a:xfrm rot="-900000">
            <a:off x="5797261" y="4031655"/>
            <a:ext cx="613824" cy="537974"/>
          </a:xfrm>
          <a:custGeom>
            <a:rect b="b" l="l" r="r" t="t"/>
            <a:pathLst>
              <a:path extrusionOk="0" h="3321003" w="4088377">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nvGrpSpPr>
          <p:cNvPr id="2938" name="Google Shape;2938;p27"/>
          <p:cNvGrpSpPr/>
          <p:nvPr/>
        </p:nvGrpSpPr>
        <p:grpSpPr>
          <a:xfrm>
            <a:off x="8553962" y="3666311"/>
            <a:ext cx="2818186" cy="863358"/>
            <a:chOff x="803640" y="3362835"/>
            <a:chExt cx="2059657" cy="863358"/>
          </a:xfrm>
        </p:grpSpPr>
        <p:sp>
          <p:nvSpPr>
            <p:cNvPr id="2939" name="Google Shape;2939;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40" name="Google Shape;2940;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941" name="Google Shape;2941;p27"/>
          <p:cNvGrpSpPr/>
          <p:nvPr/>
        </p:nvGrpSpPr>
        <p:grpSpPr>
          <a:xfrm>
            <a:off x="723720" y="3666312"/>
            <a:ext cx="2941607" cy="863358"/>
            <a:chOff x="803640" y="3362835"/>
            <a:chExt cx="2059657" cy="863358"/>
          </a:xfrm>
        </p:grpSpPr>
        <p:sp>
          <p:nvSpPr>
            <p:cNvPr id="2942" name="Google Shape;2942;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43" name="Google Shape;2943;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944" name="Google Shape;2944;p27"/>
          <p:cNvGrpSpPr/>
          <p:nvPr/>
        </p:nvGrpSpPr>
        <p:grpSpPr>
          <a:xfrm>
            <a:off x="8553962" y="4854812"/>
            <a:ext cx="2818186" cy="863358"/>
            <a:chOff x="803640" y="3362835"/>
            <a:chExt cx="2059657" cy="863358"/>
          </a:xfrm>
        </p:grpSpPr>
        <p:sp>
          <p:nvSpPr>
            <p:cNvPr id="2945" name="Google Shape;2945;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46" name="Google Shape;2946;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grpSp>
        <p:nvGrpSpPr>
          <p:cNvPr id="2947" name="Google Shape;2947;p27"/>
          <p:cNvGrpSpPr/>
          <p:nvPr/>
        </p:nvGrpSpPr>
        <p:grpSpPr>
          <a:xfrm>
            <a:off x="723720" y="4854813"/>
            <a:ext cx="2941607" cy="863358"/>
            <a:chOff x="803640" y="3362835"/>
            <a:chExt cx="2059657" cy="863358"/>
          </a:xfrm>
        </p:grpSpPr>
        <p:sp>
          <p:nvSpPr>
            <p:cNvPr id="2948" name="Google Shape;2948;p27"/>
            <p:cNvSpPr txBox="1"/>
            <p:nvPr/>
          </p:nvSpPr>
          <p:spPr>
            <a:xfrm>
              <a:off x="803640" y="3579862"/>
              <a:ext cx="2059657"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2949" name="Google Shape;2949;p27"/>
            <p:cNvSpPr txBox="1"/>
            <p:nvPr/>
          </p:nvSpPr>
          <p:spPr>
            <a:xfrm>
              <a:off x="803640" y="3362835"/>
              <a:ext cx="205965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3" name="Shape 2953"/>
        <p:cNvGrpSpPr/>
        <p:nvPr/>
      </p:nvGrpSpPr>
      <p:grpSpPr>
        <a:xfrm>
          <a:off x="0" y="0"/>
          <a:ext cx="0" cy="0"/>
          <a:chOff x="0" y="0"/>
          <a:chExt cx="0" cy="0"/>
        </a:xfrm>
      </p:grpSpPr>
      <p:sp>
        <p:nvSpPr>
          <p:cNvPr id="2954" name="Google Shape;2954;p28"/>
          <p:cNvSpPr/>
          <p:nvPr/>
        </p:nvSpPr>
        <p:spPr>
          <a:xfrm>
            <a:off x="5629810" y="3429000"/>
            <a:ext cx="5905144" cy="268124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5" name="Google Shape;2955;p28"/>
          <p:cNvSpPr txBox="1"/>
          <p:nvPr/>
        </p:nvSpPr>
        <p:spPr>
          <a:xfrm>
            <a:off x="6880773" y="971013"/>
            <a:ext cx="4808006" cy="15696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Arial"/>
                <a:ea typeface="Arial"/>
                <a:cs typeface="Arial"/>
                <a:sym typeface="Arial"/>
              </a:rPr>
              <a:t>ALLPPT Layout </a:t>
            </a:r>
            <a:r>
              <a:rPr lang="en-US" sz="2400">
                <a:solidFill>
                  <a:srgbClr val="3F3F3F"/>
                </a:solidFill>
                <a:latin typeface="Arial"/>
                <a:ea typeface="Arial"/>
                <a:cs typeface="Arial"/>
                <a:sym typeface="Arial"/>
              </a:rPr>
              <a:t>Clean Text Slide for your Presentation. ALLPPT Layout Clean Text Slide for your Presentation.</a:t>
            </a:r>
            <a:endParaRPr/>
          </a:p>
        </p:txBody>
      </p:sp>
      <p:sp>
        <p:nvSpPr>
          <p:cNvPr id="2956" name="Google Shape;2956;p28"/>
          <p:cNvSpPr txBox="1"/>
          <p:nvPr/>
        </p:nvSpPr>
        <p:spPr>
          <a:xfrm>
            <a:off x="5597063" y="3347832"/>
            <a:ext cx="161608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0">
                <a:solidFill>
                  <a:schemeClr val="accent1"/>
                </a:solidFill>
                <a:latin typeface="Arial"/>
                <a:ea typeface="Arial"/>
                <a:cs typeface="Arial"/>
                <a:sym typeface="Arial"/>
              </a:rPr>
              <a:t>“</a:t>
            </a:r>
            <a:endParaRPr b="1" sz="12000">
              <a:solidFill>
                <a:schemeClr val="accent1"/>
              </a:solidFill>
              <a:latin typeface="Arial"/>
              <a:ea typeface="Arial"/>
              <a:cs typeface="Arial"/>
              <a:sym typeface="Arial"/>
            </a:endParaRPr>
          </a:p>
        </p:txBody>
      </p:sp>
      <p:sp>
        <p:nvSpPr>
          <p:cNvPr id="2957" name="Google Shape;2957;p28"/>
          <p:cNvSpPr txBox="1"/>
          <p:nvPr/>
        </p:nvSpPr>
        <p:spPr>
          <a:xfrm>
            <a:off x="6805467" y="4400392"/>
            <a:ext cx="385017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a:t>
            </a:r>
            <a:endParaRPr/>
          </a:p>
        </p:txBody>
      </p:sp>
      <p:sp>
        <p:nvSpPr>
          <p:cNvPr id="2958" name="Google Shape;2958;p28"/>
          <p:cNvSpPr/>
          <p:nvPr>
            <p:ph idx="2" type="pic"/>
          </p:nvPr>
        </p:nvSpPr>
        <p:spPr>
          <a:xfrm>
            <a:off x="503221" y="-3827"/>
            <a:ext cx="2666667" cy="5369887"/>
          </a:xfrm>
          <a:prstGeom prst="rect">
            <a:avLst/>
          </a:prstGeom>
          <a:solidFill>
            <a:srgbClr val="F2F2F2"/>
          </a:solidFill>
          <a:ln>
            <a:noFill/>
          </a:ln>
        </p:spPr>
      </p:sp>
      <p:sp>
        <p:nvSpPr>
          <p:cNvPr id="2959" name="Google Shape;2959;p28"/>
          <p:cNvSpPr/>
          <p:nvPr>
            <p:ph idx="3" type="pic"/>
          </p:nvPr>
        </p:nvSpPr>
        <p:spPr>
          <a:xfrm>
            <a:off x="3774835" y="1488113"/>
            <a:ext cx="2666667" cy="5369887"/>
          </a:xfrm>
          <a:prstGeom prst="rect">
            <a:avLst/>
          </a:prstGeom>
          <a:solidFill>
            <a:srgbClr val="F2F2F2"/>
          </a:solid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3" name="Shape 2963"/>
        <p:cNvGrpSpPr/>
        <p:nvPr/>
      </p:nvGrpSpPr>
      <p:grpSpPr>
        <a:xfrm>
          <a:off x="0" y="0"/>
          <a:ext cx="0" cy="0"/>
          <a:chOff x="0" y="0"/>
          <a:chExt cx="0" cy="0"/>
        </a:xfrm>
      </p:grpSpPr>
      <p:sp>
        <p:nvSpPr>
          <p:cNvPr id="2964" name="Google Shape;2964;p29"/>
          <p:cNvSpPr txBox="1"/>
          <p:nvPr/>
        </p:nvSpPr>
        <p:spPr>
          <a:xfrm>
            <a:off x="623380" y="447851"/>
            <a:ext cx="6191673"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5400">
                <a:solidFill>
                  <a:schemeClr val="accent1"/>
                </a:solidFill>
                <a:latin typeface="Arial"/>
                <a:ea typeface="Arial"/>
                <a:cs typeface="Arial"/>
                <a:sym typeface="Arial"/>
              </a:rPr>
              <a:t>Infographic</a:t>
            </a:r>
            <a:r>
              <a:rPr lang="en-US" sz="5400">
                <a:solidFill>
                  <a:srgbClr val="262626"/>
                </a:solidFill>
                <a:latin typeface="Arial"/>
                <a:ea typeface="Arial"/>
                <a:cs typeface="Arial"/>
                <a:sym typeface="Arial"/>
              </a:rPr>
              <a:t> Style</a:t>
            </a:r>
            <a:endParaRPr sz="5400">
              <a:solidFill>
                <a:srgbClr val="262626"/>
              </a:solidFill>
              <a:latin typeface="Arial"/>
              <a:ea typeface="Arial"/>
              <a:cs typeface="Arial"/>
              <a:sym typeface="Arial"/>
            </a:endParaRPr>
          </a:p>
        </p:txBody>
      </p:sp>
      <p:sp>
        <p:nvSpPr>
          <p:cNvPr id="2965" name="Google Shape;2965;p29"/>
          <p:cNvSpPr txBox="1"/>
          <p:nvPr/>
        </p:nvSpPr>
        <p:spPr>
          <a:xfrm>
            <a:off x="617584" y="1327895"/>
            <a:ext cx="61636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Get a modern PowerPoint  Presentation that is beautifully designed. I hope and I believe that this Template will your Time.</a:t>
            </a:r>
            <a:endParaRPr sz="1200">
              <a:solidFill>
                <a:schemeClr val="dk1"/>
              </a:solidFill>
              <a:latin typeface="Arial"/>
              <a:ea typeface="Arial"/>
              <a:cs typeface="Arial"/>
              <a:sym typeface="Arial"/>
            </a:endParaRPr>
          </a:p>
        </p:txBody>
      </p:sp>
      <p:sp>
        <p:nvSpPr>
          <p:cNvPr id="2966" name="Google Shape;2966;p29"/>
          <p:cNvSpPr/>
          <p:nvPr/>
        </p:nvSpPr>
        <p:spPr>
          <a:xfrm>
            <a:off x="4892074" y="3154293"/>
            <a:ext cx="630776" cy="630776"/>
          </a:xfrm>
          <a:prstGeom prst="rect">
            <a:avLst/>
          </a:prstGeom>
          <a:solidFill>
            <a:schemeClr val="lt1"/>
          </a:solidFill>
          <a:ln cap="flat" cmpd="sng" w="381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67" name="Google Shape;2967;p29"/>
          <p:cNvSpPr/>
          <p:nvPr/>
        </p:nvSpPr>
        <p:spPr>
          <a:xfrm>
            <a:off x="4892074" y="4273045"/>
            <a:ext cx="630776" cy="630776"/>
          </a:xfrm>
          <a:prstGeom prst="rect">
            <a:avLst/>
          </a:prstGeom>
          <a:solidFill>
            <a:schemeClr val="lt1"/>
          </a:solid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68" name="Google Shape;2968;p29"/>
          <p:cNvSpPr/>
          <p:nvPr/>
        </p:nvSpPr>
        <p:spPr>
          <a:xfrm>
            <a:off x="4892074" y="5391797"/>
            <a:ext cx="630776" cy="630776"/>
          </a:xfrm>
          <a:prstGeom prst="rect">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69" name="Google Shape;2969;p29"/>
          <p:cNvSpPr/>
          <p:nvPr/>
        </p:nvSpPr>
        <p:spPr>
          <a:xfrm>
            <a:off x="4892074" y="1987282"/>
            <a:ext cx="630776" cy="630776"/>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970" name="Google Shape;2970;p29"/>
          <p:cNvGrpSpPr/>
          <p:nvPr/>
        </p:nvGrpSpPr>
        <p:grpSpPr>
          <a:xfrm>
            <a:off x="5853727" y="3102748"/>
            <a:ext cx="5365579" cy="733867"/>
            <a:chOff x="1758834" y="1773770"/>
            <a:chExt cx="2741158" cy="733867"/>
          </a:xfrm>
        </p:grpSpPr>
        <p:sp>
          <p:nvSpPr>
            <p:cNvPr id="2971" name="Google Shape;2971;p29"/>
            <p:cNvSpPr txBox="1"/>
            <p:nvPr/>
          </p:nvSpPr>
          <p:spPr>
            <a:xfrm>
              <a:off x="1758834" y="2045972"/>
              <a:ext cx="2741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r>
                <a:rPr lang="en-US" sz="1200">
                  <a:solidFill>
                    <a:srgbClr val="595959"/>
                  </a:solidFill>
                  <a:latin typeface="Arial"/>
                  <a:ea typeface="Arial"/>
                  <a:cs typeface="Arial"/>
                  <a:sym typeface="Arial"/>
                </a:rPr>
                <a:t>Easy to change colors, photos.</a:t>
              </a: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2972" name="Google Shape;2972;p29"/>
            <p:cNvSpPr txBox="1"/>
            <p:nvPr/>
          </p:nvSpPr>
          <p:spPr>
            <a:xfrm>
              <a:off x="1758834" y="1773770"/>
              <a:ext cx="274115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Contents Here</a:t>
              </a:r>
              <a:endParaRPr b="1" sz="1400">
                <a:solidFill>
                  <a:srgbClr val="3F3F3F"/>
                </a:solidFill>
                <a:latin typeface="Arial"/>
                <a:ea typeface="Arial"/>
                <a:cs typeface="Arial"/>
                <a:sym typeface="Arial"/>
              </a:endParaRPr>
            </a:p>
          </p:txBody>
        </p:sp>
      </p:grpSp>
      <p:grpSp>
        <p:nvGrpSpPr>
          <p:cNvPr id="2973" name="Google Shape;2973;p29"/>
          <p:cNvGrpSpPr/>
          <p:nvPr/>
        </p:nvGrpSpPr>
        <p:grpSpPr>
          <a:xfrm>
            <a:off x="5853727" y="4221500"/>
            <a:ext cx="5365579" cy="733867"/>
            <a:chOff x="1758834" y="1773770"/>
            <a:chExt cx="2741158" cy="733867"/>
          </a:xfrm>
        </p:grpSpPr>
        <p:sp>
          <p:nvSpPr>
            <p:cNvPr id="2974" name="Google Shape;2974;p29"/>
            <p:cNvSpPr txBox="1"/>
            <p:nvPr/>
          </p:nvSpPr>
          <p:spPr>
            <a:xfrm>
              <a:off x="1758834" y="2045972"/>
              <a:ext cx="2741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r>
                <a:rPr lang="en-US" sz="1200">
                  <a:solidFill>
                    <a:srgbClr val="595959"/>
                  </a:solidFill>
                  <a:latin typeface="Arial"/>
                  <a:ea typeface="Arial"/>
                  <a:cs typeface="Arial"/>
                  <a:sym typeface="Arial"/>
                </a:rPr>
                <a:t>Easy to change colors, photos.</a:t>
              </a: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2975" name="Google Shape;2975;p29"/>
            <p:cNvSpPr txBox="1"/>
            <p:nvPr/>
          </p:nvSpPr>
          <p:spPr>
            <a:xfrm>
              <a:off x="1758834" y="1773770"/>
              <a:ext cx="274115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Contents Here</a:t>
              </a:r>
              <a:endParaRPr b="1" sz="1400">
                <a:solidFill>
                  <a:srgbClr val="3F3F3F"/>
                </a:solidFill>
                <a:latin typeface="Arial"/>
                <a:ea typeface="Arial"/>
                <a:cs typeface="Arial"/>
                <a:sym typeface="Arial"/>
              </a:endParaRPr>
            </a:p>
          </p:txBody>
        </p:sp>
      </p:grpSp>
      <p:grpSp>
        <p:nvGrpSpPr>
          <p:cNvPr id="2976" name="Google Shape;2976;p29"/>
          <p:cNvGrpSpPr/>
          <p:nvPr/>
        </p:nvGrpSpPr>
        <p:grpSpPr>
          <a:xfrm>
            <a:off x="5853727" y="5340252"/>
            <a:ext cx="5365579" cy="733867"/>
            <a:chOff x="1758834" y="1773770"/>
            <a:chExt cx="2741158" cy="733867"/>
          </a:xfrm>
        </p:grpSpPr>
        <p:sp>
          <p:nvSpPr>
            <p:cNvPr id="2977" name="Google Shape;2977;p29"/>
            <p:cNvSpPr txBox="1"/>
            <p:nvPr/>
          </p:nvSpPr>
          <p:spPr>
            <a:xfrm>
              <a:off x="1758834" y="2045972"/>
              <a:ext cx="2741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r>
                <a:rPr lang="en-US" sz="1200">
                  <a:solidFill>
                    <a:srgbClr val="595959"/>
                  </a:solidFill>
                  <a:latin typeface="Arial"/>
                  <a:ea typeface="Arial"/>
                  <a:cs typeface="Arial"/>
                  <a:sym typeface="Arial"/>
                </a:rPr>
                <a:t>Easy to change colors, photos.</a:t>
              </a: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2978" name="Google Shape;2978;p29"/>
            <p:cNvSpPr txBox="1"/>
            <p:nvPr/>
          </p:nvSpPr>
          <p:spPr>
            <a:xfrm>
              <a:off x="1758834" y="1773770"/>
              <a:ext cx="274115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Contents Here</a:t>
              </a:r>
              <a:endParaRPr b="1" sz="1400">
                <a:solidFill>
                  <a:srgbClr val="3F3F3F"/>
                </a:solidFill>
                <a:latin typeface="Arial"/>
                <a:ea typeface="Arial"/>
                <a:cs typeface="Arial"/>
                <a:sym typeface="Arial"/>
              </a:endParaRPr>
            </a:p>
          </p:txBody>
        </p:sp>
      </p:grpSp>
      <p:grpSp>
        <p:nvGrpSpPr>
          <p:cNvPr id="2979" name="Google Shape;2979;p29"/>
          <p:cNvGrpSpPr/>
          <p:nvPr/>
        </p:nvGrpSpPr>
        <p:grpSpPr>
          <a:xfrm>
            <a:off x="5853727" y="1935737"/>
            <a:ext cx="5365579" cy="733867"/>
            <a:chOff x="1758834" y="1773770"/>
            <a:chExt cx="2741158" cy="733867"/>
          </a:xfrm>
        </p:grpSpPr>
        <p:sp>
          <p:nvSpPr>
            <p:cNvPr id="2980" name="Google Shape;2980;p29"/>
            <p:cNvSpPr txBox="1"/>
            <p:nvPr/>
          </p:nvSpPr>
          <p:spPr>
            <a:xfrm>
              <a:off x="1758834" y="2045972"/>
              <a:ext cx="2741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r>
                <a:rPr lang="en-US" sz="1200">
                  <a:solidFill>
                    <a:srgbClr val="595959"/>
                  </a:solidFill>
                  <a:latin typeface="Arial"/>
                  <a:ea typeface="Arial"/>
                  <a:cs typeface="Arial"/>
                  <a:sym typeface="Arial"/>
                </a:rPr>
                <a:t> Easy to change colors, photos.</a:t>
              </a: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2981" name="Google Shape;2981;p29"/>
            <p:cNvSpPr txBox="1"/>
            <p:nvPr/>
          </p:nvSpPr>
          <p:spPr>
            <a:xfrm>
              <a:off x="1758834" y="1773770"/>
              <a:ext cx="274115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Contents Here</a:t>
              </a:r>
              <a:endParaRPr b="1" sz="1400">
                <a:solidFill>
                  <a:srgbClr val="3F3F3F"/>
                </a:solidFill>
                <a:latin typeface="Arial"/>
                <a:ea typeface="Arial"/>
                <a:cs typeface="Arial"/>
                <a:sym typeface="Arial"/>
              </a:endParaRPr>
            </a:p>
          </p:txBody>
        </p:sp>
      </p:grpSp>
      <p:sp>
        <p:nvSpPr>
          <p:cNvPr id="2982" name="Google Shape;2982;p29"/>
          <p:cNvSpPr/>
          <p:nvPr/>
        </p:nvSpPr>
        <p:spPr>
          <a:xfrm>
            <a:off x="5055004" y="5595387"/>
            <a:ext cx="304917" cy="223597"/>
          </a:xfrm>
          <a:custGeom>
            <a:rect b="b" l="l" r="r" t="t"/>
            <a:pathLst>
              <a:path extrusionOk="0" h="2375905" w="3240001">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83" name="Google Shape;2983;p29"/>
          <p:cNvSpPr/>
          <p:nvPr/>
        </p:nvSpPr>
        <p:spPr>
          <a:xfrm>
            <a:off x="5048890" y="2180865"/>
            <a:ext cx="317145" cy="243610"/>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84" name="Google Shape;2984;p29"/>
          <p:cNvSpPr/>
          <p:nvPr/>
        </p:nvSpPr>
        <p:spPr>
          <a:xfrm>
            <a:off x="5046244" y="3330552"/>
            <a:ext cx="322437" cy="278259"/>
          </a:xfrm>
          <a:custGeom>
            <a:rect b="b" l="l" r="r" t="t"/>
            <a:pathLst>
              <a:path extrusionOk="0" h="2796091" w="3240006">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85" name="Google Shape;2985;p29"/>
          <p:cNvSpPr/>
          <p:nvPr/>
        </p:nvSpPr>
        <p:spPr>
          <a:xfrm>
            <a:off x="5043652" y="4458922"/>
            <a:ext cx="327620" cy="259022"/>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986" name="Google Shape;2986;p29"/>
          <p:cNvGrpSpPr/>
          <p:nvPr/>
        </p:nvGrpSpPr>
        <p:grpSpPr>
          <a:xfrm>
            <a:off x="612631" y="2228951"/>
            <a:ext cx="3419176" cy="4524365"/>
            <a:chOff x="1550810" y="5998351"/>
            <a:chExt cx="1562146" cy="2067082"/>
          </a:xfrm>
        </p:grpSpPr>
        <p:sp>
          <p:nvSpPr>
            <p:cNvPr id="2987" name="Google Shape;2987;p29"/>
            <p:cNvSpPr/>
            <p:nvPr/>
          </p:nvSpPr>
          <p:spPr>
            <a:xfrm>
              <a:off x="1550810" y="5998351"/>
              <a:ext cx="1562146" cy="2067082"/>
            </a:xfrm>
            <a:custGeom>
              <a:rect b="b" l="l" r="r" t="t"/>
              <a:pathLst>
                <a:path extrusionOk="0" h="1305" w="987">
                  <a:moveTo>
                    <a:pt x="187" y="1305"/>
                  </a:moveTo>
                  <a:cubicBezTo>
                    <a:pt x="192" y="1291"/>
                    <a:pt x="196" y="1276"/>
                    <a:pt x="200" y="1262"/>
                  </a:cubicBezTo>
                  <a:cubicBezTo>
                    <a:pt x="201" y="1258"/>
                    <a:pt x="201" y="1254"/>
                    <a:pt x="201" y="1250"/>
                  </a:cubicBezTo>
                  <a:cubicBezTo>
                    <a:pt x="200" y="1233"/>
                    <a:pt x="203" y="1215"/>
                    <a:pt x="208" y="1198"/>
                  </a:cubicBezTo>
                  <a:cubicBezTo>
                    <a:pt x="213" y="1183"/>
                    <a:pt x="217" y="1167"/>
                    <a:pt x="222" y="1152"/>
                  </a:cubicBezTo>
                  <a:cubicBezTo>
                    <a:pt x="226" y="1139"/>
                    <a:pt x="229" y="1126"/>
                    <a:pt x="233" y="1114"/>
                  </a:cubicBezTo>
                  <a:cubicBezTo>
                    <a:pt x="233" y="1113"/>
                    <a:pt x="233" y="1112"/>
                    <a:pt x="234" y="1112"/>
                  </a:cubicBezTo>
                  <a:cubicBezTo>
                    <a:pt x="240" y="1104"/>
                    <a:pt x="241" y="1095"/>
                    <a:pt x="243" y="1086"/>
                  </a:cubicBezTo>
                  <a:cubicBezTo>
                    <a:pt x="244" y="1080"/>
                    <a:pt x="248" y="1076"/>
                    <a:pt x="251" y="1071"/>
                  </a:cubicBezTo>
                  <a:cubicBezTo>
                    <a:pt x="253" y="1067"/>
                    <a:pt x="256" y="1064"/>
                    <a:pt x="258" y="1061"/>
                  </a:cubicBezTo>
                  <a:cubicBezTo>
                    <a:pt x="258" y="1060"/>
                    <a:pt x="258" y="1060"/>
                    <a:pt x="257" y="1059"/>
                  </a:cubicBezTo>
                  <a:cubicBezTo>
                    <a:pt x="249" y="1062"/>
                    <a:pt x="241" y="1064"/>
                    <a:pt x="233" y="1067"/>
                  </a:cubicBezTo>
                  <a:cubicBezTo>
                    <a:pt x="220" y="1072"/>
                    <a:pt x="207" y="1077"/>
                    <a:pt x="195" y="1083"/>
                  </a:cubicBezTo>
                  <a:cubicBezTo>
                    <a:pt x="168" y="1093"/>
                    <a:pt x="141" y="1104"/>
                    <a:pt x="114" y="1115"/>
                  </a:cubicBezTo>
                  <a:cubicBezTo>
                    <a:pt x="105" y="1119"/>
                    <a:pt x="96" y="1123"/>
                    <a:pt x="87" y="1126"/>
                  </a:cubicBezTo>
                  <a:cubicBezTo>
                    <a:pt x="85" y="1127"/>
                    <a:pt x="82" y="1127"/>
                    <a:pt x="81" y="1126"/>
                  </a:cubicBezTo>
                  <a:cubicBezTo>
                    <a:pt x="65" y="1111"/>
                    <a:pt x="49" y="1095"/>
                    <a:pt x="42" y="1075"/>
                  </a:cubicBezTo>
                  <a:cubicBezTo>
                    <a:pt x="37" y="1062"/>
                    <a:pt x="35" y="1049"/>
                    <a:pt x="33" y="1036"/>
                  </a:cubicBezTo>
                  <a:cubicBezTo>
                    <a:pt x="32" y="1031"/>
                    <a:pt x="31" y="1028"/>
                    <a:pt x="26" y="1028"/>
                  </a:cubicBezTo>
                  <a:cubicBezTo>
                    <a:pt x="20" y="1027"/>
                    <a:pt x="17" y="1023"/>
                    <a:pt x="15" y="1018"/>
                  </a:cubicBezTo>
                  <a:cubicBezTo>
                    <a:pt x="7" y="1000"/>
                    <a:pt x="1" y="982"/>
                    <a:pt x="1" y="962"/>
                  </a:cubicBezTo>
                  <a:cubicBezTo>
                    <a:pt x="0" y="952"/>
                    <a:pt x="4" y="945"/>
                    <a:pt x="13" y="942"/>
                  </a:cubicBezTo>
                  <a:cubicBezTo>
                    <a:pt x="31" y="935"/>
                    <a:pt x="49" y="928"/>
                    <a:pt x="66" y="922"/>
                  </a:cubicBezTo>
                  <a:cubicBezTo>
                    <a:pt x="97" y="911"/>
                    <a:pt x="127" y="900"/>
                    <a:pt x="159" y="888"/>
                  </a:cubicBezTo>
                  <a:cubicBezTo>
                    <a:pt x="156" y="880"/>
                    <a:pt x="153" y="872"/>
                    <a:pt x="151" y="864"/>
                  </a:cubicBezTo>
                  <a:cubicBezTo>
                    <a:pt x="149" y="854"/>
                    <a:pt x="149" y="844"/>
                    <a:pt x="149" y="833"/>
                  </a:cubicBezTo>
                  <a:cubicBezTo>
                    <a:pt x="148" y="830"/>
                    <a:pt x="152" y="826"/>
                    <a:pt x="153" y="823"/>
                  </a:cubicBezTo>
                  <a:cubicBezTo>
                    <a:pt x="155" y="813"/>
                    <a:pt x="156" y="803"/>
                    <a:pt x="158" y="793"/>
                  </a:cubicBezTo>
                  <a:cubicBezTo>
                    <a:pt x="161" y="778"/>
                    <a:pt x="165" y="763"/>
                    <a:pt x="168" y="748"/>
                  </a:cubicBezTo>
                  <a:cubicBezTo>
                    <a:pt x="170" y="738"/>
                    <a:pt x="171" y="727"/>
                    <a:pt x="172" y="716"/>
                  </a:cubicBezTo>
                  <a:cubicBezTo>
                    <a:pt x="174" y="702"/>
                    <a:pt x="176" y="689"/>
                    <a:pt x="178" y="675"/>
                  </a:cubicBezTo>
                  <a:cubicBezTo>
                    <a:pt x="178" y="672"/>
                    <a:pt x="180" y="669"/>
                    <a:pt x="181" y="666"/>
                  </a:cubicBezTo>
                  <a:cubicBezTo>
                    <a:pt x="184" y="661"/>
                    <a:pt x="187" y="656"/>
                    <a:pt x="189" y="650"/>
                  </a:cubicBezTo>
                  <a:cubicBezTo>
                    <a:pt x="191" y="644"/>
                    <a:pt x="193" y="638"/>
                    <a:pt x="195" y="632"/>
                  </a:cubicBezTo>
                  <a:cubicBezTo>
                    <a:pt x="196" y="624"/>
                    <a:pt x="198" y="615"/>
                    <a:pt x="198" y="607"/>
                  </a:cubicBezTo>
                  <a:cubicBezTo>
                    <a:pt x="198" y="589"/>
                    <a:pt x="200" y="572"/>
                    <a:pt x="205" y="556"/>
                  </a:cubicBezTo>
                  <a:cubicBezTo>
                    <a:pt x="208" y="547"/>
                    <a:pt x="210" y="537"/>
                    <a:pt x="213" y="528"/>
                  </a:cubicBezTo>
                  <a:cubicBezTo>
                    <a:pt x="219" y="507"/>
                    <a:pt x="230" y="487"/>
                    <a:pt x="245" y="470"/>
                  </a:cubicBezTo>
                  <a:cubicBezTo>
                    <a:pt x="252" y="463"/>
                    <a:pt x="261" y="458"/>
                    <a:pt x="271" y="455"/>
                  </a:cubicBezTo>
                  <a:cubicBezTo>
                    <a:pt x="289" y="448"/>
                    <a:pt x="308" y="440"/>
                    <a:pt x="326" y="433"/>
                  </a:cubicBezTo>
                  <a:cubicBezTo>
                    <a:pt x="340" y="428"/>
                    <a:pt x="354" y="422"/>
                    <a:pt x="369" y="417"/>
                  </a:cubicBezTo>
                  <a:cubicBezTo>
                    <a:pt x="375" y="414"/>
                    <a:pt x="382" y="412"/>
                    <a:pt x="387" y="408"/>
                  </a:cubicBezTo>
                  <a:cubicBezTo>
                    <a:pt x="391" y="405"/>
                    <a:pt x="394" y="400"/>
                    <a:pt x="397" y="395"/>
                  </a:cubicBezTo>
                  <a:cubicBezTo>
                    <a:pt x="401" y="389"/>
                    <a:pt x="404" y="383"/>
                    <a:pt x="407" y="377"/>
                  </a:cubicBezTo>
                  <a:cubicBezTo>
                    <a:pt x="410" y="373"/>
                    <a:pt x="413" y="368"/>
                    <a:pt x="417" y="365"/>
                  </a:cubicBezTo>
                  <a:cubicBezTo>
                    <a:pt x="424" y="359"/>
                    <a:pt x="425" y="351"/>
                    <a:pt x="418" y="344"/>
                  </a:cubicBezTo>
                  <a:cubicBezTo>
                    <a:pt x="415" y="341"/>
                    <a:pt x="411" y="340"/>
                    <a:pt x="408" y="338"/>
                  </a:cubicBezTo>
                  <a:cubicBezTo>
                    <a:pt x="388" y="330"/>
                    <a:pt x="379" y="313"/>
                    <a:pt x="371" y="295"/>
                  </a:cubicBezTo>
                  <a:cubicBezTo>
                    <a:pt x="370" y="293"/>
                    <a:pt x="372" y="291"/>
                    <a:pt x="373" y="289"/>
                  </a:cubicBezTo>
                  <a:cubicBezTo>
                    <a:pt x="374" y="288"/>
                    <a:pt x="375" y="288"/>
                    <a:pt x="376" y="287"/>
                  </a:cubicBezTo>
                  <a:cubicBezTo>
                    <a:pt x="377" y="286"/>
                    <a:pt x="378" y="285"/>
                    <a:pt x="377" y="285"/>
                  </a:cubicBezTo>
                  <a:cubicBezTo>
                    <a:pt x="373" y="279"/>
                    <a:pt x="382" y="275"/>
                    <a:pt x="379" y="269"/>
                  </a:cubicBezTo>
                  <a:cubicBezTo>
                    <a:pt x="374" y="259"/>
                    <a:pt x="374" y="259"/>
                    <a:pt x="363" y="261"/>
                  </a:cubicBezTo>
                  <a:cubicBezTo>
                    <a:pt x="359" y="261"/>
                    <a:pt x="354" y="260"/>
                    <a:pt x="350" y="258"/>
                  </a:cubicBezTo>
                  <a:cubicBezTo>
                    <a:pt x="346" y="256"/>
                    <a:pt x="345" y="246"/>
                    <a:pt x="351" y="244"/>
                  </a:cubicBezTo>
                  <a:cubicBezTo>
                    <a:pt x="356" y="243"/>
                    <a:pt x="356" y="240"/>
                    <a:pt x="354" y="236"/>
                  </a:cubicBezTo>
                  <a:cubicBezTo>
                    <a:pt x="352" y="231"/>
                    <a:pt x="352" y="225"/>
                    <a:pt x="351" y="220"/>
                  </a:cubicBezTo>
                  <a:cubicBezTo>
                    <a:pt x="349" y="212"/>
                    <a:pt x="347" y="205"/>
                    <a:pt x="345" y="197"/>
                  </a:cubicBezTo>
                  <a:cubicBezTo>
                    <a:pt x="340" y="180"/>
                    <a:pt x="335" y="163"/>
                    <a:pt x="335" y="145"/>
                  </a:cubicBezTo>
                  <a:cubicBezTo>
                    <a:pt x="333" y="119"/>
                    <a:pt x="342" y="95"/>
                    <a:pt x="356" y="74"/>
                  </a:cubicBezTo>
                  <a:cubicBezTo>
                    <a:pt x="371" y="50"/>
                    <a:pt x="394" y="35"/>
                    <a:pt x="420" y="24"/>
                  </a:cubicBezTo>
                  <a:cubicBezTo>
                    <a:pt x="439" y="16"/>
                    <a:pt x="458" y="11"/>
                    <a:pt x="478" y="6"/>
                  </a:cubicBezTo>
                  <a:cubicBezTo>
                    <a:pt x="505" y="0"/>
                    <a:pt x="532" y="0"/>
                    <a:pt x="559" y="5"/>
                  </a:cubicBezTo>
                  <a:cubicBezTo>
                    <a:pt x="564" y="5"/>
                    <a:pt x="569" y="8"/>
                    <a:pt x="573" y="12"/>
                  </a:cubicBezTo>
                  <a:cubicBezTo>
                    <a:pt x="585" y="24"/>
                    <a:pt x="597" y="36"/>
                    <a:pt x="608" y="49"/>
                  </a:cubicBezTo>
                  <a:cubicBezTo>
                    <a:pt x="617" y="60"/>
                    <a:pt x="624" y="74"/>
                    <a:pt x="631" y="87"/>
                  </a:cubicBezTo>
                  <a:cubicBezTo>
                    <a:pt x="640" y="104"/>
                    <a:pt x="647" y="122"/>
                    <a:pt x="655" y="139"/>
                  </a:cubicBezTo>
                  <a:cubicBezTo>
                    <a:pt x="656" y="141"/>
                    <a:pt x="659" y="143"/>
                    <a:pt x="661" y="143"/>
                  </a:cubicBezTo>
                  <a:cubicBezTo>
                    <a:pt x="677" y="147"/>
                    <a:pt x="694" y="151"/>
                    <a:pt x="710" y="154"/>
                  </a:cubicBezTo>
                  <a:cubicBezTo>
                    <a:pt x="712" y="155"/>
                    <a:pt x="714" y="156"/>
                    <a:pt x="716" y="158"/>
                  </a:cubicBezTo>
                  <a:cubicBezTo>
                    <a:pt x="716" y="158"/>
                    <a:pt x="716" y="159"/>
                    <a:pt x="715" y="159"/>
                  </a:cubicBezTo>
                  <a:cubicBezTo>
                    <a:pt x="710" y="159"/>
                    <a:pt x="705" y="159"/>
                    <a:pt x="700" y="159"/>
                  </a:cubicBezTo>
                  <a:cubicBezTo>
                    <a:pt x="684" y="160"/>
                    <a:pt x="668" y="161"/>
                    <a:pt x="652" y="162"/>
                  </a:cubicBezTo>
                  <a:cubicBezTo>
                    <a:pt x="647" y="162"/>
                    <a:pt x="644" y="169"/>
                    <a:pt x="645" y="173"/>
                  </a:cubicBezTo>
                  <a:cubicBezTo>
                    <a:pt x="649" y="186"/>
                    <a:pt x="653" y="200"/>
                    <a:pt x="656" y="214"/>
                  </a:cubicBezTo>
                  <a:cubicBezTo>
                    <a:pt x="658" y="222"/>
                    <a:pt x="659" y="231"/>
                    <a:pt x="659" y="239"/>
                  </a:cubicBezTo>
                  <a:cubicBezTo>
                    <a:pt x="660" y="242"/>
                    <a:pt x="656" y="244"/>
                    <a:pt x="653" y="247"/>
                  </a:cubicBezTo>
                  <a:cubicBezTo>
                    <a:pt x="658" y="256"/>
                    <a:pt x="664" y="263"/>
                    <a:pt x="670" y="272"/>
                  </a:cubicBezTo>
                  <a:cubicBezTo>
                    <a:pt x="674" y="279"/>
                    <a:pt x="679" y="286"/>
                    <a:pt x="682" y="293"/>
                  </a:cubicBezTo>
                  <a:cubicBezTo>
                    <a:pt x="685" y="301"/>
                    <a:pt x="680" y="308"/>
                    <a:pt x="672" y="309"/>
                  </a:cubicBezTo>
                  <a:cubicBezTo>
                    <a:pt x="668" y="310"/>
                    <a:pt x="665" y="310"/>
                    <a:pt x="661" y="310"/>
                  </a:cubicBezTo>
                  <a:cubicBezTo>
                    <a:pt x="661" y="315"/>
                    <a:pt x="661" y="319"/>
                    <a:pt x="662" y="324"/>
                  </a:cubicBezTo>
                  <a:cubicBezTo>
                    <a:pt x="662" y="326"/>
                    <a:pt x="662" y="329"/>
                    <a:pt x="662" y="331"/>
                  </a:cubicBezTo>
                  <a:cubicBezTo>
                    <a:pt x="660" y="336"/>
                    <a:pt x="660" y="340"/>
                    <a:pt x="666" y="344"/>
                  </a:cubicBezTo>
                  <a:cubicBezTo>
                    <a:pt x="668" y="346"/>
                    <a:pt x="668" y="353"/>
                    <a:pt x="667" y="355"/>
                  </a:cubicBezTo>
                  <a:cubicBezTo>
                    <a:pt x="661" y="365"/>
                    <a:pt x="663" y="373"/>
                    <a:pt x="668" y="381"/>
                  </a:cubicBezTo>
                  <a:cubicBezTo>
                    <a:pt x="675" y="392"/>
                    <a:pt x="668" y="403"/>
                    <a:pt x="660" y="408"/>
                  </a:cubicBezTo>
                  <a:cubicBezTo>
                    <a:pt x="650" y="414"/>
                    <a:pt x="641" y="420"/>
                    <a:pt x="631" y="426"/>
                  </a:cubicBezTo>
                  <a:cubicBezTo>
                    <a:pt x="620" y="434"/>
                    <a:pt x="610" y="441"/>
                    <a:pt x="599" y="449"/>
                  </a:cubicBezTo>
                  <a:cubicBezTo>
                    <a:pt x="597" y="450"/>
                    <a:pt x="595" y="452"/>
                    <a:pt x="593" y="453"/>
                  </a:cubicBezTo>
                  <a:cubicBezTo>
                    <a:pt x="592" y="447"/>
                    <a:pt x="592" y="441"/>
                    <a:pt x="590" y="435"/>
                  </a:cubicBezTo>
                  <a:cubicBezTo>
                    <a:pt x="585" y="423"/>
                    <a:pt x="575" y="416"/>
                    <a:pt x="565" y="410"/>
                  </a:cubicBezTo>
                  <a:cubicBezTo>
                    <a:pt x="547" y="399"/>
                    <a:pt x="528" y="390"/>
                    <a:pt x="507" y="383"/>
                  </a:cubicBezTo>
                  <a:cubicBezTo>
                    <a:pt x="482" y="374"/>
                    <a:pt x="456" y="369"/>
                    <a:pt x="429" y="367"/>
                  </a:cubicBezTo>
                  <a:cubicBezTo>
                    <a:pt x="439" y="370"/>
                    <a:pt x="450" y="372"/>
                    <a:pt x="460" y="375"/>
                  </a:cubicBezTo>
                  <a:cubicBezTo>
                    <a:pt x="487" y="383"/>
                    <a:pt x="513" y="390"/>
                    <a:pt x="535" y="407"/>
                  </a:cubicBezTo>
                  <a:cubicBezTo>
                    <a:pt x="545" y="413"/>
                    <a:pt x="553" y="421"/>
                    <a:pt x="562" y="428"/>
                  </a:cubicBezTo>
                  <a:cubicBezTo>
                    <a:pt x="572" y="437"/>
                    <a:pt x="583" y="446"/>
                    <a:pt x="592" y="456"/>
                  </a:cubicBezTo>
                  <a:cubicBezTo>
                    <a:pt x="601" y="466"/>
                    <a:pt x="608" y="477"/>
                    <a:pt x="616" y="488"/>
                  </a:cubicBezTo>
                  <a:cubicBezTo>
                    <a:pt x="622" y="496"/>
                    <a:pt x="627" y="505"/>
                    <a:pt x="633" y="513"/>
                  </a:cubicBezTo>
                  <a:cubicBezTo>
                    <a:pt x="639" y="521"/>
                    <a:pt x="645" y="528"/>
                    <a:pt x="651" y="535"/>
                  </a:cubicBezTo>
                  <a:cubicBezTo>
                    <a:pt x="655" y="542"/>
                    <a:pt x="659" y="549"/>
                    <a:pt x="663" y="556"/>
                  </a:cubicBezTo>
                  <a:cubicBezTo>
                    <a:pt x="667" y="565"/>
                    <a:pt x="671" y="573"/>
                    <a:pt x="674" y="582"/>
                  </a:cubicBezTo>
                  <a:cubicBezTo>
                    <a:pt x="677" y="590"/>
                    <a:pt x="679" y="598"/>
                    <a:pt x="681" y="606"/>
                  </a:cubicBezTo>
                  <a:cubicBezTo>
                    <a:pt x="684" y="617"/>
                    <a:pt x="686" y="627"/>
                    <a:pt x="689" y="638"/>
                  </a:cubicBezTo>
                  <a:cubicBezTo>
                    <a:pt x="693" y="653"/>
                    <a:pt x="697" y="668"/>
                    <a:pt x="701" y="684"/>
                  </a:cubicBezTo>
                  <a:cubicBezTo>
                    <a:pt x="702" y="687"/>
                    <a:pt x="703" y="689"/>
                    <a:pt x="704" y="693"/>
                  </a:cubicBezTo>
                  <a:cubicBezTo>
                    <a:pt x="715" y="689"/>
                    <a:pt x="727" y="685"/>
                    <a:pt x="738" y="681"/>
                  </a:cubicBezTo>
                  <a:cubicBezTo>
                    <a:pt x="773" y="669"/>
                    <a:pt x="809" y="656"/>
                    <a:pt x="844" y="643"/>
                  </a:cubicBezTo>
                  <a:cubicBezTo>
                    <a:pt x="870" y="633"/>
                    <a:pt x="897" y="623"/>
                    <a:pt x="924" y="614"/>
                  </a:cubicBezTo>
                  <a:cubicBezTo>
                    <a:pt x="935" y="610"/>
                    <a:pt x="940" y="612"/>
                    <a:pt x="948" y="622"/>
                  </a:cubicBezTo>
                  <a:cubicBezTo>
                    <a:pt x="957" y="635"/>
                    <a:pt x="963" y="650"/>
                    <a:pt x="967" y="665"/>
                  </a:cubicBezTo>
                  <a:cubicBezTo>
                    <a:pt x="969" y="671"/>
                    <a:pt x="969" y="676"/>
                    <a:pt x="965" y="681"/>
                  </a:cubicBezTo>
                  <a:cubicBezTo>
                    <a:pt x="964" y="682"/>
                    <a:pt x="964" y="687"/>
                    <a:pt x="965" y="688"/>
                  </a:cubicBezTo>
                  <a:cubicBezTo>
                    <a:pt x="985" y="712"/>
                    <a:pt x="987" y="740"/>
                    <a:pt x="986" y="769"/>
                  </a:cubicBezTo>
                  <a:cubicBezTo>
                    <a:pt x="985" y="784"/>
                    <a:pt x="987" y="780"/>
                    <a:pt x="974" y="785"/>
                  </a:cubicBezTo>
                  <a:cubicBezTo>
                    <a:pt x="939" y="797"/>
                    <a:pt x="904" y="809"/>
                    <a:pt x="868" y="821"/>
                  </a:cubicBezTo>
                  <a:cubicBezTo>
                    <a:pt x="866" y="822"/>
                    <a:pt x="864" y="823"/>
                    <a:pt x="861" y="825"/>
                  </a:cubicBezTo>
                  <a:cubicBezTo>
                    <a:pt x="866" y="831"/>
                    <a:pt x="870" y="836"/>
                    <a:pt x="875" y="842"/>
                  </a:cubicBezTo>
                  <a:cubicBezTo>
                    <a:pt x="891" y="861"/>
                    <a:pt x="907" y="881"/>
                    <a:pt x="923" y="901"/>
                  </a:cubicBezTo>
                  <a:cubicBezTo>
                    <a:pt x="934" y="914"/>
                    <a:pt x="945" y="927"/>
                    <a:pt x="955" y="941"/>
                  </a:cubicBezTo>
                  <a:cubicBezTo>
                    <a:pt x="963" y="951"/>
                    <a:pt x="962" y="956"/>
                    <a:pt x="954" y="965"/>
                  </a:cubicBezTo>
                  <a:cubicBezTo>
                    <a:pt x="938" y="983"/>
                    <a:pt x="922" y="1001"/>
                    <a:pt x="906" y="1018"/>
                  </a:cubicBezTo>
                  <a:cubicBezTo>
                    <a:pt x="903" y="1022"/>
                    <a:pt x="900" y="1025"/>
                    <a:pt x="896" y="1030"/>
                  </a:cubicBezTo>
                  <a:cubicBezTo>
                    <a:pt x="903" y="1036"/>
                    <a:pt x="910" y="1042"/>
                    <a:pt x="917" y="1048"/>
                  </a:cubicBezTo>
                  <a:cubicBezTo>
                    <a:pt x="921" y="1051"/>
                    <a:pt x="925" y="1054"/>
                    <a:pt x="922" y="1059"/>
                  </a:cubicBezTo>
                  <a:cubicBezTo>
                    <a:pt x="921" y="1062"/>
                    <a:pt x="917" y="1065"/>
                    <a:pt x="913" y="1066"/>
                  </a:cubicBezTo>
                  <a:cubicBezTo>
                    <a:pt x="909" y="1067"/>
                    <a:pt x="903" y="1067"/>
                    <a:pt x="898" y="1067"/>
                  </a:cubicBezTo>
                  <a:cubicBezTo>
                    <a:pt x="898" y="1071"/>
                    <a:pt x="899" y="1074"/>
                    <a:pt x="900" y="1077"/>
                  </a:cubicBezTo>
                  <a:cubicBezTo>
                    <a:pt x="902" y="1084"/>
                    <a:pt x="901" y="1090"/>
                    <a:pt x="897" y="1096"/>
                  </a:cubicBezTo>
                  <a:cubicBezTo>
                    <a:pt x="894" y="1101"/>
                    <a:pt x="892" y="1107"/>
                    <a:pt x="890" y="1113"/>
                  </a:cubicBezTo>
                  <a:cubicBezTo>
                    <a:pt x="886" y="1125"/>
                    <a:pt x="879" y="1134"/>
                    <a:pt x="869" y="1140"/>
                  </a:cubicBezTo>
                  <a:cubicBezTo>
                    <a:pt x="861" y="1145"/>
                    <a:pt x="854" y="1150"/>
                    <a:pt x="847" y="1155"/>
                  </a:cubicBezTo>
                  <a:cubicBezTo>
                    <a:pt x="835" y="1163"/>
                    <a:pt x="822" y="1163"/>
                    <a:pt x="808" y="1160"/>
                  </a:cubicBezTo>
                  <a:cubicBezTo>
                    <a:pt x="798" y="1157"/>
                    <a:pt x="789" y="1158"/>
                    <a:pt x="780" y="1162"/>
                  </a:cubicBezTo>
                  <a:cubicBezTo>
                    <a:pt x="776" y="1164"/>
                    <a:pt x="772" y="1170"/>
                    <a:pt x="768" y="1174"/>
                  </a:cubicBezTo>
                  <a:cubicBezTo>
                    <a:pt x="742" y="1204"/>
                    <a:pt x="716" y="1234"/>
                    <a:pt x="688" y="1264"/>
                  </a:cubicBezTo>
                  <a:cubicBezTo>
                    <a:pt x="680" y="1273"/>
                    <a:pt x="677" y="1282"/>
                    <a:pt x="678" y="1293"/>
                  </a:cubicBezTo>
                  <a:cubicBezTo>
                    <a:pt x="679" y="1297"/>
                    <a:pt x="678" y="1301"/>
                    <a:pt x="678" y="1305"/>
                  </a:cubicBezTo>
                  <a:cubicBezTo>
                    <a:pt x="514" y="1305"/>
                    <a:pt x="351" y="1305"/>
                    <a:pt x="187" y="1305"/>
                  </a:cubicBezTo>
                  <a:close/>
                  <a:moveTo>
                    <a:pt x="903" y="900"/>
                  </a:moveTo>
                  <a:cubicBezTo>
                    <a:pt x="900" y="904"/>
                    <a:pt x="898" y="907"/>
                    <a:pt x="895" y="910"/>
                  </a:cubicBezTo>
                  <a:cubicBezTo>
                    <a:pt x="890" y="915"/>
                    <a:pt x="887" y="915"/>
                    <a:pt x="883" y="910"/>
                  </a:cubicBezTo>
                  <a:cubicBezTo>
                    <a:pt x="879" y="905"/>
                    <a:pt x="875" y="901"/>
                    <a:pt x="871" y="896"/>
                  </a:cubicBezTo>
                  <a:cubicBezTo>
                    <a:pt x="864" y="888"/>
                    <a:pt x="857" y="879"/>
                    <a:pt x="850" y="871"/>
                  </a:cubicBezTo>
                  <a:cubicBezTo>
                    <a:pt x="839" y="858"/>
                    <a:pt x="830" y="846"/>
                    <a:pt x="819" y="834"/>
                  </a:cubicBezTo>
                  <a:cubicBezTo>
                    <a:pt x="815" y="829"/>
                    <a:pt x="815" y="824"/>
                    <a:pt x="821" y="820"/>
                  </a:cubicBezTo>
                  <a:cubicBezTo>
                    <a:pt x="823" y="818"/>
                    <a:pt x="825" y="817"/>
                    <a:pt x="827" y="816"/>
                  </a:cubicBezTo>
                  <a:cubicBezTo>
                    <a:pt x="829" y="814"/>
                    <a:pt x="830" y="812"/>
                    <a:pt x="828" y="809"/>
                  </a:cubicBezTo>
                  <a:cubicBezTo>
                    <a:pt x="815" y="793"/>
                    <a:pt x="803" y="777"/>
                    <a:pt x="791" y="762"/>
                  </a:cubicBezTo>
                  <a:cubicBezTo>
                    <a:pt x="786" y="757"/>
                    <a:pt x="786" y="757"/>
                    <a:pt x="781" y="762"/>
                  </a:cubicBezTo>
                  <a:cubicBezTo>
                    <a:pt x="770" y="774"/>
                    <a:pt x="760" y="786"/>
                    <a:pt x="749" y="799"/>
                  </a:cubicBezTo>
                  <a:cubicBezTo>
                    <a:pt x="735" y="815"/>
                    <a:pt x="721" y="831"/>
                    <a:pt x="707" y="847"/>
                  </a:cubicBezTo>
                  <a:cubicBezTo>
                    <a:pt x="699" y="856"/>
                    <a:pt x="691" y="865"/>
                    <a:pt x="682" y="874"/>
                  </a:cubicBezTo>
                  <a:cubicBezTo>
                    <a:pt x="678" y="877"/>
                    <a:pt x="678" y="881"/>
                    <a:pt x="680" y="886"/>
                  </a:cubicBezTo>
                  <a:cubicBezTo>
                    <a:pt x="683" y="892"/>
                    <a:pt x="685" y="899"/>
                    <a:pt x="687" y="906"/>
                  </a:cubicBezTo>
                  <a:cubicBezTo>
                    <a:pt x="694" y="922"/>
                    <a:pt x="702" y="937"/>
                    <a:pt x="714" y="950"/>
                  </a:cubicBezTo>
                  <a:cubicBezTo>
                    <a:pt x="718" y="956"/>
                    <a:pt x="722" y="962"/>
                    <a:pt x="727" y="968"/>
                  </a:cubicBezTo>
                  <a:cubicBezTo>
                    <a:pt x="727" y="969"/>
                    <a:pt x="728" y="970"/>
                    <a:pt x="729" y="971"/>
                  </a:cubicBezTo>
                  <a:cubicBezTo>
                    <a:pt x="736" y="976"/>
                    <a:pt x="744" y="980"/>
                    <a:pt x="753" y="980"/>
                  </a:cubicBezTo>
                  <a:cubicBezTo>
                    <a:pt x="757" y="980"/>
                    <a:pt x="762" y="982"/>
                    <a:pt x="764" y="985"/>
                  </a:cubicBezTo>
                  <a:cubicBezTo>
                    <a:pt x="768" y="991"/>
                    <a:pt x="772" y="996"/>
                    <a:pt x="780" y="996"/>
                  </a:cubicBezTo>
                  <a:cubicBezTo>
                    <a:pt x="781" y="996"/>
                    <a:pt x="782" y="996"/>
                    <a:pt x="782" y="997"/>
                  </a:cubicBezTo>
                  <a:cubicBezTo>
                    <a:pt x="789" y="1005"/>
                    <a:pt x="798" y="1004"/>
                    <a:pt x="807" y="1005"/>
                  </a:cubicBezTo>
                  <a:cubicBezTo>
                    <a:pt x="809" y="1005"/>
                    <a:pt x="811" y="1005"/>
                    <a:pt x="812" y="1006"/>
                  </a:cubicBezTo>
                  <a:cubicBezTo>
                    <a:pt x="832" y="1012"/>
                    <a:pt x="852" y="1017"/>
                    <a:pt x="872" y="1023"/>
                  </a:cubicBezTo>
                  <a:cubicBezTo>
                    <a:pt x="888" y="1028"/>
                    <a:pt x="888" y="1027"/>
                    <a:pt x="894" y="1016"/>
                  </a:cubicBezTo>
                  <a:cubicBezTo>
                    <a:pt x="895" y="1015"/>
                    <a:pt x="897" y="1014"/>
                    <a:pt x="898" y="1012"/>
                  </a:cubicBezTo>
                  <a:cubicBezTo>
                    <a:pt x="913" y="996"/>
                    <a:pt x="928" y="979"/>
                    <a:pt x="944" y="963"/>
                  </a:cubicBezTo>
                  <a:cubicBezTo>
                    <a:pt x="947" y="959"/>
                    <a:pt x="948" y="955"/>
                    <a:pt x="944" y="951"/>
                  </a:cubicBezTo>
                  <a:cubicBezTo>
                    <a:pt x="931" y="935"/>
                    <a:pt x="918" y="918"/>
                    <a:pt x="903" y="900"/>
                  </a:cubicBezTo>
                  <a:close/>
                  <a:moveTo>
                    <a:pt x="764" y="1166"/>
                  </a:moveTo>
                  <a:cubicBezTo>
                    <a:pt x="764" y="1165"/>
                    <a:pt x="764" y="1164"/>
                    <a:pt x="763" y="1164"/>
                  </a:cubicBezTo>
                  <a:cubicBezTo>
                    <a:pt x="762" y="1164"/>
                    <a:pt x="760" y="1164"/>
                    <a:pt x="758" y="1165"/>
                  </a:cubicBezTo>
                  <a:cubicBezTo>
                    <a:pt x="752" y="1166"/>
                    <a:pt x="747" y="1165"/>
                    <a:pt x="743" y="1159"/>
                  </a:cubicBezTo>
                  <a:cubicBezTo>
                    <a:pt x="740" y="1155"/>
                    <a:pt x="736" y="1151"/>
                    <a:pt x="732" y="1148"/>
                  </a:cubicBezTo>
                  <a:cubicBezTo>
                    <a:pt x="729" y="1145"/>
                    <a:pt x="725" y="1142"/>
                    <a:pt x="721" y="1141"/>
                  </a:cubicBezTo>
                  <a:cubicBezTo>
                    <a:pt x="716" y="1141"/>
                    <a:pt x="713" y="1138"/>
                    <a:pt x="709" y="1135"/>
                  </a:cubicBezTo>
                  <a:cubicBezTo>
                    <a:pt x="705" y="1131"/>
                    <a:pt x="699" y="1128"/>
                    <a:pt x="694" y="1126"/>
                  </a:cubicBezTo>
                  <a:cubicBezTo>
                    <a:pt x="689" y="1125"/>
                    <a:pt x="685" y="1123"/>
                    <a:pt x="683" y="1119"/>
                  </a:cubicBezTo>
                  <a:cubicBezTo>
                    <a:pt x="680" y="1115"/>
                    <a:pt x="677" y="1113"/>
                    <a:pt x="673" y="1112"/>
                  </a:cubicBezTo>
                  <a:cubicBezTo>
                    <a:pt x="664" y="1110"/>
                    <a:pt x="656" y="1108"/>
                    <a:pt x="647" y="1105"/>
                  </a:cubicBezTo>
                  <a:cubicBezTo>
                    <a:pt x="644" y="1104"/>
                    <a:pt x="642" y="1103"/>
                    <a:pt x="639" y="1101"/>
                  </a:cubicBezTo>
                  <a:cubicBezTo>
                    <a:pt x="624" y="1089"/>
                    <a:pt x="610" y="1078"/>
                    <a:pt x="592" y="1071"/>
                  </a:cubicBezTo>
                  <a:cubicBezTo>
                    <a:pt x="578" y="1065"/>
                    <a:pt x="567" y="1053"/>
                    <a:pt x="563" y="1037"/>
                  </a:cubicBezTo>
                  <a:cubicBezTo>
                    <a:pt x="561" y="1031"/>
                    <a:pt x="549" y="1028"/>
                    <a:pt x="545" y="1032"/>
                  </a:cubicBezTo>
                  <a:cubicBezTo>
                    <a:pt x="536" y="1040"/>
                    <a:pt x="528" y="1050"/>
                    <a:pt x="519" y="1059"/>
                  </a:cubicBezTo>
                  <a:cubicBezTo>
                    <a:pt x="575" y="1125"/>
                    <a:pt x="631" y="1191"/>
                    <a:pt x="687" y="1256"/>
                  </a:cubicBezTo>
                  <a:cubicBezTo>
                    <a:pt x="713" y="1226"/>
                    <a:pt x="739" y="1196"/>
                    <a:pt x="764" y="1166"/>
                  </a:cubicBezTo>
                  <a:close/>
                  <a:moveTo>
                    <a:pt x="832" y="815"/>
                  </a:moveTo>
                  <a:cubicBezTo>
                    <a:pt x="829" y="817"/>
                    <a:pt x="827" y="819"/>
                    <a:pt x="825" y="820"/>
                  </a:cubicBezTo>
                  <a:cubicBezTo>
                    <a:pt x="818" y="826"/>
                    <a:pt x="818" y="828"/>
                    <a:pt x="824" y="834"/>
                  </a:cubicBezTo>
                  <a:cubicBezTo>
                    <a:pt x="830" y="841"/>
                    <a:pt x="836" y="848"/>
                    <a:pt x="842" y="855"/>
                  </a:cubicBezTo>
                  <a:cubicBezTo>
                    <a:pt x="856" y="873"/>
                    <a:pt x="870" y="890"/>
                    <a:pt x="885" y="908"/>
                  </a:cubicBezTo>
                  <a:cubicBezTo>
                    <a:pt x="887" y="911"/>
                    <a:pt x="891" y="911"/>
                    <a:pt x="894" y="908"/>
                  </a:cubicBezTo>
                  <a:cubicBezTo>
                    <a:pt x="896" y="905"/>
                    <a:pt x="898" y="902"/>
                    <a:pt x="901" y="898"/>
                  </a:cubicBezTo>
                  <a:cubicBezTo>
                    <a:pt x="878" y="870"/>
                    <a:pt x="855" y="843"/>
                    <a:pt x="832" y="815"/>
                  </a:cubicBezTo>
                  <a:close/>
                  <a:moveTo>
                    <a:pt x="824" y="1151"/>
                  </a:moveTo>
                  <a:cubicBezTo>
                    <a:pt x="825" y="1151"/>
                    <a:pt x="825" y="1152"/>
                    <a:pt x="826" y="1152"/>
                  </a:cubicBezTo>
                  <a:cubicBezTo>
                    <a:pt x="834" y="1145"/>
                    <a:pt x="843" y="1138"/>
                    <a:pt x="851" y="1130"/>
                  </a:cubicBezTo>
                  <a:cubicBezTo>
                    <a:pt x="863" y="1120"/>
                    <a:pt x="870" y="1108"/>
                    <a:pt x="874" y="1094"/>
                  </a:cubicBezTo>
                  <a:cubicBezTo>
                    <a:pt x="880" y="1072"/>
                    <a:pt x="881" y="1051"/>
                    <a:pt x="874" y="1030"/>
                  </a:cubicBezTo>
                  <a:cubicBezTo>
                    <a:pt x="872" y="1025"/>
                    <a:pt x="869" y="1024"/>
                    <a:pt x="865" y="1024"/>
                  </a:cubicBezTo>
                  <a:cubicBezTo>
                    <a:pt x="881" y="1076"/>
                    <a:pt x="868" y="1118"/>
                    <a:pt x="824" y="115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88" name="Google Shape;2988;p29"/>
            <p:cNvSpPr/>
            <p:nvPr/>
          </p:nvSpPr>
          <p:spPr>
            <a:xfrm>
              <a:off x="2623798" y="7197573"/>
              <a:ext cx="426041" cy="431299"/>
            </a:xfrm>
            <a:custGeom>
              <a:rect b="b" l="l" r="r" t="t"/>
              <a:pathLst>
                <a:path extrusionOk="0" h="271" w="270">
                  <a:moveTo>
                    <a:pt x="225" y="143"/>
                  </a:moveTo>
                  <a:cubicBezTo>
                    <a:pt x="240" y="161"/>
                    <a:pt x="253" y="178"/>
                    <a:pt x="266" y="194"/>
                  </a:cubicBezTo>
                  <a:cubicBezTo>
                    <a:pt x="270" y="198"/>
                    <a:pt x="269" y="202"/>
                    <a:pt x="266" y="206"/>
                  </a:cubicBezTo>
                  <a:cubicBezTo>
                    <a:pt x="250" y="222"/>
                    <a:pt x="235" y="239"/>
                    <a:pt x="220" y="255"/>
                  </a:cubicBezTo>
                  <a:cubicBezTo>
                    <a:pt x="219" y="257"/>
                    <a:pt x="217" y="258"/>
                    <a:pt x="216" y="259"/>
                  </a:cubicBezTo>
                  <a:cubicBezTo>
                    <a:pt x="210" y="270"/>
                    <a:pt x="210" y="271"/>
                    <a:pt x="194" y="266"/>
                  </a:cubicBezTo>
                  <a:cubicBezTo>
                    <a:pt x="174" y="260"/>
                    <a:pt x="154" y="255"/>
                    <a:pt x="134" y="249"/>
                  </a:cubicBezTo>
                  <a:cubicBezTo>
                    <a:pt x="133" y="248"/>
                    <a:pt x="131" y="248"/>
                    <a:pt x="129" y="248"/>
                  </a:cubicBezTo>
                  <a:cubicBezTo>
                    <a:pt x="120" y="247"/>
                    <a:pt x="111" y="248"/>
                    <a:pt x="104" y="240"/>
                  </a:cubicBezTo>
                  <a:cubicBezTo>
                    <a:pt x="104" y="239"/>
                    <a:pt x="103" y="239"/>
                    <a:pt x="102" y="239"/>
                  </a:cubicBezTo>
                  <a:cubicBezTo>
                    <a:pt x="94" y="239"/>
                    <a:pt x="90" y="234"/>
                    <a:pt x="86" y="228"/>
                  </a:cubicBezTo>
                  <a:cubicBezTo>
                    <a:pt x="84" y="225"/>
                    <a:pt x="79" y="223"/>
                    <a:pt x="75" y="223"/>
                  </a:cubicBezTo>
                  <a:cubicBezTo>
                    <a:pt x="66" y="223"/>
                    <a:pt x="58" y="219"/>
                    <a:pt x="51" y="214"/>
                  </a:cubicBezTo>
                  <a:cubicBezTo>
                    <a:pt x="50" y="213"/>
                    <a:pt x="49" y="212"/>
                    <a:pt x="49" y="211"/>
                  </a:cubicBezTo>
                  <a:cubicBezTo>
                    <a:pt x="44" y="205"/>
                    <a:pt x="40" y="199"/>
                    <a:pt x="36" y="193"/>
                  </a:cubicBezTo>
                  <a:cubicBezTo>
                    <a:pt x="24" y="180"/>
                    <a:pt x="16" y="165"/>
                    <a:pt x="9" y="149"/>
                  </a:cubicBezTo>
                  <a:cubicBezTo>
                    <a:pt x="7" y="142"/>
                    <a:pt x="5" y="135"/>
                    <a:pt x="2" y="129"/>
                  </a:cubicBezTo>
                  <a:cubicBezTo>
                    <a:pt x="0" y="124"/>
                    <a:pt x="0" y="120"/>
                    <a:pt x="4" y="117"/>
                  </a:cubicBezTo>
                  <a:cubicBezTo>
                    <a:pt x="13" y="108"/>
                    <a:pt x="21" y="99"/>
                    <a:pt x="29" y="90"/>
                  </a:cubicBezTo>
                  <a:cubicBezTo>
                    <a:pt x="43" y="74"/>
                    <a:pt x="57" y="58"/>
                    <a:pt x="71" y="42"/>
                  </a:cubicBezTo>
                  <a:cubicBezTo>
                    <a:pt x="82" y="29"/>
                    <a:pt x="92" y="17"/>
                    <a:pt x="103" y="5"/>
                  </a:cubicBezTo>
                  <a:cubicBezTo>
                    <a:pt x="108" y="0"/>
                    <a:pt x="108" y="0"/>
                    <a:pt x="113" y="5"/>
                  </a:cubicBezTo>
                  <a:cubicBezTo>
                    <a:pt x="125" y="20"/>
                    <a:pt x="137" y="36"/>
                    <a:pt x="150" y="52"/>
                  </a:cubicBezTo>
                  <a:cubicBezTo>
                    <a:pt x="152" y="55"/>
                    <a:pt x="151" y="57"/>
                    <a:pt x="149" y="59"/>
                  </a:cubicBezTo>
                  <a:cubicBezTo>
                    <a:pt x="147" y="60"/>
                    <a:pt x="145" y="61"/>
                    <a:pt x="143" y="63"/>
                  </a:cubicBezTo>
                  <a:cubicBezTo>
                    <a:pt x="137" y="67"/>
                    <a:pt x="137" y="72"/>
                    <a:pt x="141" y="77"/>
                  </a:cubicBezTo>
                  <a:cubicBezTo>
                    <a:pt x="152" y="89"/>
                    <a:pt x="161" y="101"/>
                    <a:pt x="172" y="114"/>
                  </a:cubicBezTo>
                  <a:cubicBezTo>
                    <a:pt x="179" y="122"/>
                    <a:pt x="186" y="131"/>
                    <a:pt x="193" y="139"/>
                  </a:cubicBezTo>
                  <a:cubicBezTo>
                    <a:pt x="197" y="144"/>
                    <a:pt x="201" y="148"/>
                    <a:pt x="205" y="153"/>
                  </a:cubicBezTo>
                  <a:cubicBezTo>
                    <a:pt x="209" y="158"/>
                    <a:pt x="212" y="158"/>
                    <a:pt x="217" y="153"/>
                  </a:cubicBezTo>
                  <a:cubicBezTo>
                    <a:pt x="220" y="150"/>
                    <a:pt x="222" y="147"/>
                    <a:pt x="225" y="14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89" name="Google Shape;2989;p29"/>
            <p:cNvSpPr/>
            <p:nvPr/>
          </p:nvSpPr>
          <p:spPr>
            <a:xfrm>
              <a:off x="2371330" y="7628872"/>
              <a:ext cx="389221" cy="357663"/>
            </a:xfrm>
            <a:custGeom>
              <a:rect b="b" l="l" r="r" t="t"/>
              <a:pathLst>
                <a:path extrusionOk="0" h="228" w="245">
                  <a:moveTo>
                    <a:pt x="245" y="138"/>
                  </a:moveTo>
                  <a:cubicBezTo>
                    <a:pt x="220" y="168"/>
                    <a:pt x="194" y="198"/>
                    <a:pt x="168" y="228"/>
                  </a:cubicBezTo>
                  <a:cubicBezTo>
                    <a:pt x="112" y="163"/>
                    <a:pt x="56" y="97"/>
                    <a:pt x="0" y="31"/>
                  </a:cubicBezTo>
                  <a:cubicBezTo>
                    <a:pt x="9" y="22"/>
                    <a:pt x="17" y="12"/>
                    <a:pt x="26" y="4"/>
                  </a:cubicBezTo>
                  <a:cubicBezTo>
                    <a:pt x="30" y="0"/>
                    <a:pt x="42" y="3"/>
                    <a:pt x="44" y="9"/>
                  </a:cubicBezTo>
                  <a:cubicBezTo>
                    <a:pt x="48" y="25"/>
                    <a:pt x="59" y="37"/>
                    <a:pt x="73" y="43"/>
                  </a:cubicBezTo>
                  <a:cubicBezTo>
                    <a:pt x="91" y="50"/>
                    <a:pt x="105" y="61"/>
                    <a:pt x="120" y="73"/>
                  </a:cubicBezTo>
                  <a:cubicBezTo>
                    <a:pt x="123" y="75"/>
                    <a:pt x="125" y="76"/>
                    <a:pt x="128" y="77"/>
                  </a:cubicBezTo>
                  <a:cubicBezTo>
                    <a:pt x="137" y="80"/>
                    <a:pt x="145" y="82"/>
                    <a:pt x="154" y="84"/>
                  </a:cubicBezTo>
                  <a:cubicBezTo>
                    <a:pt x="158" y="85"/>
                    <a:pt x="161" y="87"/>
                    <a:pt x="164" y="91"/>
                  </a:cubicBezTo>
                  <a:cubicBezTo>
                    <a:pt x="166" y="95"/>
                    <a:pt x="170" y="97"/>
                    <a:pt x="175" y="98"/>
                  </a:cubicBezTo>
                  <a:cubicBezTo>
                    <a:pt x="180" y="100"/>
                    <a:pt x="186" y="103"/>
                    <a:pt x="190" y="107"/>
                  </a:cubicBezTo>
                  <a:cubicBezTo>
                    <a:pt x="194" y="110"/>
                    <a:pt x="197" y="113"/>
                    <a:pt x="202" y="113"/>
                  </a:cubicBezTo>
                  <a:cubicBezTo>
                    <a:pt x="206" y="114"/>
                    <a:pt x="210" y="117"/>
                    <a:pt x="213" y="120"/>
                  </a:cubicBezTo>
                  <a:cubicBezTo>
                    <a:pt x="217" y="123"/>
                    <a:pt x="221" y="127"/>
                    <a:pt x="224" y="131"/>
                  </a:cubicBezTo>
                  <a:cubicBezTo>
                    <a:pt x="228" y="137"/>
                    <a:pt x="233" y="138"/>
                    <a:pt x="239" y="137"/>
                  </a:cubicBezTo>
                  <a:cubicBezTo>
                    <a:pt x="241" y="136"/>
                    <a:pt x="243" y="136"/>
                    <a:pt x="244" y="136"/>
                  </a:cubicBezTo>
                  <a:cubicBezTo>
                    <a:pt x="245" y="136"/>
                    <a:pt x="245" y="137"/>
                    <a:pt x="245" y="1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0" name="Google Shape;2990;p29"/>
            <p:cNvSpPr/>
            <p:nvPr/>
          </p:nvSpPr>
          <p:spPr>
            <a:xfrm>
              <a:off x="2844707" y="7286990"/>
              <a:ext cx="131495" cy="152534"/>
            </a:xfrm>
            <a:custGeom>
              <a:rect b="b" l="l" r="r" t="t"/>
              <a:pathLst>
                <a:path extrusionOk="0" h="96" w="83">
                  <a:moveTo>
                    <a:pt x="14" y="0"/>
                  </a:moveTo>
                  <a:cubicBezTo>
                    <a:pt x="37" y="28"/>
                    <a:pt x="60" y="55"/>
                    <a:pt x="83" y="83"/>
                  </a:cubicBezTo>
                  <a:cubicBezTo>
                    <a:pt x="80" y="87"/>
                    <a:pt x="78" y="90"/>
                    <a:pt x="76" y="93"/>
                  </a:cubicBezTo>
                  <a:cubicBezTo>
                    <a:pt x="73" y="96"/>
                    <a:pt x="69" y="96"/>
                    <a:pt x="67" y="93"/>
                  </a:cubicBezTo>
                  <a:cubicBezTo>
                    <a:pt x="52" y="75"/>
                    <a:pt x="38" y="58"/>
                    <a:pt x="24" y="40"/>
                  </a:cubicBezTo>
                  <a:cubicBezTo>
                    <a:pt x="18" y="33"/>
                    <a:pt x="12" y="26"/>
                    <a:pt x="6" y="19"/>
                  </a:cubicBezTo>
                  <a:cubicBezTo>
                    <a:pt x="0" y="13"/>
                    <a:pt x="0" y="11"/>
                    <a:pt x="7" y="5"/>
                  </a:cubicBezTo>
                  <a:cubicBezTo>
                    <a:pt x="9" y="4"/>
                    <a:pt x="11" y="2"/>
                    <a:pt x="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1" name="Google Shape;2991;p29"/>
            <p:cNvSpPr/>
            <p:nvPr/>
          </p:nvSpPr>
          <p:spPr>
            <a:xfrm>
              <a:off x="2855227" y="7618353"/>
              <a:ext cx="89417" cy="205132"/>
            </a:xfrm>
            <a:custGeom>
              <a:rect b="b" l="l" r="r" t="t"/>
              <a:pathLst>
                <a:path extrusionOk="0" h="128" w="57">
                  <a:moveTo>
                    <a:pt x="0" y="127"/>
                  </a:moveTo>
                  <a:cubicBezTo>
                    <a:pt x="44" y="94"/>
                    <a:pt x="57" y="52"/>
                    <a:pt x="41" y="0"/>
                  </a:cubicBezTo>
                  <a:cubicBezTo>
                    <a:pt x="45" y="0"/>
                    <a:pt x="48" y="1"/>
                    <a:pt x="50" y="6"/>
                  </a:cubicBezTo>
                  <a:cubicBezTo>
                    <a:pt x="57" y="27"/>
                    <a:pt x="56" y="48"/>
                    <a:pt x="50" y="70"/>
                  </a:cubicBezTo>
                  <a:cubicBezTo>
                    <a:pt x="46" y="84"/>
                    <a:pt x="39" y="96"/>
                    <a:pt x="27" y="106"/>
                  </a:cubicBezTo>
                  <a:cubicBezTo>
                    <a:pt x="19" y="114"/>
                    <a:pt x="10" y="121"/>
                    <a:pt x="2" y="128"/>
                  </a:cubicBezTo>
                  <a:cubicBezTo>
                    <a:pt x="1" y="128"/>
                    <a:pt x="1" y="127"/>
                    <a:pt x="0" y="1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992" name="Google Shape;2992;p29"/>
          <p:cNvSpPr/>
          <p:nvPr/>
        </p:nvSpPr>
        <p:spPr>
          <a:xfrm>
            <a:off x="9125380" y="6274754"/>
            <a:ext cx="3066619" cy="488403"/>
          </a:xfrm>
          <a:custGeom>
            <a:rect b="b" l="l" r="r" t="t"/>
            <a:pathLst>
              <a:path extrusionOk="0" h="1941773" w="12192148">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3" name="Google Shape;2993;p29"/>
          <p:cNvSpPr/>
          <p:nvPr/>
        </p:nvSpPr>
        <p:spPr>
          <a:xfrm>
            <a:off x="0" y="6730111"/>
            <a:ext cx="12192000" cy="1371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94" name="Google Shape;2994;p29"/>
          <p:cNvGrpSpPr/>
          <p:nvPr/>
        </p:nvGrpSpPr>
        <p:grpSpPr>
          <a:xfrm flipH="1">
            <a:off x="11178612" y="5759424"/>
            <a:ext cx="817770" cy="809183"/>
            <a:chOff x="3175" y="1588"/>
            <a:chExt cx="4686300" cy="4637087"/>
          </a:xfrm>
        </p:grpSpPr>
        <p:sp>
          <p:nvSpPr>
            <p:cNvPr id="2995" name="Google Shape;2995;p29"/>
            <p:cNvSpPr/>
            <p:nvPr/>
          </p:nvSpPr>
          <p:spPr>
            <a:xfrm>
              <a:off x="1106488" y="3094038"/>
              <a:ext cx="984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6" name="Google Shape;2996;p29"/>
            <p:cNvSpPr/>
            <p:nvPr/>
          </p:nvSpPr>
          <p:spPr>
            <a:xfrm>
              <a:off x="1450975" y="3094038"/>
              <a:ext cx="85725" cy="13366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7" name="Google Shape;2997;p29"/>
            <p:cNvSpPr/>
            <p:nvPr/>
          </p:nvSpPr>
          <p:spPr>
            <a:xfrm>
              <a:off x="1147763" y="314801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8" name="Google Shape;2998;p29"/>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9" name="Google Shape;2999;p29"/>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0" name="Google Shape;3000;p29"/>
            <p:cNvSpPr/>
            <p:nvPr/>
          </p:nvSpPr>
          <p:spPr>
            <a:xfrm>
              <a:off x="1147763" y="34417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1" name="Google Shape;3001;p29"/>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2" name="Google Shape;3002;p29"/>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3" name="Google Shape;3003;p29"/>
            <p:cNvSpPr/>
            <p:nvPr/>
          </p:nvSpPr>
          <p:spPr>
            <a:xfrm>
              <a:off x="1147763" y="373380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4" name="Google Shape;3004;p29"/>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5" name="Google Shape;3005;p29"/>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6" name="Google Shape;3006;p29"/>
            <p:cNvSpPr/>
            <p:nvPr/>
          </p:nvSpPr>
          <p:spPr>
            <a:xfrm>
              <a:off x="1147763" y="4027488"/>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7" name="Google Shape;3007;p29"/>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8" name="Google Shape;3008;p29"/>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9" name="Google Shape;3009;p29"/>
            <p:cNvSpPr/>
            <p:nvPr/>
          </p:nvSpPr>
          <p:spPr>
            <a:xfrm>
              <a:off x="1106488" y="1897063"/>
              <a:ext cx="984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0" name="Google Shape;3010;p29"/>
            <p:cNvSpPr/>
            <p:nvPr/>
          </p:nvSpPr>
          <p:spPr>
            <a:xfrm>
              <a:off x="1450975" y="1897063"/>
              <a:ext cx="85725" cy="1282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1" name="Google Shape;3011;p29"/>
            <p:cNvSpPr/>
            <p:nvPr/>
          </p:nvSpPr>
          <p:spPr>
            <a:xfrm>
              <a:off x="1147763" y="18970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2" name="Google Shape;3012;p29"/>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3" name="Google Shape;3013;p29"/>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4" name="Google Shape;3014;p29"/>
            <p:cNvSpPr/>
            <p:nvPr/>
          </p:nvSpPr>
          <p:spPr>
            <a:xfrm>
              <a:off x="1147763" y="2189163"/>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5" name="Google Shape;3015;p29"/>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6" name="Google Shape;3016;p29"/>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7" name="Google Shape;3017;p29"/>
            <p:cNvSpPr/>
            <p:nvPr/>
          </p:nvSpPr>
          <p:spPr>
            <a:xfrm>
              <a:off x="1147763" y="24828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8" name="Google Shape;3018;p29"/>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9" name="Google Shape;3019;p29"/>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0" name="Google Shape;3020;p29"/>
            <p:cNvSpPr/>
            <p:nvPr/>
          </p:nvSpPr>
          <p:spPr>
            <a:xfrm>
              <a:off x="1147763" y="2774950"/>
              <a:ext cx="357188" cy="63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1" name="Google Shape;3021;p29"/>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2" name="Google Shape;3022;p29"/>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3" name="Google Shape;3023;p29"/>
            <p:cNvSpPr/>
            <p:nvPr/>
          </p:nvSpPr>
          <p:spPr>
            <a:xfrm>
              <a:off x="1179513" y="919163"/>
              <a:ext cx="44450"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4" name="Google Shape;3024;p29"/>
            <p:cNvSpPr/>
            <p:nvPr/>
          </p:nvSpPr>
          <p:spPr>
            <a:xfrm>
              <a:off x="1412875" y="919163"/>
              <a:ext cx="53975" cy="9810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5" name="Google Shape;3025;p29"/>
            <p:cNvSpPr/>
            <p:nvPr/>
          </p:nvSpPr>
          <p:spPr>
            <a:xfrm>
              <a:off x="1179513" y="915988"/>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6" name="Google Shape;3026;p29"/>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7" name="Google Shape;3027;p29"/>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8" name="Google Shape;3028;p29"/>
            <p:cNvSpPr/>
            <p:nvPr/>
          </p:nvSpPr>
          <p:spPr>
            <a:xfrm>
              <a:off x="1179513" y="1141413"/>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9" name="Google Shape;3029;p29"/>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0" name="Google Shape;3030;p29"/>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1" name="Google Shape;3031;p29"/>
            <p:cNvSpPr/>
            <p:nvPr/>
          </p:nvSpPr>
          <p:spPr>
            <a:xfrm>
              <a:off x="1179513" y="13652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2" name="Google Shape;3032;p29"/>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3" name="Google Shape;3033;p29"/>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4" name="Google Shape;3034;p29"/>
            <p:cNvSpPr/>
            <p:nvPr/>
          </p:nvSpPr>
          <p:spPr>
            <a:xfrm>
              <a:off x="1179513" y="1590675"/>
              <a:ext cx="274638"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5" name="Google Shape;3035;p29"/>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6" name="Google Shape;3036;p29"/>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7" name="Google Shape;3037;p29"/>
            <p:cNvSpPr/>
            <p:nvPr/>
          </p:nvSpPr>
          <p:spPr>
            <a:xfrm>
              <a:off x="1182688" y="217488"/>
              <a:ext cx="44450"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8" name="Google Shape;3038;p29"/>
            <p:cNvSpPr/>
            <p:nvPr/>
          </p:nvSpPr>
          <p:spPr>
            <a:xfrm>
              <a:off x="1416050" y="217488"/>
              <a:ext cx="53975" cy="7461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9" name="Google Shape;3039;p29"/>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0" name="Google Shape;3040;p29"/>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1" name="Google Shape;3041;p29"/>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2" name="Google Shape;3042;p29"/>
            <p:cNvSpPr/>
            <p:nvPr/>
          </p:nvSpPr>
          <p:spPr>
            <a:xfrm>
              <a:off x="1182688" y="43180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3" name="Google Shape;3043;p29"/>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4" name="Google Shape;3044;p29"/>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5" name="Google Shape;3045;p29"/>
            <p:cNvSpPr/>
            <p:nvPr/>
          </p:nvSpPr>
          <p:spPr>
            <a:xfrm>
              <a:off x="1182688" y="654050"/>
              <a:ext cx="274638" cy="476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6" name="Google Shape;3046;p29"/>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7" name="Google Shape;3047;p29"/>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8" name="Google Shape;3048;p29"/>
            <p:cNvSpPr/>
            <p:nvPr/>
          </p:nvSpPr>
          <p:spPr>
            <a:xfrm>
              <a:off x="398463"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9" name="Google Shape;3049;p29"/>
            <p:cNvSpPr/>
            <p:nvPr/>
          </p:nvSpPr>
          <p:spPr>
            <a:xfrm>
              <a:off x="398463" y="950913"/>
              <a:ext cx="825500"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0" name="Google Shape;3050;p29"/>
            <p:cNvSpPr/>
            <p:nvPr/>
          </p:nvSpPr>
          <p:spPr>
            <a:xfrm>
              <a:off x="1185863"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1" name="Google Shape;3051;p29"/>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2" name="Google Shape;3052;p29"/>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3" name="Google Shape;3053;p29"/>
            <p:cNvSpPr/>
            <p:nvPr/>
          </p:nvSpPr>
          <p:spPr>
            <a:xfrm>
              <a:off x="996950" y="755650"/>
              <a:ext cx="39688"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4" name="Google Shape;3054;p29"/>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5" name="Google Shape;3055;p29"/>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6" name="Google Shape;3056;p29"/>
            <p:cNvSpPr/>
            <p:nvPr/>
          </p:nvSpPr>
          <p:spPr>
            <a:xfrm>
              <a:off x="8064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7" name="Google Shape;3057;p29"/>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8" name="Google Shape;3058;p29"/>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9" name="Google Shape;3059;p29"/>
            <p:cNvSpPr/>
            <p:nvPr/>
          </p:nvSpPr>
          <p:spPr>
            <a:xfrm>
              <a:off x="617538" y="755650"/>
              <a:ext cx="42863"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0" name="Google Shape;3060;p29"/>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1" name="Google Shape;3061;p29"/>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2" name="Google Shape;3062;p29"/>
            <p:cNvSpPr/>
            <p:nvPr/>
          </p:nvSpPr>
          <p:spPr>
            <a:xfrm>
              <a:off x="1504950" y="755650"/>
              <a:ext cx="822325"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3" name="Google Shape;3063;p29"/>
            <p:cNvSpPr/>
            <p:nvPr/>
          </p:nvSpPr>
          <p:spPr>
            <a:xfrm>
              <a:off x="1504950" y="950913"/>
              <a:ext cx="822325" cy="444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4" name="Google Shape;3064;p29"/>
            <p:cNvSpPr/>
            <p:nvPr/>
          </p:nvSpPr>
          <p:spPr>
            <a:xfrm>
              <a:off x="2292350"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5" name="Google Shape;3065;p29"/>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6" name="Google Shape;3066;p29"/>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7" name="Google Shape;3067;p29"/>
            <p:cNvSpPr/>
            <p:nvPr/>
          </p:nvSpPr>
          <p:spPr>
            <a:xfrm>
              <a:off x="2100263"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8" name="Google Shape;3068;p29"/>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9" name="Google Shape;3069;p29"/>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0" name="Google Shape;3070;p29"/>
            <p:cNvSpPr/>
            <p:nvPr/>
          </p:nvSpPr>
          <p:spPr>
            <a:xfrm>
              <a:off x="1912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1" name="Google Shape;3071;p29"/>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2" name="Google Shape;3072;p29"/>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3" name="Google Shape;3073;p29"/>
            <p:cNvSpPr/>
            <p:nvPr/>
          </p:nvSpPr>
          <p:spPr>
            <a:xfrm>
              <a:off x="1724025"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4" name="Google Shape;3074;p29"/>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5" name="Google Shape;3075;p29"/>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6" name="Google Shape;3076;p29"/>
            <p:cNvSpPr/>
            <p:nvPr/>
          </p:nvSpPr>
          <p:spPr>
            <a:xfrm>
              <a:off x="2266950" y="755650"/>
              <a:ext cx="825500" cy="396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7" name="Google Shape;3077;p29"/>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8" name="Google Shape;3078;p29"/>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9" name="Google Shape;3079;p29"/>
            <p:cNvSpPr/>
            <p:nvPr/>
          </p:nvSpPr>
          <p:spPr>
            <a:xfrm>
              <a:off x="3054350"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0" name="Google Shape;3080;p29"/>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1" name="Google Shape;3081;p29"/>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2" name="Google Shape;3082;p29"/>
            <p:cNvSpPr/>
            <p:nvPr/>
          </p:nvSpPr>
          <p:spPr>
            <a:xfrm>
              <a:off x="2865438" y="755650"/>
              <a:ext cx="38100"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3" name="Google Shape;3083;p29"/>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4" name="Google Shape;3084;p29"/>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5" name="Google Shape;3085;p29"/>
            <p:cNvSpPr/>
            <p:nvPr/>
          </p:nvSpPr>
          <p:spPr>
            <a:xfrm>
              <a:off x="2674938"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6" name="Google Shape;3086;p29"/>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7" name="Google Shape;3087;p29"/>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8" name="Google Shape;3088;p29"/>
            <p:cNvSpPr/>
            <p:nvPr/>
          </p:nvSpPr>
          <p:spPr>
            <a:xfrm>
              <a:off x="2486025" y="755650"/>
              <a:ext cx="41275" cy="2301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9" name="Google Shape;3089;p29"/>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0" name="Google Shape;3090;p29"/>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1" name="Google Shape;3091;p29"/>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2" name="Google Shape;3092;p29"/>
            <p:cNvSpPr/>
            <p:nvPr/>
          </p:nvSpPr>
          <p:spPr>
            <a:xfrm>
              <a:off x="236538" y="698500"/>
              <a:ext cx="219075" cy="49053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3" name="Google Shape;3093;p29"/>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4" name="Google Shape;3094;p29"/>
            <p:cNvSpPr/>
            <p:nvPr/>
          </p:nvSpPr>
          <p:spPr>
            <a:xfrm>
              <a:off x="4294188" y="966788"/>
              <a:ext cx="44450" cy="1012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5" name="Google Shape;3095;p29"/>
            <p:cNvSpPr/>
            <p:nvPr/>
          </p:nvSpPr>
          <p:spPr>
            <a:xfrm>
              <a:off x="3952875" y="1938338"/>
              <a:ext cx="736600" cy="241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6" name="Google Shape;3096;p29"/>
            <p:cNvSpPr/>
            <p:nvPr/>
          </p:nvSpPr>
          <p:spPr>
            <a:xfrm>
              <a:off x="4224338" y="1855788"/>
              <a:ext cx="187325" cy="123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7" name="Google Shape;3097;p29"/>
            <p:cNvSpPr/>
            <p:nvPr/>
          </p:nvSpPr>
          <p:spPr>
            <a:xfrm>
              <a:off x="3044825" y="752475"/>
              <a:ext cx="771525" cy="365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8" name="Google Shape;3098;p29"/>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9" name="Google Shape;3099;p29"/>
            <p:cNvSpPr/>
            <p:nvPr/>
          </p:nvSpPr>
          <p:spPr>
            <a:xfrm>
              <a:off x="3781425"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0" name="Google Shape;3100;p29"/>
            <p:cNvSpPr/>
            <p:nvPr/>
          </p:nvSpPr>
          <p:spPr>
            <a:xfrm>
              <a:off x="3949700" y="820738"/>
              <a:ext cx="38100" cy="1333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1" name="Google Shape;3101;p29"/>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2" name="Google Shape;3102;p29"/>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3" name="Google Shape;3103;p29"/>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4" name="Google Shape;3104;p29"/>
            <p:cNvSpPr/>
            <p:nvPr/>
          </p:nvSpPr>
          <p:spPr>
            <a:xfrm>
              <a:off x="3602038"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5" name="Google Shape;3105;p29"/>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6" name="Google Shape;3106;p29"/>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7" name="Google Shape;3107;p29"/>
            <p:cNvSpPr/>
            <p:nvPr/>
          </p:nvSpPr>
          <p:spPr>
            <a:xfrm>
              <a:off x="3427413" y="752475"/>
              <a:ext cx="38100"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8" name="Google Shape;3108;p29"/>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9" name="Google Shape;3109;p29"/>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0" name="Google Shape;3110;p29"/>
            <p:cNvSpPr/>
            <p:nvPr/>
          </p:nvSpPr>
          <p:spPr>
            <a:xfrm>
              <a:off x="3251200" y="752475"/>
              <a:ext cx="34925" cy="21431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1" name="Google Shape;3111;p29"/>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2" name="Google Shape;3112;p29"/>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3" name="Google Shape;3113;p29"/>
            <p:cNvSpPr/>
            <p:nvPr/>
          </p:nvSpPr>
          <p:spPr>
            <a:xfrm>
              <a:off x="3952875" y="2192338"/>
              <a:ext cx="736600" cy="2428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4" name="Google Shape;3114;p29"/>
            <p:cNvSpPr/>
            <p:nvPr/>
          </p:nvSpPr>
          <p:spPr>
            <a:xfrm>
              <a:off x="3175" y="695325"/>
              <a:ext cx="206375" cy="67627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5" name="Google Shape;3115;p29"/>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txBox="1"/>
          <p:nvPr/>
        </p:nvSpPr>
        <p:spPr>
          <a:xfrm>
            <a:off x="8007350" y="2257425"/>
            <a:ext cx="3524250" cy="809884"/>
          </a:xfrm>
          <a:prstGeom prst="rect">
            <a:avLst/>
          </a:prstGeom>
          <a:noFill/>
          <a:ln>
            <a:noFill/>
          </a:ln>
        </p:spPr>
        <p:txBody>
          <a:bodyPr anchorCtr="0" anchor="t" bIns="54850" lIns="109700" spcFirstLastPara="1" rIns="109700" wrap="square" tIns="54850">
            <a:spAutoFit/>
          </a:bodyPr>
          <a:lstStyle/>
          <a:p>
            <a:pPr indent="0" lvl="0" marL="0" marR="0" rtl="0" algn="l">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sp>
        <p:nvSpPr>
          <p:cNvPr id="576" name="Google Shape;576;p3"/>
          <p:cNvSpPr txBox="1"/>
          <p:nvPr/>
        </p:nvSpPr>
        <p:spPr>
          <a:xfrm>
            <a:off x="8470107" y="4485880"/>
            <a:ext cx="3524250" cy="809884"/>
          </a:xfrm>
          <a:prstGeom prst="rect">
            <a:avLst/>
          </a:prstGeom>
          <a:noFill/>
          <a:ln>
            <a:noFill/>
          </a:ln>
        </p:spPr>
        <p:txBody>
          <a:bodyPr anchorCtr="0" anchor="t" bIns="54850" lIns="109700" spcFirstLastPara="1" rIns="109700" wrap="square" tIns="54850">
            <a:spAutoFit/>
          </a:bodyPr>
          <a:lstStyle/>
          <a:p>
            <a:pPr indent="0" lvl="0" marL="0" marR="0" rtl="0" algn="l">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sp>
        <p:nvSpPr>
          <p:cNvPr id="577" name="Google Shape;577;p3"/>
          <p:cNvSpPr txBox="1"/>
          <p:nvPr/>
        </p:nvSpPr>
        <p:spPr>
          <a:xfrm>
            <a:off x="959659" y="2915444"/>
            <a:ext cx="3524250" cy="809884"/>
          </a:xfrm>
          <a:prstGeom prst="rect">
            <a:avLst/>
          </a:prstGeom>
          <a:noFill/>
          <a:ln>
            <a:noFill/>
          </a:ln>
        </p:spPr>
        <p:txBody>
          <a:bodyPr anchorCtr="0" anchor="t" bIns="54850" lIns="109700" spcFirstLastPara="1" rIns="109700" wrap="square" tIns="54850">
            <a:spAutoFit/>
          </a:bodyPr>
          <a:lstStyle/>
          <a:p>
            <a:pPr indent="0" lvl="0" marL="0" marR="0" rtl="0" algn="r">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sp>
        <p:nvSpPr>
          <p:cNvPr id="578" name="Google Shape;578;p3"/>
          <p:cNvSpPr txBox="1"/>
          <p:nvPr/>
        </p:nvSpPr>
        <p:spPr>
          <a:xfrm>
            <a:off x="598885" y="4596508"/>
            <a:ext cx="3524250" cy="809884"/>
          </a:xfrm>
          <a:prstGeom prst="rect">
            <a:avLst/>
          </a:prstGeom>
          <a:noFill/>
          <a:ln>
            <a:noFill/>
          </a:ln>
        </p:spPr>
        <p:txBody>
          <a:bodyPr anchorCtr="0" anchor="t" bIns="54850" lIns="109700" spcFirstLastPara="1" rIns="109700" wrap="square" tIns="54850">
            <a:spAutoFit/>
          </a:bodyPr>
          <a:lstStyle/>
          <a:p>
            <a:pPr indent="0" lvl="0" marL="0" marR="0" rtl="0" algn="r">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sp>
        <p:nvSpPr>
          <p:cNvPr id="579" name="Google Shape;579;p3"/>
          <p:cNvSpPr/>
          <p:nvPr/>
        </p:nvSpPr>
        <p:spPr>
          <a:xfrm>
            <a:off x="4273420" y="2135428"/>
            <a:ext cx="3434673" cy="4435318"/>
          </a:xfrm>
          <a:custGeom>
            <a:rect b="b" l="l" r="r" t="t"/>
            <a:pathLst>
              <a:path extrusionOk="0" h="543" w="421">
                <a:moveTo>
                  <a:pt x="172" y="351"/>
                </a:moveTo>
                <a:cubicBezTo>
                  <a:pt x="172" y="355"/>
                  <a:pt x="172" y="358"/>
                  <a:pt x="172" y="361"/>
                </a:cubicBezTo>
                <a:cubicBezTo>
                  <a:pt x="173" y="366"/>
                  <a:pt x="173" y="370"/>
                  <a:pt x="174" y="374"/>
                </a:cubicBezTo>
                <a:cubicBezTo>
                  <a:pt x="174" y="381"/>
                  <a:pt x="175" y="387"/>
                  <a:pt x="175" y="393"/>
                </a:cubicBezTo>
                <a:cubicBezTo>
                  <a:pt x="175" y="398"/>
                  <a:pt x="175" y="403"/>
                  <a:pt x="175" y="408"/>
                </a:cubicBezTo>
                <a:cubicBezTo>
                  <a:pt x="174" y="411"/>
                  <a:pt x="173" y="414"/>
                  <a:pt x="172" y="417"/>
                </a:cubicBezTo>
                <a:cubicBezTo>
                  <a:pt x="171" y="419"/>
                  <a:pt x="171" y="421"/>
                  <a:pt x="172" y="423"/>
                </a:cubicBezTo>
                <a:cubicBezTo>
                  <a:pt x="174" y="427"/>
                  <a:pt x="176" y="431"/>
                  <a:pt x="177" y="435"/>
                </a:cubicBezTo>
                <a:cubicBezTo>
                  <a:pt x="178" y="437"/>
                  <a:pt x="177" y="440"/>
                  <a:pt x="176" y="443"/>
                </a:cubicBezTo>
                <a:cubicBezTo>
                  <a:pt x="174" y="445"/>
                  <a:pt x="171" y="448"/>
                  <a:pt x="169" y="451"/>
                </a:cubicBezTo>
                <a:cubicBezTo>
                  <a:pt x="169" y="451"/>
                  <a:pt x="169" y="452"/>
                  <a:pt x="169" y="453"/>
                </a:cubicBezTo>
                <a:cubicBezTo>
                  <a:pt x="170" y="457"/>
                  <a:pt x="170" y="461"/>
                  <a:pt x="169" y="466"/>
                </a:cubicBezTo>
                <a:cubicBezTo>
                  <a:pt x="168" y="468"/>
                  <a:pt x="168" y="471"/>
                  <a:pt x="167" y="474"/>
                </a:cubicBezTo>
                <a:cubicBezTo>
                  <a:pt x="165" y="479"/>
                  <a:pt x="161" y="482"/>
                  <a:pt x="156" y="483"/>
                </a:cubicBezTo>
                <a:cubicBezTo>
                  <a:pt x="152" y="484"/>
                  <a:pt x="148" y="485"/>
                  <a:pt x="143" y="485"/>
                </a:cubicBezTo>
                <a:cubicBezTo>
                  <a:pt x="139" y="485"/>
                  <a:pt x="137" y="482"/>
                  <a:pt x="137" y="477"/>
                </a:cubicBezTo>
                <a:cubicBezTo>
                  <a:pt x="138" y="472"/>
                  <a:pt x="140" y="467"/>
                  <a:pt x="142" y="462"/>
                </a:cubicBezTo>
                <a:cubicBezTo>
                  <a:pt x="144" y="456"/>
                  <a:pt x="146" y="451"/>
                  <a:pt x="144" y="444"/>
                </a:cubicBezTo>
                <a:cubicBezTo>
                  <a:pt x="142" y="441"/>
                  <a:pt x="141" y="437"/>
                  <a:pt x="143" y="433"/>
                </a:cubicBezTo>
                <a:cubicBezTo>
                  <a:pt x="143" y="432"/>
                  <a:pt x="143" y="431"/>
                  <a:pt x="143" y="430"/>
                </a:cubicBezTo>
                <a:cubicBezTo>
                  <a:pt x="140" y="425"/>
                  <a:pt x="142" y="419"/>
                  <a:pt x="144" y="414"/>
                </a:cubicBezTo>
                <a:cubicBezTo>
                  <a:pt x="145" y="410"/>
                  <a:pt x="148" y="405"/>
                  <a:pt x="147" y="401"/>
                </a:cubicBezTo>
                <a:cubicBezTo>
                  <a:pt x="147" y="399"/>
                  <a:pt x="147" y="398"/>
                  <a:pt x="147" y="397"/>
                </a:cubicBezTo>
                <a:cubicBezTo>
                  <a:pt x="145" y="387"/>
                  <a:pt x="142" y="377"/>
                  <a:pt x="140" y="367"/>
                </a:cubicBezTo>
                <a:cubicBezTo>
                  <a:pt x="139" y="362"/>
                  <a:pt x="138" y="356"/>
                  <a:pt x="137" y="351"/>
                </a:cubicBezTo>
                <a:cubicBezTo>
                  <a:pt x="126" y="353"/>
                  <a:pt x="115" y="354"/>
                  <a:pt x="104" y="356"/>
                </a:cubicBezTo>
                <a:cubicBezTo>
                  <a:pt x="103" y="361"/>
                  <a:pt x="103" y="365"/>
                  <a:pt x="102" y="369"/>
                </a:cubicBezTo>
                <a:cubicBezTo>
                  <a:pt x="101" y="378"/>
                  <a:pt x="100" y="388"/>
                  <a:pt x="98" y="397"/>
                </a:cubicBezTo>
                <a:cubicBezTo>
                  <a:pt x="98" y="403"/>
                  <a:pt x="96" y="409"/>
                  <a:pt x="96" y="416"/>
                </a:cubicBezTo>
                <a:cubicBezTo>
                  <a:pt x="96" y="422"/>
                  <a:pt x="97" y="428"/>
                  <a:pt x="99" y="435"/>
                </a:cubicBezTo>
                <a:cubicBezTo>
                  <a:pt x="101" y="439"/>
                  <a:pt x="101" y="443"/>
                  <a:pt x="100" y="448"/>
                </a:cubicBezTo>
                <a:cubicBezTo>
                  <a:pt x="99" y="453"/>
                  <a:pt x="98" y="457"/>
                  <a:pt x="101" y="462"/>
                </a:cubicBezTo>
                <a:cubicBezTo>
                  <a:pt x="101" y="464"/>
                  <a:pt x="100" y="466"/>
                  <a:pt x="97" y="467"/>
                </a:cubicBezTo>
                <a:cubicBezTo>
                  <a:pt x="94" y="468"/>
                  <a:pt x="91" y="469"/>
                  <a:pt x="88" y="469"/>
                </a:cubicBezTo>
                <a:cubicBezTo>
                  <a:pt x="87" y="470"/>
                  <a:pt x="86" y="471"/>
                  <a:pt x="86" y="472"/>
                </a:cubicBezTo>
                <a:cubicBezTo>
                  <a:pt x="86" y="480"/>
                  <a:pt x="85" y="487"/>
                  <a:pt x="85" y="495"/>
                </a:cubicBezTo>
                <a:cubicBezTo>
                  <a:pt x="85" y="497"/>
                  <a:pt x="83" y="498"/>
                  <a:pt x="82" y="499"/>
                </a:cubicBezTo>
                <a:cubicBezTo>
                  <a:pt x="81" y="499"/>
                  <a:pt x="79" y="498"/>
                  <a:pt x="79" y="498"/>
                </a:cubicBezTo>
                <a:cubicBezTo>
                  <a:pt x="78" y="497"/>
                  <a:pt x="78" y="496"/>
                  <a:pt x="78" y="495"/>
                </a:cubicBezTo>
                <a:cubicBezTo>
                  <a:pt x="78" y="488"/>
                  <a:pt x="78" y="481"/>
                  <a:pt x="79" y="474"/>
                </a:cubicBezTo>
                <a:cubicBezTo>
                  <a:pt x="79" y="473"/>
                  <a:pt x="79" y="473"/>
                  <a:pt x="79" y="471"/>
                </a:cubicBezTo>
                <a:cubicBezTo>
                  <a:pt x="76" y="476"/>
                  <a:pt x="74" y="479"/>
                  <a:pt x="70" y="480"/>
                </a:cubicBezTo>
                <a:cubicBezTo>
                  <a:pt x="66" y="481"/>
                  <a:pt x="62" y="483"/>
                  <a:pt x="58" y="484"/>
                </a:cubicBezTo>
                <a:cubicBezTo>
                  <a:pt x="57" y="501"/>
                  <a:pt x="56" y="518"/>
                  <a:pt x="56" y="536"/>
                </a:cubicBezTo>
                <a:cubicBezTo>
                  <a:pt x="53" y="535"/>
                  <a:pt x="50" y="535"/>
                  <a:pt x="48" y="535"/>
                </a:cubicBezTo>
                <a:cubicBezTo>
                  <a:pt x="47" y="535"/>
                  <a:pt x="47" y="534"/>
                  <a:pt x="47" y="533"/>
                </a:cubicBezTo>
                <a:cubicBezTo>
                  <a:pt x="47" y="521"/>
                  <a:pt x="48" y="510"/>
                  <a:pt x="48" y="498"/>
                </a:cubicBezTo>
                <a:cubicBezTo>
                  <a:pt x="48" y="494"/>
                  <a:pt x="48" y="490"/>
                  <a:pt x="48" y="485"/>
                </a:cubicBezTo>
                <a:cubicBezTo>
                  <a:pt x="47" y="485"/>
                  <a:pt x="45" y="485"/>
                  <a:pt x="44" y="485"/>
                </a:cubicBezTo>
                <a:cubicBezTo>
                  <a:pt x="41" y="484"/>
                  <a:pt x="39" y="483"/>
                  <a:pt x="38" y="480"/>
                </a:cubicBezTo>
                <a:cubicBezTo>
                  <a:pt x="38" y="478"/>
                  <a:pt x="39" y="475"/>
                  <a:pt x="42" y="473"/>
                </a:cubicBezTo>
                <a:cubicBezTo>
                  <a:pt x="44" y="472"/>
                  <a:pt x="45" y="471"/>
                  <a:pt x="47" y="471"/>
                </a:cubicBezTo>
                <a:cubicBezTo>
                  <a:pt x="49" y="470"/>
                  <a:pt x="49" y="469"/>
                  <a:pt x="49" y="467"/>
                </a:cubicBezTo>
                <a:cubicBezTo>
                  <a:pt x="49" y="460"/>
                  <a:pt x="49" y="453"/>
                  <a:pt x="50" y="446"/>
                </a:cubicBezTo>
                <a:cubicBezTo>
                  <a:pt x="51" y="439"/>
                  <a:pt x="52" y="432"/>
                  <a:pt x="54" y="426"/>
                </a:cubicBezTo>
                <a:cubicBezTo>
                  <a:pt x="58" y="416"/>
                  <a:pt x="62" y="407"/>
                  <a:pt x="65" y="397"/>
                </a:cubicBezTo>
                <a:cubicBezTo>
                  <a:pt x="66" y="394"/>
                  <a:pt x="68" y="392"/>
                  <a:pt x="69" y="389"/>
                </a:cubicBezTo>
                <a:cubicBezTo>
                  <a:pt x="70" y="387"/>
                  <a:pt x="70" y="385"/>
                  <a:pt x="70" y="383"/>
                </a:cubicBezTo>
                <a:cubicBezTo>
                  <a:pt x="71" y="373"/>
                  <a:pt x="72" y="364"/>
                  <a:pt x="73" y="354"/>
                </a:cubicBezTo>
                <a:cubicBezTo>
                  <a:pt x="73" y="350"/>
                  <a:pt x="73" y="346"/>
                  <a:pt x="74" y="342"/>
                </a:cubicBezTo>
                <a:cubicBezTo>
                  <a:pt x="74" y="338"/>
                  <a:pt x="75" y="334"/>
                  <a:pt x="75" y="330"/>
                </a:cubicBezTo>
                <a:cubicBezTo>
                  <a:pt x="75" y="326"/>
                  <a:pt x="75" y="321"/>
                  <a:pt x="74" y="317"/>
                </a:cubicBezTo>
                <a:cubicBezTo>
                  <a:pt x="71" y="317"/>
                  <a:pt x="67" y="317"/>
                  <a:pt x="63" y="316"/>
                </a:cubicBezTo>
                <a:cubicBezTo>
                  <a:pt x="51" y="316"/>
                  <a:pt x="39" y="315"/>
                  <a:pt x="27" y="314"/>
                </a:cubicBezTo>
                <a:cubicBezTo>
                  <a:pt x="21" y="313"/>
                  <a:pt x="16" y="313"/>
                  <a:pt x="10" y="312"/>
                </a:cubicBezTo>
                <a:cubicBezTo>
                  <a:pt x="8" y="311"/>
                  <a:pt x="5" y="310"/>
                  <a:pt x="3" y="309"/>
                </a:cubicBezTo>
                <a:cubicBezTo>
                  <a:pt x="0" y="307"/>
                  <a:pt x="0" y="304"/>
                  <a:pt x="1" y="302"/>
                </a:cubicBezTo>
                <a:cubicBezTo>
                  <a:pt x="2" y="297"/>
                  <a:pt x="6" y="295"/>
                  <a:pt x="10" y="294"/>
                </a:cubicBezTo>
                <a:cubicBezTo>
                  <a:pt x="22" y="291"/>
                  <a:pt x="35" y="289"/>
                  <a:pt x="48" y="288"/>
                </a:cubicBezTo>
                <a:cubicBezTo>
                  <a:pt x="56" y="287"/>
                  <a:pt x="65" y="286"/>
                  <a:pt x="73" y="285"/>
                </a:cubicBezTo>
                <a:cubicBezTo>
                  <a:pt x="74" y="285"/>
                  <a:pt x="74" y="285"/>
                  <a:pt x="75" y="284"/>
                </a:cubicBezTo>
                <a:cubicBezTo>
                  <a:pt x="75" y="281"/>
                  <a:pt x="75" y="277"/>
                  <a:pt x="75" y="274"/>
                </a:cubicBezTo>
                <a:cubicBezTo>
                  <a:pt x="75" y="273"/>
                  <a:pt x="74" y="273"/>
                  <a:pt x="73" y="273"/>
                </a:cubicBezTo>
                <a:cubicBezTo>
                  <a:pt x="69" y="271"/>
                  <a:pt x="65" y="268"/>
                  <a:pt x="63" y="264"/>
                </a:cubicBezTo>
                <a:cubicBezTo>
                  <a:pt x="62" y="259"/>
                  <a:pt x="61" y="255"/>
                  <a:pt x="61" y="251"/>
                </a:cubicBezTo>
                <a:cubicBezTo>
                  <a:pt x="61" y="247"/>
                  <a:pt x="63" y="245"/>
                  <a:pt x="67" y="245"/>
                </a:cubicBezTo>
                <a:cubicBezTo>
                  <a:pt x="71" y="245"/>
                  <a:pt x="74" y="245"/>
                  <a:pt x="78" y="245"/>
                </a:cubicBezTo>
                <a:cubicBezTo>
                  <a:pt x="79" y="245"/>
                  <a:pt x="80" y="245"/>
                  <a:pt x="82" y="245"/>
                </a:cubicBezTo>
                <a:cubicBezTo>
                  <a:pt x="82" y="240"/>
                  <a:pt x="81" y="238"/>
                  <a:pt x="77" y="238"/>
                </a:cubicBezTo>
                <a:cubicBezTo>
                  <a:pt x="73" y="238"/>
                  <a:pt x="69" y="238"/>
                  <a:pt x="65" y="238"/>
                </a:cubicBezTo>
                <a:cubicBezTo>
                  <a:pt x="62" y="238"/>
                  <a:pt x="62" y="237"/>
                  <a:pt x="62" y="234"/>
                </a:cubicBezTo>
                <a:cubicBezTo>
                  <a:pt x="63" y="228"/>
                  <a:pt x="64" y="222"/>
                  <a:pt x="65" y="216"/>
                </a:cubicBezTo>
                <a:cubicBezTo>
                  <a:pt x="66" y="212"/>
                  <a:pt x="67" y="208"/>
                  <a:pt x="68" y="204"/>
                </a:cubicBezTo>
                <a:cubicBezTo>
                  <a:pt x="68" y="201"/>
                  <a:pt x="68" y="198"/>
                  <a:pt x="68" y="196"/>
                </a:cubicBezTo>
                <a:cubicBezTo>
                  <a:pt x="70" y="189"/>
                  <a:pt x="71" y="183"/>
                  <a:pt x="73" y="177"/>
                </a:cubicBezTo>
                <a:cubicBezTo>
                  <a:pt x="73" y="176"/>
                  <a:pt x="73" y="174"/>
                  <a:pt x="73" y="173"/>
                </a:cubicBezTo>
                <a:cubicBezTo>
                  <a:pt x="74" y="163"/>
                  <a:pt x="77" y="152"/>
                  <a:pt x="79" y="142"/>
                </a:cubicBezTo>
                <a:cubicBezTo>
                  <a:pt x="81" y="134"/>
                  <a:pt x="83" y="125"/>
                  <a:pt x="85" y="117"/>
                </a:cubicBezTo>
                <a:cubicBezTo>
                  <a:pt x="87" y="108"/>
                  <a:pt x="90" y="99"/>
                  <a:pt x="92" y="90"/>
                </a:cubicBezTo>
                <a:cubicBezTo>
                  <a:pt x="92" y="88"/>
                  <a:pt x="93" y="87"/>
                  <a:pt x="94" y="86"/>
                </a:cubicBezTo>
                <a:cubicBezTo>
                  <a:pt x="95" y="83"/>
                  <a:pt x="97" y="82"/>
                  <a:pt x="99" y="81"/>
                </a:cubicBezTo>
                <a:cubicBezTo>
                  <a:pt x="106" y="80"/>
                  <a:pt x="113" y="78"/>
                  <a:pt x="119" y="76"/>
                </a:cubicBezTo>
                <a:cubicBezTo>
                  <a:pt x="121" y="75"/>
                  <a:pt x="123" y="75"/>
                  <a:pt x="126" y="74"/>
                </a:cubicBezTo>
                <a:cubicBezTo>
                  <a:pt x="119" y="68"/>
                  <a:pt x="116" y="60"/>
                  <a:pt x="112" y="52"/>
                </a:cubicBezTo>
                <a:cubicBezTo>
                  <a:pt x="110" y="53"/>
                  <a:pt x="108" y="54"/>
                  <a:pt x="107" y="55"/>
                </a:cubicBezTo>
                <a:cubicBezTo>
                  <a:pt x="104" y="56"/>
                  <a:pt x="101" y="56"/>
                  <a:pt x="100" y="55"/>
                </a:cubicBezTo>
                <a:cubicBezTo>
                  <a:pt x="99" y="53"/>
                  <a:pt x="100" y="50"/>
                  <a:pt x="102" y="48"/>
                </a:cubicBezTo>
                <a:cubicBezTo>
                  <a:pt x="103" y="47"/>
                  <a:pt x="104" y="46"/>
                  <a:pt x="105" y="45"/>
                </a:cubicBezTo>
                <a:cubicBezTo>
                  <a:pt x="107" y="44"/>
                  <a:pt x="107" y="43"/>
                  <a:pt x="106" y="42"/>
                </a:cubicBezTo>
                <a:cubicBezTo>
                  <a:pt x="105" y="40"/>
                  <a:pt x="105" y="37"/>
                  <a:pt x="104" y="35"/>
                </a:cubicBezTo>
                <a:cubicBezTo>
                  <a:pt x="103" y="29"/>
                  <a:pt x="104" y="23"/>
                  <a:pt x="105" y="18"/>
                </a:cubicBezTo>
                <a:cubicBezTo>
                  <a:pt x="107" y="12"/>
                  <a:pt x="111" y="9"/>
                  <a:pt x="116" y="6"/>
                </a:cubicBezTo>
                <a:cubicBezTo>
                  <a:pt x="125" y="0"/>
                  <a:pt x="138" y="2"/>
                  <a:pt x="146" y="10"/>
                </a:cubicBezTo>
                <a:cubicBezTo>
                  <a:pt x="150" y="14"/>
                  <a:pt x="153" y="18"/>
                  <a:pt x="156" y="22"/>
                </a:cubicBezTo>
                <a:cubicBezTo>
                  <a:pt x="157" y="23"/>
                  <a:pt x="158" y="24"/>
                  <a:pt x="158" y="24"/>
                </a:cubicBezTo>
                <a:cubicBezTo>
                  <a:pt x="160" y="24"/>
                  <a:pt x="162" y="25"/>
                  <a:pt x="161" y="27"/>
                </a:cubicBezTo>
                <a:cubicBezTo>
                  <a:pt x="161" y="28"/>
                  <a:pt x="160" y="30"/>
                  <a:pt x="159" y="31"/>
                </a:cubicBezTo>
                <a:cubicBezTo>
                  <a:pt x="158" y="32"/>
                  <a:pt x="156" y="32"/>
                  <a:pt x="157" y="35"/>
                </a:cubicBezTo>
                <a:cubicBezTo>
                  <a:pt x="158" y="37"/>
                  <a:pt x="156" y="39"/>
                  <a:pt x="158" y="40"/>
                </a:cubicBezTo>
                <a:cubicBezTo>
                  <a:pt x="161" y="42"/>
                  <a:pt x="160" y="45"/>
                  <a:pt x="160" y="48"/>
                </a:cubicBezTo>
                <a:cubicBezTo>
                  <a:pt x="159" y="51"/>
                  <a:pt x="159" y="54"/>
                  <a:pt x="156" y="56"/>
                </a:cubicBezTo>
                <a:cubicBezTo>
                  <a:pt x="155" y="57"/>
                  <a:pt x="156" y="64"/>
                  <a:pt x="157" y="65"/>
                </a:cubicBezTo>
                <a:cubicBezTo>
                  <a:pt x="160" y="67"/>
                  <a:pt x="160" y="68"/>
                  <a:pt x="158" y="71"/>
                </a:cubicBezTo>
                <a:cubicBezTo>
                  <a:pt x="157" y="73"/>
                  <a:pt x="156" y="75"/>
                  <a:pt x="154" y="77"/>
                </a:cubicBezTo>
                <a:cubicBezTo>
                  <a:pt x="152" y="80"/>
                  <a:pt x="150" y="82"/>
                  <a:pt x="148" y="84"/>
                </a:cubicBezTo>
                <a:cubicBezTo>
                  <a:pt x="146" y="86"/>
                  <a:pt x="144" y="86"/>
                  <a:pt x="141" y="87"/>
                </a:cubicBezTo>
                <a:cubicBezTo>
                  <a:pt x="141" y="87"/>
                  <a:pt x="140" y="87"/>
                  <a:pt x="139" y="88"/>
                </a:cubicBezTo>
                <a:cubicBezTo>
                  <a:pt x="137" y="89"/>
                  <a:pt x="136" y="89"/>
                  <a:pt x="135" y="88"/>
                </a:cubicBezTo>
                <a:cubicBezTo>
                  <a:pt x="133" y="84"/>
                  <a:pt x="131" y="81"/>
                  <a:pt x="129" y="78"/>
                </a:cubicBezTo>
                <a:cubicBezTo>
                  <a:pt x="128" y="78"/>
                  <a:pt x="128" y="77"/>
                  <a:pt x="127" y="76"/>
                </a:cubicBezTo>
                <a:cubicBezTo>
                  <a:pt x="125" y="87"/>
                  <a:pt x="123" y="96"/>
                  <a:pt x="122" y="106"/>
                </a:cubicBezTo>
                <a:cubicBezTo>
                  <a:pt x="120" y="116"/>
                  <a:pt x="119" y="127"/>
                  <a:pt x="118" y="137"/>
                </a:cubicBezTo>
                <a:cubicBezTo>
                  <a:pt x="116" y="150"/>
                  <a:pt x="114" y="163"/>
                  <a:pt x="112" y="175"/>
                </a:cubicBezTo>
                <a:cubicBezTo>
                  <a:pt x="111" y="183"/>
                  <a:pt x="109" y="190"/>
                  <a:pt x="108" y="197"/>
                </a:cubicBezTo>
                <a:cubicBezTo>
                  <a:pt x="107" y="199"/>
                  <a:pt x="107" y="201"/>
                  <a:pt x="106" y="203"/>
                </a:cubicBezTo>
                <a:cubicBezTo>
                  <a:pt x="108" y="203"/>
                  <a:pt x="111" y="203"/>
                  <a:pt x="113" y="204"/>
                </a:cubicBezTo>
                <a:cubicBezTo>
                  <a:pt x="114" y="200"/>
                  <a:pt x="115" y="195"/>
                  <a:pt x="115" y="191"/>
                </a:cubicBezTo>
                <a:cubicBezTo>
                  <a:pt x="116" y="182"/>
                  <a:pt x="118" y="173"/>
                  <a:pt x="119" y="164"/>
                </a:cubicBezTo>
                <a:cubicBezTo>
                  <a:pt x="121" y="151"/>
                  <a:pt x="123" y="139"/>
                  <a:pt x="125" y="126"/>
                </a:cubicBezTo>
                <a:cubicBezTo>
                  <a:pt x="126" y="118"/>
                  <a:pt x="128" y="111"/>
                  <a:pt x="131" y="104"/>
                </a:cubicBezTo>
                <a:cubicBezTo>
                  <a:pt x="131" y="101"/>
                  <a:pt x="131" y="99"/>
                  <a:pt x="131" y="96"/>
                </a:cubicBezTo>
                <a:cubicBezTo>
                  <a:pt x="131" y="94"/>
                  <a:pt x="130" y="93"/>
                  <a:pt x="129" y="91"/>
                </a:cubicBezTo>
                <a:cubicBezTo>
                  <a:pt x="136" y="88"/>
                  <a:pt x="139" y="93"/>
                  <a:pt x="144" y="95"/>
                </a:cubicBezTo>
                <a:cubicBezTo>
                  <a:pt x="143" y="96"/>
                  <a:pt x="143" y="96"/>
                  <a:pt x="143" y="96"/>
                </a:cubicBezTo>
                <a:cubicBezTo>
                  <a:pt x="138" y="98"/>
                  <a:pt x="138" y="103"/>
                  <a:pt x="137" y="108"/>
                </a:cubicBezTo>
                <a:cubicBezTo>
                  <a:pt x="136" y="116"/>
                  <a:pt x="135" y="123"/>
                  <a:pt x="134" y="131"/>
                </a:cubicBezTo>
                <a:cubicBezTo>
                  <a:pt x="135" y="129"/>
                  <a:pt x="136" y="126"/>
                  <a:pt x="137" y="124"/>
                </a:cubicBezTo>
                <a:cubicBezTo>
                  <a:pt x="142" y="114"/>
                  <a:pt x="146" y="104"/>
                  <a:pt x="150" y="95"/>
                </a:cubicBezTo>
                <a:cubicBezTo>
                  <a:pt x="153" y="89"/>
                  <a:pt x="156" y="84"/>
                  <a:pt x="159" y="78"/>
                </a:cubicBezTo>
                <a:cubicBezTo>
                  <a:pt x="161" y="75"/>
                  <a:pt x="162" y="73"/>
                  <a:pt x="161" y="70"/>
                </a:cubicBezTo>
                <a:cubicBezTo>
                  <a:pt x="162" y="71"/>
                  <a:pt x="163" y="72"/>
                  <a:pt x="164" y="73"/>
                </a:cubicBezTo>
                <a:cubicBezTo>
                  <a:pt x="168" y="80"/>
                  <a:pt x="174" y="84"/>
                  <a:pt x="181" y="88"/>
                </a:cubicBezTo>
                <a:cubicBezTo>
                  <a:pt x="187" y="91"/>
                  <a:pt x="192" y="94"/>
                  <a:pt x="197" y="97"/>
                </a:cubicBezTo>
                <a:cubicBezTo>
                  <a:pt x="199" y="99"/>
                  <a:pt x="201" y="101"/>
                  <a:pt x="201" y="104"/>
                </a:cubicBezTo>
                <a:cubicBezTo>
                  <a:pt x="202" y="110"/>
                  <a:pt x="202" y="116"/>
                  <a:pt x="202" y="123"/>
                </a:cubicBezTo>
                <a:cubicBezTo>
                  <a:pt x="202" y="128"/>
                  <a:pt x="202" y="133"/>
                  <a:pt x="201" y="138"/>
                </a:cubicBezTo>
                <a:cubicBezTo>
                  <a:pt x="201" y="150"/>
                  <a:pt x="200" y="163"/>
                  <a:pt x="199" y="175"/>
                </a:cubicBezTo>
                <a:cubicBezTo>
                  <a:pt x="198" y="182"/>
                  <a:pt x="197" y="189"/>
                  <a:pt x="197" y="196"/>
                </a:cubicBezTo>
                <a:cubicBezTo>
                  <a:pt x="196" y="204"/>
                  <a:pt x="194" y="212"/>
                  <a:pt x="191" y="220"/>
                </a:cubicBezTo>
                <a:cubicBezTo>
                  <a:pt x="189" y="227"/>
                  <a:pt x="187" y="234"/>
                  <a:pt x="186" y="241"/>
                </a:cubicBezTo>
                <a:cubicBezTo>
                  <a:pt x="184" y="247"/>
                  <a:pt x="183" y="254"/>
                  <a:pt x="181" y="260"/>
                </a:cubicBezTo>
                <a:cubicBezTo>
                  <a:pt x="181" y="261"/>
                  <a:pt x="181" y="262"/>
                  <a:pt x="181" y="263"/>
                </a:cubicBezTo>
                <a:cubicBezTo>
                  <a:pt x="178" y="261"/>
                  <a:pt x="176" y="259"/>
                  <a:pt x="174" y="258"/>
                </a:cubicBezTo>
                <a:cubicBezTo>
                  <a:pt x="169" y="254"/>
                  <a:pt x="164" y="253"/>
                  <a:pt x="159" y="254"/>
                </a:cubicBezTo>
                <a:cubicBezTo>
                  <a:pt x="156" y="254"/>
                  <a:pt x="155" y="256"/>
                  <a:pt x="154" y="259"/>
                </a:cubicBezTo>
                <a:cubicBezTo>
                  <a:pt x="155" y="259"/>
                  <a:pt x="157" y="258"/>
                  <a:pt x="158" y="258"/>
                </a:cubicBezTo>
                <a:cubicBezTo>
                  <a:pt x="164" y="257"/>
                  <a:pt x="168" y="261"/>
                  <a:pt x="173" y="263"/>
                </a:cubicBezTo>
                <a:cubicBezTo>
                  <a:pt x="176" y="265"/>
                  <a:pt x="177" y="266"/>
                  <a:pt x="176" y="269"/>
                </a:cubicBezTo>
                <a:cubicBezTo>
                  <a:pt x="176" y="273"/>
                  <a:pt x="175" y="276"/>
                  <a:pt x="174" y="280"/>
                </a:cubicBezTo>
                <a:cubicBezTo>
                  <a:pt x="174" y="281"/>
                  <a:pt x="173" y="281"/>
                  <a:pt x="173" y="282"/>
                </a:cubicBezTo>
                <a:cubicBezTo>
                  <a:pt x="177" y="283"/>
                  <a:pt x="182" y="281"/>
                  <a:pt x="185" y="277"/>
                </a:cubicBezTo>
                <a:cubicBezTo>
                  <a:pt x="188" y="272"/>
                  <a:pt x="192" y="267"/>
                  <a:pt x="195" y="262"/>
                </a:cubicBezTo>
                <a:cubicBezTo>
                  <a:pt x="197" y="259"/>
                  <a:pt x="199" y="256"/>
                  <a:pt x="200" y="253"/>
                </a:cubicBezTo>
                <a:cubicBezTo>
                  <a:pt x="205" y="253"/>
                  <a:pt x="209" y="256"/>
                  <a:pt x="212" y="259"/>
                </a:cubicBezTo>
                <a:cubicBezTo>
                  <a:pt x="211" y="261"/>
                  <a:pt x="210" y="262"/>
                  <a:pt x="210" y="263"/>
                </a:cubicBezTo>
                <a:cubicBezTo>
                  <a:pt x="209" y="268"/>
                  <a:pt x="208" y="273"/>
                  <a:pt x="207" y="278"/>
                </a:cubicBezTo>
                <a:cubicBezTo>
                  <a:pt x="207" y="280"/>
                  <a:pt x="206" y="281"/>
                  <a:pt x="206" y="283"/>
                </a:cubicBezTo>
                <a:cubicBezTo>
                  <a:pt x="211" y="283"/>
                  <a:pt x="216" y="283"/>
                  <a:pt x="221" y="284"/>
                </a:cubicBezTo>
                <a:cubicBezTo>
                  <a:pt x="232" y="284"/>
                  <a:pt x="242" y="286"/>
                  <a:pt x="252" y="286"/>
                </a:cubicBezTo>
                <a:cubicBezTo>
                  <a:pt x="256" y="287"/>
                  <a:pt x="261" y="286"/>
                  <a:pt x="265" y="286"/>
                </a:cubicBezTo>
                <a:cubicBezTo>
                  <a:pt x="266" y="282"/>
                  <a:pt x="267" y="278"/>
                  <a:pt x="268" y="274"/>
                </a:cubicBezTo>
                <a:cubicBezTo>
                  <a:pt x="269" y="272"/>
                  <a:pt x="269" y="270"/>
                  <a:pt x="270" y="268"/>
                </a:cubicBezTo>
                <a:cubicBezTo>
                  <a:pt x="270" y="266"/>
                  <a:pt x="271" y="265"/>
                  <a:pt x="271" y="263"/>
                </a:cubicBezTo>
                <a:cubicBezTo>
                  <a:pt x="271" y="260"/>
                  <a:pt x="272" y="256"/>
                  <a:pt x="272" y="253"/>
                </a:cubicBezTo>
                <a:cubicBezTo>
                  <a:pt x="272" y="252"/>
                  <a:pt x="272" y="251"/>
                  <a:pt x="272" y="250"/>
                </a:cubicBezTo>
                <a:cubicBezTo>
                  <a:pt x="273" y="239"/>
                  <a:pt x="274" y="228"/>
                  <a:pt x="274" y="218"/>
                </a:cubicBezTo>
                <a:cubicBezTo>
                  <a:pt x="275" y="214"/>
                  <a:pt x="275" y="211"/>
                  <a:pt x="275" y="208"/>
                </a:cubicBezTo>
                <a:cubicBezTo>
                  <a:pt x="275" y="205"/>
                  <a:pt x="275" y="203"/>
                  <a:pt x="275" y="200"/>
                </a:cubicBezTo>
                <a:cubicBezTo>
                  <a:pt x="276" y="196"/>
                  <a:pt x="273" y="192"/>
                  <a:pt x="272" y="188"/>
                </a:cubicBezTo>
                <a:cubicBezTo>
                  <a:pt x="269" y="191"/>
                  <a:pt x="268" y="194"/>
                  <a:pt x="266" y="197"/>
                </a:cubicBezTo>
                <a:cubicBezTo>
                  <a:pt x="258" y="207"/>
                  <a:pt x="251" y="218"/>
                  <a:pt x="243" y="228"/>
                </a:cubicBezTo>
                <a:cubicBezTo>
                  <a:pt x="236" y="236"/>
                  <a:pt x="229" y="244"/>
                  <a:pt x="223" y="253"/>
                </a:cubicBezTo>
                <a:cubicBezTo>
                  <a:pt x="223" y="253"/>
                  <a:pt x="223" y="254"/>
                  <a:pt x="222" y="255"/>
                </a:cubicBezTo>
                <a:cubicBezTo>
                  <a:pt x="221" y="256"/>
                  <a:pt x="220" y="257"/>
                  <a:pt x="219" y="258"/>
                </a:cubicBezTo>
                <a:cubicBezTo>
                  <a:pt x="221" y="255"/>
                  <a:pt x="218" y="253"/>
                  <a:pt x="216" y="251"/>
                </a:cubicBezTo>
                <a:cubicBezTo>
                  <a:pt x="213" y="249"/>
                  <a:pt x="210" y="247"/>
                  <a:pt x="207" y="245"/>
                </a:cubicBezTo>
                <a:cubicBezTo>
                  <a:pt x="206" y="245"/>
                  <a:pt x="206" y="244"/>
                  <a:pt x="205" y="244"/>
                </a:cubicBezTo>
                <a:cubicBezTo>
                  <a:pt x="202" y="244"/>
                  <a:pt x="202" y="243"/>
                  <a:pt x="203" y="241"/>
                </a:cubicBezTo>
                <a:cubicBezTo>
                  <a:pt x="207" y="236"/>
                  <a:pt x="210" y="231"/>
                  <a:pt x="213" y="226"/>
                </a:cubicBezTo>
                <a:cubicBezTo>
                  <a:pt x="218" y="219"/>
                  <a:pt x="222" y="211"/>
                  <a:pt x="227" y="204"/>
                </a:cubicBezTo>
                <a:cubicBezTo>
                  <a:pt x="230" y="199"/>
                  <a:pt x="232" y="194"/>
                  <a:pt x="235" y="189"/>
                </a:cubicBezTo>
                <a:cubicBezTo>
                  <a:pt x="240" y="183"/>
                  <a:pt x="244" y="176"/>
                  <a:pt x="248" y="170"/>
                </a:cubicBezTo>
                <a:cubicBezTo>
                  <a:pt x="250" y="167"/>
                  <a:pt x="251" y="164"/>
                  <a:pt x="252" y="162"/>
                </a:cubicBezTo>
                <a:cubicBezTo>
                  <a:pt x="254" y="157"/>
                  <a:pt x="257" y="153"/>
                  <a:pt x="259" y="149"/>
                </a:cubicBezTo>
                <a:cubicBezTo>
                  <a:pt x="259" y="148"/>
                  <a:pt x="259" y="147"/>
                  <a:pt x="259" y="146"/>
                </a:cubicBezTo>
                <a:cubicBezTo>
                  <a:pt x="259" y="143"/>
                  <a:pt x="259" y="140"/>
                  <a:pt x="258" y="138"/>
                </a:cubicBezTo>
                <a:cubicBezTo>
                  <a:pt x="258" y="131"/>
                  <a:pt x="259" y="124"/>
                  <a:pt x="260" y="118"/>
                </a:cubicBezTo>
                <a:cubicBezTo>
                  <a:pt x="260" y="117"/>
                  <a:pt x="260" y="117"/>
                  <a:pt x="260" y="117"/>
                </a:cubicBezTo>
                <a:cubicBezTo>
                  <a:pt x="258" y="117"/>
                  <a:pt x="257" y="117"/>
                  <a:pt x="255" y="117"/>
                </a:cubicBezTo>
                <a:cubicBezTo>
                  <a:pt x="252" y="118"/>
                  <a:pt x="250" y="116"/>
                  <a:pt x="248" y="114"/>
                </a:cubicBezTo>
                <a:cubicBezTo>
                  <a:pt x="248" y="113"/>
                  <a:pt x="247" y="112"/>
                  <a:pt x="246" y="112"/>
                </a:cubicBezTo>
                <a:cubicBezTo>
                  <a:pt x="244" y="110"/>
                  <a:pt x="242" y="109"/>
                  <a:pt x="241" y="108"/>
                </a:cubicBezTo>
                <a:cubicBezTo>
                  <a:pt x="240" y="107"/>
                  <a:pt x="240" y="106"/>
                  <a:pt x="240" y="106"/>
                </a:cubicBezTo>
                <a:cubicBezTo>
                  <a:pt x="239" y="106"/>
                  <a:pt x="239" y="106"/>
                  <a:pt x="238" y="106"/>
                </a:cubicBezTo>
                <a:cubicBezTo>
                  <a:pt x="237" y="107"/>
                  <a:pt x="235" y="108"/>
                  <a:pt x="234" y="107"/>
                </a:cubicBezTo>
                <a:cubicBezTo>
                  <a:pt x="232" y="105"/>
                  <a:pt x="232" y="104"/>
                  <a:pt x="232" y="102"/>
                </a:cubicBezTo>
                <a:cubicBezTo>
                  <a:pt x="232" y="99"/>
                  <a:pt x="232" y="96"/>
                  <a:pt x="232" y="92"/>
                </a:cubicBezTo>
                <a:cubicBezTo>
                  <a:pt x="230" y="93"/>
                  <a:pt x="229" y="94"/>
                  <a:pt x="227" y="95"/>
                </a:cubicBezTo>
                <a:cubicBezTo>
                  <a:pt x="221" y="99"/>
                  <a:pt x="216" y="100"/>
                  <a:pt x="210" y="96"/>
                </a:cubicBezTo>
                <a:cubicBezTo>
                  <a:pt x="204" y="93"/>
                  <a:pt x="203" y="88"/>
                  <a:pt x="206" y="83"/>
                </a:cubicBezTo>
                <a:cubicBezTo>
                  <a:pt x="208" y="80"/>
                  <a:pt x="209" y="77"/>
                  <a:pt x="211" y="74"/>
                </a:cubicBezTo>
                <a:cubicBezTo>
                  <a:pt x="212" y="73"/>
                  <a:pt x="212" y="72"/>
                  <a:pt x="211" y="70"/>
                </a:cubicBezTo>
                <a:cubicBezTo>
                  <a:pt x="211" y="68"/>
                  <a:pt x="211" y="66"/>
                  <a:pt x="210" y="64"/>
                </a:cubicBezTo>
                <a:cubicBezTo>
                  <a:pt x="210" y="62"/>
                  <a:pt x="210" y="60"/>
                  <a:pt x="210" y="57"/>
                </a:cubicBezTo>
                <a:cubicBezTo>
                  <a:pt x="208" y="40"/>
                  <a:pt x="217" y="24"/>
                  <a:pt x="232" y="16"/>
                </a:cubicBezTo>
                <a:cubicBezTo>
                  <a:pt x="246" y="9"/>
                  <a:pt x="261" y="11"/>
                  <a:pt x="273" y="23"/>
                </a:cubicBezTo>
                <a:cubicBezTo>
                  <a:pt x="274" y="25"/>
                  <a:pt x="275" y="26"/>
                  <a:pt x="276" y="27"/>
                </a:cubicBezTo>
                <a:cubicBezTo>
                  <a:pt x="278" y="29"/>
                  <a:pt x="280" y="31"/>
                  <a:pt x="282" y="32"/>
                </a:cubicBezTo>
                <a:cubicBezTo>
                  <a:pt x="285" y="33"/>
                  <a:pt x="287" y="35"/>
                  <a:pt x="287" y="39"/>
                </a:cubicBezTo>
                <a:cubicBezTo>
                  <a:pt x="287" y="42"/>
                  <a:pt x="287" y="44"/>
                  <a:pt x="285" y="47"/>
                </a:cubicBezTo>
                <a:cubicBezTo>
                  <a:pt x="283" y="53"/>
                  <a:pt x="278" y="56"/>
                  <a:pt x="275" y="60"/>
                </a:cubicBezTo>
                <a:cubicBezTo>
                  <a:pt x="274" y="60"/>
                  <a:pt x="273" y="60"/>
                  <a:pt x="273" y="61"/>
                </a:cubicBezTo>
                <a:cubicBezTo>
                  <a:pt x="273" y="62"/>
                  <a:pt x="273" y="62"/>
                  <a:pt x="273" y="62"/>
                </a:cubicBezTo>
                <a:cubicBezTo>
                  <a:pt x="277" y="61"/>
                  <a:pt x="280" y="60"/>
                  <a:pt x="283" y="58"/>
                </a:cubicBezTo>
                <a:cubicBezTo>
                  <a:pt x="285" y="58"/>
                  <a:pt x="285" y="56"/>
                  <a:pt x="285" y="55"/>
                </a:cubicBezTo>
                <a:cubicBezTo>
                  <a:pt x="284" y="51"/>
                  <a:pt x="285" y="50"/>
                  <a:pt x="289" y="50"/>
                </a:cubicBezTo>
                <a:cubicBezTo>
                  <a:pt x="294" y="50"/>
                  <a:pt x="298" y="50"/>
                  <a:pt x="303" y="53"/>
                </a:cubicBezTo>
                <a:cubicBezTo>
                  <a:pt x="303" y="53"/>
                  <a:pt x="304" y="54"/>
                  <a:pt x="304" y="54"/>
                </a:cubicBezTo>
                <a:cubicBezTo>
                  <a:pt x="307" y="59"/>
                  <a:pt x="310" y="64"/>
                  <a:pt x="310" y="69"/>
                </a:cubicBezTo>
                <a:cubicBezTo>
                  <a:pt x="311" y="71"/>
                  <a:pt x="312" y="72"/>
                  <a:pt x="312" y="74"/>
                </a:cubicBezTo>
                <a:cubicBezTo>
                  <a:pt x="313" y="76"/>
                  <a:pt x="313" y="78"/>
                  <a:pt x="311" y="80"/>
                </a:cubicBezTo>
                <a:cubicBezTo>
                  <a:pt x="315" y="82"/>
                  <a:pt x="318" y="84"/>
                  <a:pt x="321" y="86"/>
                </a:cubicBezTo>
                <a:cubicBezTo>
                  <a:pt x="328" y="93"/>
                  <a:pt x="334" y="99"/>
                  <a:pt x="340" y="106"/>
                </a:cubicBezTo>
                <a:cubicBezTo>
                  <a:pt x="346" y="112"/>
                  <a:pt x="351" y="117"/>
                  <a:pt x="355" y="123"/>
                </a:cubicBezTo>
                <a:cubicBezTo>
                  <a:pt x="358" y="126"/>
                  <a:pt x="360" y="129"/>
                  <a:pt x="363" y="132"/>
                </a:cubicBezTo>
                <a:cubicBezTo>
                  <a:pt x="363" y="133"/>
                  <a:pt x="364" y="134"/>
                  <a:pt x="365" y="135"/>
                </a:cubicBezTo>
                <a:cubicBezTo>
                  <a:pt x="366" y="136"/>
                  <a:pt x="367" y="136"/>
                  <a:pt x="367" y="137"/>
                </a:cubicBezTo>
                <a:cubicBezTo>
                  <a:pt x="372" y="145"/>
                  <a:pt x="376" y="154"/>
                  <a:pt x="381" y="162"/>
                </a:cubicBezTo>
                <a:cubicBezTo>
                  <a:pt x="384" y="167"/>
                  <a:pt x="388" y="171"/>
                  <a:pt x="392" y="176"/>
                </a:cubicBezTo>
                <a:cubicBezTo>
                  <a:pt x="400" y="186"/>
                  <a:pt x="409" y="197"/>
                  <a:pt x="417" y="208"/>
                </a:cubicBezTo>
                <a:cubicBezTo>
                  <a:pt x="418" y="209"/>
                  <a:pt x="419" y="210"/>
                  <a:pt x="419" y="211"/>
                </a:cubicBezTo>
                <a:cubicBezTo>
                  <a:pt x="420" y="212"/>
                  <a:pt x="420" y="213"/>
                  <a:pt x="419" y="214"/>
                </a:cubicBezTo>
                <a:cubicBezTo>
                  <a:pt x="417" y="215"/>
                  <a:pt x="416" y="217"/>
                  <a:pt x="415" y="219"/>
                </a:cubicBezTo>
                <a:cubicBezTo>
                  <a:pt x="415" y="221"/>
                  <a:pt x="414" y="223"/>
                  <a:pt x="412" y="226"/>
                </a:cubicBezTo>
                <a:cubicBezTo>
                  <a:pt x="417" y="235"/>
                  <a:pt x="419" y="245"/>
                  <a:pt x="420" y="256"/>
                </a:cubicBezTo>
                <a:cubicBezTo>
                  <a:pt x="421" y="264"/>
                  <a:pt x="421" y="273"/>
                  <a:pt x="419" y="281"/>
                </a:cubicBezTo>
                <a:cubicBezTo>
                  <a:pt x="417" y="297"/>
                  <a:pt x="417" y="312"/>
                  <a:pt x="417" y="328"/>
                </a:cubicBezTo>
                <a:cubicBezTo>
                  <a:pt x="417" y="330"/>
                  <a:pt x="418" y="332"/>
                  <a:pt x="418" y="334"/>
                </a:cubicBezTo>
                <a:cubicBezTo>
                  <a:pt x="418" y="335"/>
                  <a:pt x="417" y="336"/>
                  <a:pt x="417" y="337"/>
                </a:cubicBezTo>
                <a:cubicBezTo>
                  <a:pt x="414" y="338"/>
                  <a:pt x="411" y="339"/>
                  <a:pt x="409" y="339"/>
                </a:cubicBezTo>
                <a:cubicBezTo>
                  <a:pt x="406" y="340"/>
                  <a:pt x="404" y="339"/>
                  <a:pt x="401" y="339"/>
                </a:cubicBezTo>
                <a:cubicBezTo>
                  <a:pt x="400" y="339"/>
                  <a:pt x="400" y="340"/>
                  <a:pt x="400" y="341"/>
                </a:cubicBezTo>
                <a:cubicBezTo>
                  <a:pt x="398" y="352"/>
                  <a:pt x="395" y="362"/>
                  <a:pt x="396" y="373"/>
                </a:cubicBezTo>
                <a:cubicBezTo>
                  <a:pt x="397" y="380"/>
                  <a:pt x="399" y="387"/>
                  <a:pt x="400" y="393"/>
                </a:cubicBezTo>
                <a:cubicBezTo>
                  <a:pt x="401" y="404"/>
                  <a:pt x="402" y="415"/>
                  <a:pt x="399" y="425"/>
                </a:cubicBezTo>
                <a:cubicBezTo>
                  <a:pt x="397" y="431"/>
                  <a:pt x="394" y="437"/>
                  <a:pt x="393" y="442"/>
                </a:cubicBezTo>
                <a:cubicBezTo>
                  <a:pt x="389" y="451"/>
                  <a:pt x="386" y="460"/>
                  <a:pt x="383" y="470"/>
                </a:cubicBezTo>
                <a:cubicBezTo>
                  <a:pt x="382" y="473"/>
                  <a:pt x="382" y="477"/>
                  <a:pt x="384" y="480"/>
                </a:cubicBezTo>
                <a:cubicBezTo>
                  <a:pt x="385" y="483"/>
                  <a:pt x="387" y="486"/>
                  <a:pt x="388" y="490"/>
                </a:cubicBezTo>
                <a:cubicBezTo>
                  <a:pt x="389" y="493"/>
                  <a:pt x="388" y="497"/>
                  <a:pt x="385" y="499"/>
                </a:cubicBezTo>
                <a:cubicBezTo>
                  <a:pt x="380" y="502"/>
                  <a:pt x="379" y="506"/>
                  <a:pt x="379" y="511"/>
                </a:cubicBezTo>
                <a:cubicBezTo>
                  <a:pt x="379" y="513"/>
                  <a:pt x="378" y="513"/>
                  <a:pt x="377" y="513"/>
                </a:cubicBezTo>
                <a:cubicBezTo>
                  <a:pt x="375" y="513"/>
                  <a:pt x="374" y="512"/>
                  <a:pt x="374" y="511"/>
                </a:cubicBezTo>
                <a:cubicBezTo>
                  <a:pt x="375" y="509"/>
                  <a:pt x="375" y="508"/>
                  <a:pt x="375" y="507"/>
                </a:cubicBezTo>
                <a:cubicBezTo>
                  <a:pt x="374" y="507"/>
                  <a:pt x="374" y="507"/>
                  <a:pt x="374" y="507"/>
                </a:cubicBezTo>
                <a:cubicBezTo>
                  <a:pt x="371" y="510"/>
                  <a:pt x="368" y="513"/>
                  <a:pt x="366" y="517"/>
                </a:cubicBezTo>
                <a:cubicBezTo>
                  <a:pt x="363" y="521"/>
                  <a:pt x="359" y="524"/>
                  <a:pt x="354" y="524"/>
                </a:cubicBezTo>
                <a:cubicBezTo>
                  <a:pt x="346" y="525"/>
                  <a:pt x="338" y="526"/>
                  <a:pt x="330" y="523"/>
                </a:cubicBezTo>
                <a:cubicBezTo>
                  <a:pt x="328" y="522"/>
                  <a:pt x="325" y="521"/>
                  <a:pt x="323" y="519"/>
                </a:cubicBezTo>
                <a:cubicBezTo>
                  <a:pt x="322" y="517"/>
                  <a:pt x="322" y="515"/>
                  <a:pt x="325" y="514"/>
                </a:cubicBezTo>
                <a:cubicBezTo>
                  <a:pt x="327" y="512"/>
                  <a:pt x="330" y="511"/>
                  <a:pt x="333" y="509"/>
                </a:cubicBezTo>
                <a:cubicBezTo>
                  <a:pt x="334" y="509"/>
                  <a:pt x="335" y="508"/>
                  <a:pt x="334" y="507"/>
                </a:cubicBezTo>
                <a:cubicBezTo>
                  <a:pt x="334" y="506"/>
                  <a:pt x="334" y="505"/>
                  <a:pt x="334" y="504"/>
                </a:cubicBezTo>
                <a:cubicBezTo>
                  <a:pt x="333" y="501"/>
                  <a:pt x="332" y="501"/>
                  <a:pt x="329" y="502"/>
                </a:cubicBezTo>
                <a:cubicBezTo>
                  <a:pt x="324" y="504"/>
                  <a:pt x="319" y="508"/>
                  <a:pt x="315" y="512"/>
                </a:cubicBezTo>
                <a:cubicBezTo>
                  <a:pt x="310" y="516"/>
                  <a:pt x="304" y="519"/>
                  <a:pt x="297" y="519"/>
                </a:cubicBezTo>
                <a:cubicBezTo>
                  <a:pt x="292" y="519"/>
                  <a:pt x="286" y="520"/>
                  <a:pt x="280" y="518"/>
                </a:cubicBezTo>
                <a:cubicBezTo>
                  <a:pt x="278" y="517"/>
                  <a:pt x="277" y="516"/>
                  <a:pt x="276" y="514"/>
                </a:cubicBezTo>
                <a:cubicBezTo>
                  <a:pt x="276" y="512"/>
                  <a:pt x="277" y="510"/>
                  <a:pt x="279" y="509"/>
                </a:cubicBezTo>
                <a:cubicBezTo>
                  <a:pt x="284" y="507"/>
                  <a:pt x="289" y="505"/>
                  <a:pt x="293" y="504"/>
                </a:cubicBezTo>
                <a:cubicBezTo>
                  <a:pt x="297" y="502"/>
                  <a:pt x="299" y="500"/>
                  <a:pt x="301" y="497"/>
                </a:cubicBezTo>
                <a:cubicBezTo>
                  <a:pt x="303" y="492"/>
                  <a:pt x="306" y="488"/>
                  <a:pt x="309" y="484"/>
                </a:cubicBezTo>
                <a:cubicBezTo>
                  <a:pt x="312" y="479"/>
                  <a:pt x="313" y="474"/>
                  <a:pt x="314" y="469"/>
                </a:cubicBezTo>
                <a:cubicBezTo>
                  <a:pt x="314" y="461"/>
                  <a:pt x="313" y="452"/>
                  <a:pt x="312" y="443"/>
                </a:cubicBezTo>
                <a:cubicBezTo>
                  <a:pt x="312" y="437"/>
                  <a:pt x="311" y="430"/>
                  <a:pt x="310" y="424"/>
                </a:cubicBezTo>
                <a:cubicBezTo>
                  <a:pt x="309" y="411"/>
                  <a:pt x="307" y="399"/>
                  <a:pt x="305" y="387"/>
                </a:cubicBezTo>
                <a:cubicBezTo>
                  <a:pt x="305" y="381"/>
                  <a:pt x="303" y="375"/>
                  <a:pt x="300" y="369"/>
                </a:cubicBezTo>
                <a:cubicBezTo>
                  <a:pt x="298" y="363"/>
                  <a:pt x="297" y="357"/>
                  <a:pt x="301" y="351"/>
                </a:cubicBezTo>
                <a:cubicBezTo>
                  <a:pt x="305" y="345"/>
                  <a:pt x="306" y="338"/>
                  <a:pt x="308" y="331"/>
                </a:cubicBezTo>
                <a:cubicBezTo>
                  <a:pt x="308" y="329"/>
                  <a:pt x="307" y="327"/>
                  <a:pt x="308" y="325"/>
                </a:cubicBezTo>
                <a:cubicBezTo>
                  <a:pt x="310" y="318"/>
                  <a:pt x="312" y="311"/>
                  <a:pt x="315" y="303"/>
                </a:cubicBezTo>
                <a:cubicBezTo>
                  <a:pt x="317" y="295"/>
                  <a:pt x="320" y="287"/>
                  <a:pt x="324" y="278"/>
                </a:cubicBezTo>
                <a:cubicBezTo>
                  <a:pt x="325" y="274"/>
                  <a:pt x="328" y="270"/>
                  <a:pt x="331" y="265"/>
                </a:cubicBezTo>
                <a:cubicBezTo>
                  <a:pt x="332" y="263"/>
                  <a:pt x="332" y="260"/>
                  <a:pt x="332" y="257"/>
                </a:cubicBezTo>
                <a:cubicBezTo>
                  <a:pt x="332" y="256"/>
                  <a:pt x="332" y="256"/>
                  <a:pt x="331" y="255"/>
                </a:cubicBezTo>
                <a:cubicBezTo>
                  <a:pt x="330" y="257"/>
                  <a:pt x="330" y="259"/>
                  <a:pt x="329" y="261"/>
                </a:cubicBezTo>
                <a:cubicBezTo>
                  <a:pt x="327" y="264"/>
                  <a:pt x="326" y="264"/>
                  <a:pt x="323" y="262"/>
                </a:cubicBezTo>
                <a:cubicBezTo>
                  <a:pt x="317" y="258"/>
                  <a:pt x="314" y="252"/>
                  <a:pt x="312" y="246"/>
                </a:cubicBezTo>
                <a:cubicBezTo>
                  <a:pt x="310" y="240"/>
                  <a:pt x="307" y="235"/>
                  <a:pt x="305" y="230"/>
                </a:cubicBezTo>
                <a:cubicBezTo>
                  <a:pt x="305" y="230"/>
                  <a:pt x="304" y="229"/>
                  <a:pt x="304" y="229"/>
                </a:cubicBezTo>
                <a:cubicBezTo>
                  <a:pt x="303" y="229"/>
                  <a:pt x="303" y="229"/>
                  <a:pt x="303" y="229"/>
                </a:cubicBezTo>
                <a:cubicBezTo>
                  <a:pt x="303" y="231"/>
                  <a:pt x="303" y="232"/>
                  <a:pt x="303" y="234"/>
                </a:cubicBezTo>
                <a:cubicBezTo>
                  <a:pt x="303" y="238"/>
                  <a:pt x="303" y="242"/>
                  <a:pt x="303" y="246"/>
                </a:cubicBezTo>
                <a:cubicBezTo>
                  <a:pt x="301" y="253"/>
                  <a:pt x="300" y="260"/>
                  <a:pt x="299" y="268"/>
                </a:cubicBezTo>
                <a:cubicBezTo>
                  <a:pt x="298" y="269"/>
                  <a:pt x="299" y="271"/>
                  <a:pt x="298" y="273"/>
                </a:cubicBezTo>
                <a:cubicBezTo>
                  <a:pt x="298" y="276"/>
                  <a:pt x="297" y="279"/>
                  <a:pt x="296" y="282"/>
                </a:cubicBezTo>
                <a:cubicBezTo>
                  <a:pt x="296" y="285"/>
                  <a:pt x="295" y="288"/>
                  <a:pt x="294" y="290"/>
                </a:cubicBezTo>
                <a:cubicBezTo>
                  <a:pt x="293" y="292"/>
                  <a:pt x="293" y="293"/>
                  <a:pt x="292" y="294"/>
                </a:cubicBezTo>
                <a:cubicBezTo>
                  <a:pt x="294" y="294"/>
                  <a:pt x="295" y="295"/>
                  <a:pt x="297" y="295"/>
                </a:cubicBezTo>
                <a:cubicBezTo>
                  <a:pt x="298" y="296"/>
                  <a:pt x="298" y="296"/>
                  <a:pt x="299" y="296"/>
                </a:cubicBezTo>
                <a:cubicBezTo>
                  <a:pt x="303" y="300"/>
                  <a:pt x="303" y="304"/>
                  <a:pt x="298" y="307"/>
                </a:cubicBezTo>
                <a:cubicBezTo>
                  <a:pt x="293" y="310"/>
                  <a:pt x="288" y="310"/>
                  <a:pt x="283" y="311"/>
                </a:cubicBezTo>
                <a:cubicBezTo>
                  <a:pt x="271" y="313"/>
                  <a:pt x="260" y="315"/>
                  <a:pt x="248" y="316"/>
                </a:cubicBezTo>
                <a:cubicBezTo>
                  <a:pt x="240" y="317"/>
                  <a:pt x="232" y="318"/>
                  <a:pt x="224" y="319"/>
                </a:cubicBezTo>
                <a:cubicBezTo>
                  <a:pt x="222" y="319"/>
                  <a:pt x="221" y="319"/>
                  <a:pt x="219" y="319"/>
                </a:cubicBezTo>
                <a:cubicBezTo>
                  <a:pt x="219" y="320"/>
                  <a:pt x="219" y="321"/>
                  <a:pt x="219" y="321"/>
                </a:cubicBezTo>
                <a:cubicBezTo>
                  <a:pt x="219" y="331"/>
                  <a:pt x="219" y="340"/>
                  <a:pt x="220" y="349"/>
                </a:cubicBezTo>
                <a:cubicBezTo>
                  <a:pt x="220" y="350"/>
                  <a:pt x="220" y="352"/>
                  <a:pt x="221" y="353"/>
                </a:cubicBezTo>
                <a:cubicBezTo>
                  <a:pt x="227" y="363"/>
                  <a:pt x="231" y="374"/>
                  <a:pt x="234" y="386"/>
                </a:cubicBezTo>
                <a:cubicBezTo>
                  <a:pt x="236" y="395"/>
                  <a:pt x="237" y="404"/>
                  <a:pt x="238" y="413"/>
                </a:cubicBezTo>
                <a:cubicBezTo>
                  <a:pt x="238" y="415"/>
                  <a:pt x="239" y="417"/>
                  <a:pt x="239" y="418"/>
                </a:cubicBezTo>
                <a:cubicBezTo>
                  <a:pt x="242" y="428"/>
                  <a:pt x="244" y="438"/>
                  <a:pt x="245" y="449"/>
                </a:cubicBezTo>
                <a:cubicBezTo>
                  <a:pt x="245" y="464"/>
                  <a:pt x="246" y="478"/>
                  <a:pt x="247" y="493"/>
                </a:cubicBezTo>
                <a:cubicBezTo>
                  <a:pt x="247" y="507"/>
                  <a:pt x="248" y="521"/>
                  <a:pt x="249" y="536"/>
                </a:cubicBezTo>
                <a:cubicBezTo>
                  <a:pt x="249" y="538"/>
                  <a:pt x="249" y="540"/>
                  <a:pt x="249" y="543"/>
                </a:cubicBezTo>
                <a:cubicBezTo>
                  <a:pt x="246" y="542"/>
                  <a:pt x="243" y="542"/>
                  <a:pt x="240" y="542"/>
                </a:cubicBezTo>
                <a:cubicBezTo>
                  <a:pt x="240" y="528"/>
                  <a:pt x="239" y="513"/>
                  <a:pt x="238" y="499"/>
                </a:cubicBezTo>
                <a:cubicBezTo>
                  <a:pt x="237" y="499"/>
                  <a:pt x="237" y="499"/>
                  <a:pt x="236" y="499"/>
                </a:cubicBezTo>
                <a:cubicBezTo>
                  <a:pt x="233" y="498"/>
                  <a:pt x="233" y="498"/>
                  <a:pt x="233" y="495"/>
                </a:cubicBezTo>
                <a:cubicBezTo>
                  <a:pt x="232" y="479"/>
                  <a:pt x="232" y="463"/>
                  <a:pt x="232" y="447"/>
                </a:cubicBezTo>
                <a:cubicBezTo>
                  <a:pt x="232" y="440"/>
                  <a:pt x="232" y="433"/>
                  <a:pt x="231" y="425"/>
                </a:cubicBezTo>
                <a:cubicBezTo>
                  <a:pt x="231" y="421"/>
                  <a:pt x="230" y="417"/>
                  <a:pt x="228" y="413"/>
                </a:cubicBezTo>
                <a:cubicBezTo>
                  <a:pt x="224" y="404"/>
                  <a:pt x="220" y="394"/>
                  <a:pt x="216" y="385"/>
                </a:cubicBezTo>
                <a:cubicBezTo>
                  <a:pt x="213" y="377"/>
                  <a:pt x="211" y="368"/>
                  <a:pt x="210" y="360"/>
                </a:cubicBezTo>
                <a:cubicBezTo>
                  <a:pt x="210" y="359"/>
                  <a:pt x="209" y="358"/>
                  <a:pt x="208" y="358"/>
                </a:cubicBezTo>
                <a:cubicBezTo>
                  <a:pt x="196" y="356"/>
                  <a:pt x="185" y="353"/>
                  <a:pt x="173" y="351"/>
                </a:cubicBezTo>
                <a:lnTo>
                  <a:pt x="172" y="351"/>
                </a:lnTo>
                <a:close/>
                <a:moveTo>
                  <a:pt x="337" y="505"/>
                </a:moveTo>
                <a:cubicBezTo>
                  <a:pt x="338" y="506"/>
                  <a:pt x="338" y="506"/>
                  <a:pt x="338" y="506"/>
                </a:cubicBezTo>
                <a:cubicBezTo>
                  <a:pt x="340" y="504"/>
                  <a:pt x="343" y="502"/>
                  <a:pt x="346" y="500"/>
                </a:cubicBezTo>
                <a:cubicBezTo>
                  <a:pt x="353" y="492"/>
                  <a:pt x="358" y="482"/>
                  <a:pt x="362" y="472"/>
                </a:cubicBezTo>
                <a:cubicBezTo>
                  <a:pt x="365" y="464"/>
                  <a:pt x="366" y="455"/>
                  <a:pt x="367" y="447"/>
                </a:cubicBezTo>
                <a:cubicBezTo>
                  <a:pt x="367" y="435"/>
                  <a:pt x="367" y="423"/>
                  <a:pt x="367" y="411"/>
                </a:cubicBezTo>
                <a:cubicBezTo>
                  <a:pt x="367" y="402"/>
                  <a:pt x="366" y="393"/>
                  <a:pt x="362" y="384"/>
                </a:cubicBezTo>
                <a:cubicBezTo>
                  <a:pt x="358" y="375"/>
                  <a:pt x="356" y="366"/>
                  <a:pt x="357" y="356"/>
                </a:cubicBezTo>
                <a:cubicBezTo>
                  <a:pt x="357" y="352"/>
                  <a:pt x="356" y="348"/>
                  <a:pt x="356" y="345"/>
                </a:cubicBezTo>
                <a:cubicBezTo>
                  <a:pt x="355" y="342"/>
                  <a:pt x="354" y="341"/>
                  <a:pt x="351" y="340"/>
                </a:cubicBezTo>
                <a:cubicBezTo>
                  <a:pt x="350" y="340"/>
                  <a:pt x="349" y="341"/>
                  <a:pt x="348" y="342"/>
                </a:cubicBezTo>
                <a:cubicBezTo>
                  <a:pt x="345" y="348"/>
                  <a:pt x="342" y="353"/>
                  <a:pt x="338" y="359"/>
                </a:cubicBezTo>
                <a:cubicBezTo>
                  <a:pt x="335" y="365"/>
                  <a:pt x="333" y="371"/>
                  <a:pt x="335" y="377"/>
                </a:cubicBezTo>
                <a:cubicBezTo>
                  <a:pt x="336" y="380"/>
                  <a:pt x="337" y="382"/>
                  <a:pt x="338" y="384"/>
                </a:cubicBezTo>
                <a:cubicBezTo>
                  <a:pt x="342" y="398"/>
                  <a:pt x="342" y="412"/>
                  <a:pt x="340" y="425"/>
                </a:cubicBezTo>
                <a:cubicBezTo>
                  <a:pt x="339" y="431"/>
                  <a:pt x="338" y="437"/>
                  <a:pt x="337" y="443"/>
                </a:cubicBezTo>
                <a:cubicBezTo>
                  <a:pt x="335" y="454"/>
                  <a:pt x="334" y="464"/>
                  <a:pt x="337" y="475"/>
                </a:cubicBezTo>
                <a:cubicBezTo>
                  <a:pt x="337" y="475"/>
                  <a:pt x="337" y="476"/>
                  <a:pt x="337" y="477"/>
                </a:cubicBezTo>
                <a:cubicBezTo>
                  <a:pt x="341" y="479"/>
                  <a:pt x="342" y="482"/>
                  <a:pt x="343" y="485"/>
                </a:cubicBezTo>
                <a:cubicBezTo>
                  <a:pt x="345" y="490"/>
                  <a:pt x="345" y="494"/>
                  <a:pt x="341" y="498"/>
                </a:cubicBezTo>
                <a:cubicBezTo>
                  <a:pt x="339" y="500"/>
                  <a:pt x="338" y="503"/>
                  <a:pt x="337" y="505"/>
                </a:cubicBezTo>
                <a:close/>
                <a:moveTo>
                  <a:pt x="137" y="287"/>
                </a:moveTo>
                <a:cubicBezTo>
                  <a:pt x="140" y="290"/>
                  <a:pt x="142" y="292"/>
                  <a:pt x="144" y="294"/>
                </a:cubicBezTo>
                <a:cubicBezTo>
                  <a:pt x="147" y="296"/>
                  <a:pt x="149" y="298"/>
                  <a:pt x="151" y="300"/>
                </a:cubicBezTo>
                <a:cubicBezTo>
                  <a:pt x="151" y="302"/>
                  <a:pt x="152" y="302"/>
                  <a:pt x="154" y="302"/>
                </a:cubicBezTo>
                <a:cubicBezTo>
                  <a:pt x="161" y="302"/>
                  <a:pt x="168" y="301"/>
                  <a:pt x="175" y="301"/>
                </a:cubicBezTo>
                <a:cubicBezTo>
                  <a:pt x="191" y="301"/>
                  <a:pt x="207" y="300"/>
                  <a:pt x="223" y="300"/>
                </a:cubicBezTo>
                <a:cubicBezTo>
                  <a:pt x="235" y="300"/>
                  <a:pt x="246" y="300"/>
                  <a:pt x="257" y="299"/>
                </a:cubicBezTo>
                <a:cubicBezTo>
                  <a:pt x="256" y="299"/>
                  <a:pt x="255" y="299"/>
                  <a:pt x="255" y="298"/>
                </a:cubicBezTo>
                <a:cubicBezTo>
                  <a:pt x="252" y="296"/>
                  <a:pt x="250" y="296"/>
                  <a:pt x="246" y="296"/>
                </a:cubicBezTo>
                <a:cubicBezTo>
                  <a:pt x="245" y="296"/>
                  <a:pt x="243" y="297"/>
                  <a:pt x="242" y="294"/>
                </a:cubicBezTo>
                <a:cubicBezTo>
                  <a:pt x="241" y="293"/>
                  <a:pt x="241" y="293"/>
                  <a:pt x="241" y="293"/>
                </a:cubicBezTo>
                <a:cubicBezTo>
                  <a:pt x="237" y="291"/>
                  <a:pt x="232" y="289"/>
                  <a:pt x="228" y="287"/>
                </a:cubicBezTo>
                <a:cubicBezTo>
                  <a:pt x="227" y="287"/>
                  <a:pt x="226" y="286"/>
                  <a:pt x="225" y="286"/>
                </a:cubicBezTo>
                <a:cubicBezTo>
                  <a:pt x="218" y="286"/>
                  <a:pt x="211" y="286"/>
                  <a:pt x="204" y="286"/>
                </a:cubicBezTo>
                <a:cubicBezTo>
                  <a:pt x="202" y="287"/>
                  <a:pt x="200" y="287"/>
                  <a:pt x="200" y="289"/>
                </a:cubicBezTo>
                <a:cubicBezTo>
                  <a:pt x="199" y="289"/>
                  <a:pt x="199" y="289"/>
                  <a:pt x="198" y="289"/>
                </a:cubicBezTo>
                <a:cubicBezTo>
                  <a:pt x="193" y="290"/>
                  <a:pt x="188" y="290"/>
                  <a:pt x="183" y="291"/>
                </a:cubicBezTo>
                <a:cubicBezTo>
                  <a:pt x="181" y="291"/>
                  <a:pt x="180" y="290"/>
                  <a:pt x="180" y="287"/>
                </a:cubicBezTo>
                <a:cubicBezTo>
                  <a:pt x="177" y="288"/>
                  <a:pt x="175" y="289"/>
                  <a:pt x="172" y="290"/>
                </a:cubicBezTo>
                <a:cubicBezTo>
                  <a:pt x="170" y="291"/>
                  <a:pt x="169" y="291"/>
                  <a:pt x="167" y="291"/>
                </a:cubicBezTo>
                <a:cubicBezTo>
                  <a:pt x="166" y="291"/>
                  <a:pt x="166" y="291"/>
                  <a:pt x="165" y="290"/>
                </a:cubicBezTo>
                <a:cubicBezTo>
                  <a:pt x="165" y="290"/>
                  <a:pt x="166" y="289"/>
                  <a:pt x="166" y="289"/>
                </a:cubicBezTo>
                <a:cubicBezTo>
                  <a:pt x="167" y="288"/>
                  <a:pt x="168" y="288"/>
                  <a:pt x="169" y="287"/>
                </a:cubicBezTo>
                <a:cubicBezTo>
                  <a:pt x="167" y="287"/>
                  <a:pt x="165" y="287"/>
                  <a:pt x="163" y="287"/>
                </a:cubicBezTo>
                <a:cubicBezTo>
                  <a:pt x="162" y="287"/>
                  <a:pt x="162" y="287"/>
                  <a:pt x="161" y="288"/>
                </a:cubicBezTo>
                <a:cubicBezTo>
                  <a:pt x="160" y="289"/>
                  <a:pt x="159" y="289"/>
                  <a:pt x="157" y="288"/>
                </a:cubicBezTo>
                <a:cubicBezTo>
                  <a:pt x="156" y="287"/>
                  <a:pt x="156" y="287"/>
                  <a:pt x="155" y="287"/>
                </a:cubicBezTo>
                <a:cubicBezTo>
                  <a:pt x="149" y="287"/>
                  <a:pt x="143" y="287"/>
                  <a:pt x="137" y="287"/>
                </a:cubicBezTo>
                <a:close/>
                <a:moveTo>
                  <a:pt x="274" y="154"/>
                </a:moveTo>
                <a:cubicBezTo>
                  <a:pt x="274" y="153"/>
                  <a:pt x="274" y="152"/>
                  <a:pt x="274" y="151"/>
                </a:cubicBezTo>
                <a:cubicBezTo>
                  <a:pt x="273" y="144"/>
                  <a:pt x="273" y="138"/>
                  <a:pt x="272" y="131"/>
                </a:cubicBezTo>
                <a:cubicBezTo>
                  <a:pt x="272" y="125"/>
                  <a:pt x="271" y="119"/>
                  <a:pt x="274" y="114"/>
                </a:cubicBezTo>
                <a:cubicBezTo>
                  <a:pt x="276" y="109"/>
                  <a:pt x="279" y="104"/>
                  <a:pt x="282" y="99"/>
                </a:cubicBezTo>
                <a:cubicBezTo>
                  <a:pt x="283" y="96"/>
                  <a:pt x="284" y="94"/>
                  <a:pt x="284" y="91"/>
                </a:cubicBezTo>
                <a:cubicBezTo>
                  <a:pt x="284" y="85"/>
                  <a:pt x="283" y="79"/>
                  <a:pt x="285" y="74"/>
                </a:cubicBezTo>
                <a:cubicBezTo>
                  <a:pt x="285" y="73"/>
                  <a:pt x="285" y="72"/>
                  <a:pt x="285" y="72"/>
                </a:cubicBezTo>
                <a:cubicBezTo>
                  <a:pt x="284" y="72"/>
                  <a:pt x="284" y="72"/>
                  <a:pt x="284" y="72"/>
                </a:cubicBezTo>
                <a:cubicBezTo>
                  <a:pt x="276" y="84"/>
                  <a:pt x="271" y="98"/>
                  <a:pt x="270" y="114"/>
                </a:cubicBezTo>
                <a:cubicBezTo>
                  <a:pt x="266" y="112"/>
                  <a:pt x="262" y="114"/>
                  <a:pt x="262" y="118"/>
                </a:cubicBezTo>
                <a:cubicBezTo>
                  <a:pt x="261" y="121"/>
                  <a:pt x="260" y="124"/>
                  <a:pt x="260" y="127"/>
                </a:cubicBezTo>
                <a:cubicBezTo>
                  <a:pt x="260" y="128"/>
                  <a:pt x="260" y="130"/>
                  <a:pt x="261" y="132"/>
                </a:cubicBezTo>
                <a:cubicBezTo>
                  <a:pt x="262" y="134"/>
                  <a:pt x="264" y="135"/>
                  <a:pt x="264" y="138"/>
                </a:cubicBezTo>
                <a:cubicBezTo>
                  <a:pt x="266" y="144"/>
                  <a:pt x="270" y="149"/>
                  <a:pt x="274" y="154"/>
                </a:cubicBezTo>
                <a:close/>
                <a:moveTo>
                  <a:pt x="210" y="319"/>
                </a:moveTo>
                <a:cubicBezTo>
                  <a:pt x="197" y="320"/>
                  <a:pt x="185" y="320"/>
                  <a:pt x="172" y="321"/>
                </a:cubicBezTo>
                <a:cubicBezTo>
                  <a:pt x="172" y="325"/>
                  <a:pt x="172" y="330"/>
                  <a:pt x="172" y="335"/>
                </a:cubicBezTo>
                <a:cubicBezTo>
                  <a:pt x="176" y="334"/>
                  <a:pt x="179" y="334"/>
                  <a:pt x="183" y="333"/>
                </a:cubicBezTo>
                <a:cubicBezTo>
                  <a:pt x="192" y="332"/>
                  <a:pt x="200" y="331"/>
                  <a:pt x="208" y="329"/>
                </a:cubicBezTo>
                <a:cubicBezTo>
                  <a:pt x="209" y="329"/>
                  <a:pt x="210" y="328"/>
                  <a:pt x="210" y="328"/>
                </a:cubicBezTo>
                <a:cubicBezTo>
                  <a:pt x="210" y="325"/>
                  <a:pt x="210" y="322"/>
                  <a:pt x="210" y="319"/>
                </a:cubicBezTo>
                <a:close/>
                <a:moveTo>
                  <a:pt x="70" y="409"/>
                </a:moveTo>
                <a:cubicBezTo>
                  <a:pt x="63" y="425"/>
                  <a:pt x="58" y="443"/>
                  <a:pt x="59" y="461"/>
                </a:cubicBezTo>
                <a:cubicBezTo>
                  <a:pt x="63" y="456"/>
                  <a:pt x="67" y="452"/>
                  <a:pt x="69" y="446"/>
                </a:cubicBezTo>
                <a:cubicBezTo>
                  <a:pt x="71" y="443"/>
                  <a:pt x="71" y="439"/>
                  <a:pt x="71" y="436"/>
                </a:cubicBezTo>
                <a:cubicBezTo>
                  <a:pt x="70" y="432"/>
                  <a:pt x="70" y="429"/>
                  <a:pt x="70" y="425"/>
                </a:cubicBezTo>
                <a:cubicBezTo>
                  <a:pt x="69" y="419"/>
                  <a:pt x="70" y="414"/>
                  <a:pt x="70" y="409"/>
                </a:cubicBezTo>
                <a:close/>
                <a:moveTo>
                  <a:pt x="133" y="333"/>
                </a:moveTo>
                <a:cubicBezTo>
                  <a:pt x="132" y="329"/>
                  <a:pt x="131" y="325"/>
                  <a:pt x="130" y="321"/>
                </a:cubicBezTo>
                <a:cubicBezTo>
                  <a:pt x="129" y="320"/>
                  <a:pt x="128" y="320"/>
                  <a:pt x="128" y="320"/>
                </a:cubicBezTo>
                <a:cubicBezTo>
                  <a:pt x="122" y="319"/>
                  <a:pt x="117" y="319"/>
                  <a:pt x="111" y="319"/>
                </a:cubicBezTo>
                <a:cubicBezTo>
                  <a:pt x="111" y="319"/>
                  <a:pt x="110" y="320"/>
                  <a:pt x="109" y="320"/>
                </a:cubicBezTo>
                <a:cubicBezTo>
                  <a:pt x="109" y="323"/>
                  <a:pt x="108" y="325"/>
                  <a:pt x="107" y="328"/>
                </a:cubicBezTo>
                <a:cubicBezTo>
                  <a:pt x="116" y="330"/>
                  <a:pt x="124" y="331"/>
                  <a:pt x="133" y="333"/>
                </a:cubicBezTo>
                <a:close/>
                <a:moveTo>
                  <a:pt x="190" y="342"/>
                </a:moveTo>
                <a:cubicBezTo>
                  <a:pt x="190" y="342"/>
                  <a:pt x="190" y="342"/>
                  <a:pt x="190" y="342"/>
                </a:cubicBezTo>
                <a:cubicBezTo>
                  <a:pt x="196" y="344"/>
                  <a:pt x="203" y="345"/>
                  <a:pt x="210" y="346"/>
                </a:cubicBezTo>
                <a:cubicBezTo>
                  <a:pt x="210" y="344"/>
                  <a:pt x="210" y="342"/>
                  <a:pt x="210" y="339"/>
                </a:cubicBezTo>
                <a:cubicBezTo>
                  <a:pt x="203" y="340"/>
                  <a:pt x="196" y="341"/>
                  <a:pt x="190" y="342"/>
                </a:cubicBezTo>
                <a:close/>
                <a:moveTo>
                  <a:pt x="76" y="267"/>
                </a:moveTo>
                <a:cubicBezTo>
                  <a:pt x="79" y="262"/>
                  <a:pt x="77" y="258"/>
                  <a:pt x="76" y="254"/>
                </a:cubicBezTo>
                <a:cubicBezTo>
                  <a:pt x="76" y="253"/>
                  <a:pt x="75" y="253"/>
                  <a:pt x="74" y="253"/>
                </a:cubicBezTo>
                <a:cubicBezTo>
                  <a:pt x="73" y="254"/>
                  <a:pt x="73" y="255"/>
                  <a:pt x="73" y="255"/>
                </a:cubicBezTo>
                <a:cubicBezTo>
                  <a:pt x="72" y="259"/>
                  <a:pt x="73" y="262"/>
                  <a:pt x="74" y="265"/>
                </a:cubicBezTo>
                <a:cubicBezTo>
                  <a:pt x="74" y="266"/>
                  <a:pt x="75" y="266"/>
                  <a:pt x="76" y="267"/>
                </a:cubicBezTo>
                <a:close/>
                <a:moveTo>
                  <a:pt x="106" y="345"/>
                </a:moveTo>
                <a:cubicBezTo>
                  <a:pt x="112" y="344"/>
                  <a:pt x="117" y="343"/>
                  <a:pt x="122" y="342"/>
                </a:cubicBezTo>
                <a:cubicBezTo>
                  <a:pt x="122" y="342"/>
                  <a:pt x="122" y="342"/>
                  <a:pt x="122" y="342"/>
                </a:cubicBezTo>
                <a:cubicBezTo>
                  <a:pt x="117" y="341"/>
                  <a:pt x="112" y="340"/>
                  <a:pt x="106" y="339"/>
                </a:cubicBezTo>
                <a:cubicBezTo>
                  <a:pt x="106" y="341"/>
                  <a:pt x="106" y="342"/>
                  <a:pt x="106" y="345"/>
                </a:cubicBezTo>
                <a:close/>
                <a:moveTo>
                  <a:pt x="219" y="368"/>
                </a:moveTo>
                <a:cubicBezTo>
                  <a:pt x="222" y="376"/>
                  <a:pt x="225" y="383"/>
                  <a:pt x="228" y="390"/>
                </a:cubicBezTo>
                <a:cubicBezTo>
                  <a:pt x="227" y="383"/>
                  <a:pt x="225" y="375"/>
                  <a:pt x="219" y="368"/>
                </a:cubicBezTo>
                <a:close/>
                <a:moveTo>
                  <a:pt x="294" y="73"/>
                </a:moveTo>
                <a:cubicBezTo>
                  <a:pt x="293" y="69"/>
                  <a:pt x="292" y="68"/>
                  <a:pt x="287" y="67"/>
                </a:cubicBezTo>
                <a:cubicBezTo>
                  <a:pt x="288" y="69"/>
                  <a:pt x="288" y="71"/>
                  <a:pt x="288" y="71"/>
                </a:cubicBezTo>
                <a:cubicBezTo>
                  <a:pt x="290" y="72"/>
                  <a:pt x="292" y="72"/>
                  <a:pt x="294" y="7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3"/>
          <p:cNvSpPr/>
          <p:nvPr/>
        </p:nvSpPr>
        <p:spPr>
          <a:xfrm>
            <a:off x="6977879" y="4921015"/>
            <a:ext cx="297500" cy="1352231"/>
          </a:xfrm>
          <a:custGeom>
            <a:rect b="b" l="l" r="r" t="t"/>
            <a:pathLst>
              <a:path extrusionOk="0" h="166" w="34">
                <a:moveTo>
                  <a:pt x="4" y="165"/>
                </a:moveTo>
                <a:cubicBezTo>
                  <a:pt x="5" y="163"/>
                  <a:pt x="6" y="160"/>
                  <a:pt x="8" y="158"/>
                </a:cubicBezTo>
                <a:cubicBezTo>
                  <a:pt x="12" y="154"/>
                  <a:pt x="12" y="150"/>
                  <a:pt x="10" y="145"/>
                </a:cubicBezTo>
                <a:cubicBezTo>
                  <a:pt x="9" y="142"/>
                  <a:pt x="8" y="139"/>
                  <a:pt x="4" y="137"/>
                </a:cubicBezTo>
                <a:cubicBezTo>
                  <a:pt x="4" y="136"/>
                  <a:pt x="4" y="135"/>
                  <a:pt x="4" y="135"/>
                </a:cubicBezTo>
                <a:cubicBezTo>
                  <a:pt x="1" y="124"/>
                  <a:pt x="2" y="114"/>
                  <a:pt x="4" y="103"/>
                </a:cubicBezTo>
                <a:cubicBezTo>
                  <a:pt x="5" y="97"/>
                  <a:pt x="6" y="91"/>
                  <a:pt x="7" y="85"/>
                </a:cubicBezTo>
                <a:cubicBezTo>
                  <a:pt x="9" y="72"/>
                  <a:pt x="9" y="58"/>
                  <a:pt x="5" y="44"/>
                </a:cubicBezTo>
                <a:cubicBezTo>
                  <a:pt x="4" y="42"/>
                  <a:pt x="3" y="40"/>
                  <a:pt x="2" y="37"/>
                </a:cubicBezTo>
                <a:cubicBezTo>
                  <a:pt x="0" y="31"/>
                  <a:pt x="2" y="25"/>
                  <a:pt x="5" y="19"/>
                </a:cubicBezTo>
                <a:cubicBezTo>
                  <a:pt x="9" y="13"/>
                  <a:pt x="12" y="8"/>
                  <a:pt x="15" y="2"/>
                </a:cubicBezTo>
                <a:cubicBezTo>
                  <a:pt x="16" y="1"/>
                  <a:pt x="17" y="0"/>
                  <a:pt x="18" y="0"/>
                </a:cubicBezTo>
                <a:cubicBezTo>
                  <a:pt x="21" y="1"/>
                  <a:pt x="22" y="2"/>
                  <a:pt x="23" y="5"/>
                </a:cubicBezTo>
                <a:cubicBezTo>
                  <a:pt x="23" y="8"/>
                  <a:pt x="24" y="12"/>
                  <a:pt x="24" y="16"/>
                </a:cubicBezTo>
                <a:cubicBezTo>
                  <a:pt x="23" y="26"/>
                  <a:pt x="25" y="35"/>
                  <a:pt x="29" y="44"/>
                </a:cubicBezTo>
                <a:cubicBezTo>
                  <a:pt x="33" y="53"/>
                  <a:pt x="34" y="62"/>
                  <a:pt x="34" y="71"/>
                </a:cubicBezTo>
                <a:cubicBezTo>
                  <a:pt x="34" y="83"/>
                  <a:pt x="34" y="95"/>
                  <a:pt x="34" y="107"/>
                </a:cubicBezTo>
                <a:cubicBezTo>
                  <a:pt x="33" y="115"/>
                  <a:pt x="32" y="124"/>
                  <a:pt x="29" y="132"/>
                </a:cubicBezTo>
                <a:cubicBezTo>
                  <a:pt x="25" y="142"/>
                  <a:pt x="20" y="152"/>
                  <a:pt x="13" y="160"/>
                </a:cubicBezTo>
                <a:cubicBezTo>
                  <a:pt x="10" y="162"/>
                  <a:pt x="7" y="164"/>
                  <a:pt x="5" y="166"/>
                </a:cubicBezTo>
                <a:lnTo>
                  <a:pt x="4" y="165"/>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3"/>
          <p:cNvSpPr/>
          <p:nvPr/>
        </p:nvSpPr>
        <p:spPr>
          <a:xfrm>
            <a:off x="5382254" y="4461267"/>
            <a:ext cx="1000661" cy="135231"/>
          </a:xfrm>
          <a:custGeom>
            <a:rect b="b" l="l" r="r" t="t"/>
            <a:pathLst>
              <a:path extrusionOk="0" h="16" w="120">
                <a:moveTo>
                  <a:pt x="0" y="1"/>
                </a:moveTo>
                <a:cubicBezTo>
                  <a:pt x="6" y="1"/>
                  <a:pt x="12" y="1"/>
                  <a:pt x="18" y="1"/>
                </a:cubicBezTo>
                <a:cubicBezTo>
                  <a:pt x="19" y="1"/>
                  <a:pt x="19" y="1"/>
                  <a:pt x="20" y="2"/>
                </a:cubicBezTo>
                <a:cubicBezTo>
                  <a:pt x="22" y="3"/>
                  <a:pt x="23" y="3"/>
                  <a:pt x="24" y="2"/>
                </a:cubicBezTo>
                <a:cubicBezTo>
                  <a:pt x="25" y="1"/>
                  <a:pt x="25" y="1"/>
                  <a:pt x="26" y="1"/>
                </a:cubicBezTo>
                <a:cubicBezTo>
                  <a:pt x="28" y="1"/>
                  <a:pt x="30" y="1"/>
                  <a:pt x="32" y="1"/>
                </a:cubicBezTo>
                <a:cubicBezTo>
                  <a:pt x="31" y="2"/>
                  <a:pt x="30" y="2"/>
                  <a:pt x="29" y="3"/>
                </a:cubicBezTo>
                <a:cubicBezTo>
                  <a:pt x="29" y="3"/>
                  <a:pt x="28" y="4"/>
                  <a:pt x="28" y="4"/>
                </a:cubicBezTo>
                <a:cubicBezTo>
                  <a:pt x="29" y="5"/>
                  <a:pt x="29" y="5"/>
                  <a:pt x="30" y="5"/>
                </a:cubicBezTo>
                <a:cubicBezTo>
                  <a:pt x="32" y="5"/>
                  <a:pt x="33" y="5"/>
                  <a:pt x="35" y="4"/>
                </a:cubicBezTo>
                <a:cubicBezTo>
                  <a:pt x="38" y="3"/>
                  <a:pt x="40" y="2"/>
                  <a:pt x="43" y="1"/>
                </a:cubicBezTo>
                <a:cubicBezTo>
                  <a:pt x="43" y="4"/>
                  <a:pt x="44" y="5"/>
                  <a:pt x="46" y="5"/>
                </a:cubicBezTo>
                <a:cubicBezTo>
                  <a:pt x="51" y="4"/>
                  <a:pt x="56" y="4"/>
                  <a:pt x="61" y="3"/>
                </a:cubicBezTo>
                <a:cubicBezTo>
                  <a:pt x="62" y="3"/>
                  <a:pt x="62" y="3"/>
                  <a:pt x="63" y="3"/>
                </a:cubicBezTo>
                <a:cubicBezTo>
                  <a:pt x="63" y="1"/>
                  <a:pt x="65" y="1"/>
                  <a:pt x="67" y="0"/>
                </a:cubicBezTo>
                <a:cubicBezTo>
                  <a:pt x="74" y="0"/>
                  <a:pt x="81" y="0"/>
                  <a:pt x="88" y="0"/>
                </a:cubicBezTo>
                <a:cubicBezTo>
                  <a:pt x="89" y="0"/>
                  <a:pt x="90" y="1"/>
                  <a:pt x="91" y="1"/>
                </a:cubicBezTo>
                <a:cubicBezTo>
                  <a:pt x="95" y="3"/>
                  <a:pt x="100" y="5"/>
                  <a:pt x="104" y="7"/>
                </a:cubicBezTo>
                <a:cubicBezTo>
                  <a:pt x="105" y="8"/>
                  <a:pt x="105" y="8"/>
                  <a:pt x="105" y="8"/>
                </a:cubicBezTo>
                <a:cubicBezTo>
                  <a:pt x="106" y="11"/>
                  <a:pt x="108" y="10"/>
                  <a:pt x="109" y="10"/>
                </a:cubicBezTo>
                <a:cubicBezTo>
                  <a:pt x="113" y="10"/>
                  <a:pt x="115" y="10"/>
                  <a:pt x="118" y="12"/>
                </a:cubicBezTo>
                <a:cubicBezTo>
                  <a:pt x="118" y="13"/>
                  <a:pt x="119" y="13"/>
                  <a:pt x="120" y="13"/>
                </a:cubicBezTo>
                <a:cubicBezTo>
                  <a:pt x="109" y="14"/>
                  <a:pt x="98" y="14"/>
                  <a:pt x="86" y="14"/>
                </a:cubicBezTo>
                <a:cubicBezTo>
                  <a:pt x="70" y="14"/>
                  <a:pt x="54" y="15"/>
                  <a:pt x="38" y="15"/>
                </a:cubicBezTo>
                <a:cubicBezTo>
                  <a:pt x="31" y="15"/>
                  <a:pt x="24" y="16"/>
                  <a:pt x="17" y="16"/>
                </a:cubicBezTo>
                <a:cubicBezTo>
                  <a:pt x="15" y="16"/>
                  <a:pt x="14" y="16"/>
                  <a:pt x="14" y="14"/>
                </a:cubicBezTo>
                <a:cubicBezTo>
                  <a:pt x="12" y="12"/>
                  <a:pt x="10" y="10"/>
                  <a:pt x="7" y="8"/>
                </a:cubicBezTo>
                <a:cubicBezTo>
                  <a:pt x="5" y="6"/>
                  <a:pt x="3" y="4"/>
                  <a:pt x="0"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3"/>
          <p:cNvSpPr/>
          <p:nvPr/>
        </p:nvSpPr>
        <p:spPr>
          <a:xfrm>
            <a:off x="6382899" y="2730411"/>
            <a:ext cx="216355" cy="676124"/>
          </a:xfrm>
          <a:custGeom>
            <a:rect b="b" l="l" r="r" t="t"/>
            <a:pathLst>
              <a:path extrusionOk="0" h="82" w="25">
                <a:moveTo>
                  <a:pt x="14" y="82"/>
                </a:moveTo>
                <a:cubicBezTo>
                  <a:pt x="10" y="77"/>
                  <a:pt x="6" y="72"/>
                  <a:pt x="4" y="66"/>
                </a:cubicBezTo>
                <a:cubicBezTo>
                  <a:pt x="4" y="63"/>
                  <a:pt x="2" y="62"/>
                  <a:pt x="1" y="60"/>
                </a:cubicBezTo>
                <a:cubicBezTo>
                  <a:pt x="0" y="58"/>
                  <a:pt x="0" y="56"/>
                  <a:pt x="0" y="55"/>
                </a:cubicBezTo>
                <a:cubicBezTo>
                  <a:pt x="0" y="52"/>
                  <a:pt x="1" y="49"/>
                  <a:pt x="2" y="46"/>
                </a:cubicBezTo>
                <a:cubicBezTo>
                  <a:pt x="2" y="42"/>
                  <a:pt x="6" y="40"/>
                  <a:pt x="10" y="42"/>
                </a:cubicBezTo>
                <a:cubicBezTo>
                  <a:pt x="11" y="26"/>
                  <a:pt x="16" y="12"/>
                  <a:pt x="24" y="0"/>
                </a:cubicBezTo>
                <a:cubicBezTo>
                  <a:pt x="25" y="0"/>
                  <a:pt x="25" y="0"/>
                  <a:pt x="25" y="0"/>
                </a:cubicBezTo>
                <a:cubicBezTo>
                  <a:pt x="25" y="0"/>
                  <a:pt x="25" y="1"/>
                  <a:pt x="25" y="2"/>
                </a:cubicBezTo>
                <a:cubicBezTo>
                  <a:pt x="23" y="7"/>
                  <a:pt x="24" y="13"/>
                  <a:pt x="24" y="19"/>
                </a:cubicBezTo>
                <a:cubicBezTo>
                  <a:pt x="24" y="22"/>
                  <a:pt x="23" y="24"/>
                  <a:pt x="22" y="27"/>
                </a:cubicBezTo>
                <a:cubicBezTo>
                  <a:pt x="19" y="32"/>
                  <a:pt x="16" y="37"/>
                  <a:pt x="14" y="42"/>
                </a:cubicBezTo>
                <a:cubicBezTo>
                  <a:pt x="11" y="47"/>
                  <a:pt x="12" y="53"/>
                  <a:pt x="12" y="59"/>
                </a:cubicBezTo>
                <a:cubicBezTo>
                  <a:pt x="13" y="66"/>
                  <a:pt x="13" y="72"/>
                  <a:pt x="14" y="79"/>
                </a:cubicBezTo>
                <a:cubicBezTo>
                  <a:pt x="14" y="80"/>
                  <a:pt x="14" y="81"/>
                  <a:pt x="14" y="8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3"/>
          <p:cNvSpPr/>
          <p:nvPr/>
        </p:nvSpPr>
        <p:spPr>
          <a:xfrm>
            <a:off x="5679738" y="4731713"/>
            <a:ext cx="297500" cy="135231"/>
          </a:xfrm>
          <a:custGeom>
            <a:rect b="b" l="l" r="r" t="t"/>
            <a:pathLst>
              <a:path extrusionOk="0" h="16" w="38">
                <a:moveTo>
                  <a:pt x="38" y="0"/>
                </a:moveTo>
                <a:cubicBezTo>
                  <a:pt x="38" y="3"/>
                  <a:pt x="38" y="6"/>
                  <a:pt x="38" y="9"/>
                </a:cubicBezTo>
                <a:cubicBezTo>
                  <a:pt x="38" y="9"/>
                  <a:pt x="37" y="10"/>
                  <a:pt x="36" y="10"/>
                </a:cubicBezTo>
                <a:cubicBezTo>
                  <a:pt x="28" y="12"/>
                  <a:pt x="20" y="13"/>
                  <a:pt x="11" y="14"/>
                </a:cubicBezTo>
                <a:cubicBezTo>
                  <a:pt x="7" y="15"/>
                  <a:pt x="4" y="15"/>
                  <a:pt x="0" y="16"/>
                </a:cubicBezTo>
                <a:cubicBezTo>
                  <a:pt x="0" y="11"/>
                  <a:pt x="0" y="6"/>
                  <a:pt x="0" y="2"/>
                </a:cubicBezTo>
                <a:cubicBezTo>
                  <a:pt x="13" y="1"/>
                  <a:pt x="25" y="1"/>
                  <a:pt x="3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3"/>
          <p:cNvSpPr/>
          <p:nvPr/>
        </p:nvSpPr>
        <p:spPr>
          <a:xfrm>
            <a:off x="4760222" y="5461908"/>
            <a:ext cx="108178" cy="432715"/>
          </a:xfrm>
          <a:custGeom>
            <a:rect b="b" l="l" r="r" t="t"/>
            <a:pathLst>
              <a:path extrusionOk="0" h="52" w="13">
                <a:moveTo>
                  <a:pt x="12" y="0"/>
                </a:moveTo>
                <a:cubicBezTo>
                  <a:pt x="12" y="5"/>
                  <a:pt x="11" y="10"/>
                  <a:pt x="12" y="16"/>
                </a:cubicBezTo>
                <a:cubicBezTo>
                  <a:pt x="12" y="20"/>
                  <a:pt x="12" y="23"/>
                  <a:pt x="13" y="27"/>
                </a:cubicBezTo>
                <a:cubicBezTo>
                  <a:pt x="13" y="30"/>
                  <a:pt x="13" y="34"/>
                  <a:pt x="11" y="37"/>
                </a:cubicBezTo>
                <a:cubicBezTo>
                  <a:pt x="9" y="43"/>
                  <a:pt x="5" y="47"/>
                  <a:pt x="1" y="52"/>
                </a:cubicBezTo>
                <a:cubicBezTo>
                  <a:pt x="0" y="34"/>
                  <a:pt x="5" y="16"/>
                  <a:pt x="12"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3"/>
          <p:cNvSpPr/>
          <p:nvPr/>
        </p:nvSpPr>
        <p:spPr>
          <a:xfrm>
            <a:off x="5138846" y="4731713"/>
            <a:ext cx="216355" cy="135231"/>
          </a:xfrm>
          <a:custGeom>
            <a:rect b="b" l="l" r="r" t="t"/>
            <a:pathLst>
              <a:path extrusionOk="0" h="14" w="26">
                <a:moveTo>
                  <a:pt x="26" y="14"/>
                </a:moveTo>
                <a:cubicBezTo>
                  <a:pt x="17" y="12"/>
                  <a:pt x="9" y="11"/>
                  <a:pt x="0" y="9"/>
                </a:cubicBezTo>
                <a:cubicBezTo>
                  <a:pt x="1" y="6"/>
                  <a:pt x="2" y="4"/>
                  <a:pt x="2" y="1"/>
                </a:cubicBezTo>
                <a:cubicBezTo>
                  <a:pt x="3" y="1"/>
                  <a:pt x="4" y="0"/>
                  <a:pt x="4" y="0"/>
                </a:cubicBezTo>
                <a:cubicBezTo>
                  <a:pt x="10" y="0"/>
                  <a:pt x="15" y="0"/>
                  <a:pt x="21" y="1"/>
                </a:cubicBezTo>
                <a:cubicBezTo>
                  <a:pt x="21" y="1"/>
                  <a:pt x="22" y="1"/>
                  <a:pt x="23" y="2"/>
                </a:cubicBezTo>
                <a:cubicBezTo>
                  <a:pt x="24" y="6"/>
                  <a:pt x="25" y="10"/>
                  <a:pt x="26" y="1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3"/>
          <p:cNvSpPr/>
          <p:nvPr/>
        </p:nvSpPr>
        <p:spPr>
          <a:xfrm>
            <a:off x="5814969" y="4893978"/>
            <a:ext cx="162269" cy="54091"/>
          </a:xfrm>
          <a:custGeom>
            <a:rect b="b" l="l" r="r" t="t"/>
            <a:pathLst>
              <a:path extrusionOk="0" h="7" w="20">
                <a:moveTo>
                  <a:pt x="0" y="3"/>
                </a:moveTo>
                <a:cubicBezTo>
                  <a:pt x="6" y="2"/>
                  <a:pt x="13" y="1"/>
                  <a:pt x="20" y="0"/>
                </a:cubicBezTo>
                <a:cubicBezTo>
                  <a:pt x="20" y="3"/>
                  <a:pt x="20" y="5"/>
                  <a:pt x="20" y="7"/>
                </a:cubicBezTo>
                <a:cubicBezTo>
                  <a:pt x="13" y="6"/>
                  <a:pt x="6" y="5"/>
                  <a:pt x="0" y="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3"/>
          <p:cNvSpPr/>
          <p:nvPr/>
        </p:nvSpPr>
        <p:spPr>
          <a:xfrm>
            <a:off x="4868399" y="4190820"/>
            <a:ext cx="54091" cy="135231"/>
          </a:xfrm>
          <a:custGeom>
            <a:rect b="b" l="l" r="r" t="t"/>
            <a:pathLst>
              <a:path extrusionOk="0" h="14" w="7">
                <a:moveTo>
                  <a:pt x="4" y="14"/>
                </a:moveTo>
                <a:cubicBezTo>
                  <a:pt x="3" y="13"/>
                  <a:pt x="2" y="13"/>
                  <a:pt x="2" y="12"/>
                </a:cubicBezTo>
                <a:cubicBezTo>
                  <a:pt x="1" y="9"/>
                  <a:pt x="0" y="6"/>
                  <a:pt x="1" y="2"/>
                </a:cubicBezTo>
                <a:cubicBezTo>
                  <a:pt x="1" y="2"/>
                  <a:pt x="1" y="1"/>
                  <a:pt x="2" y="0"/>
                </a:cubicBezTo>
                <a:cubicBezTo>
                  <a:pt x="3" y="0"/>
                  <a:pt x="4" y="0"/>
                  <a:pt x="4" y="1"/>
                </a:cubicBezTo>
                <a:cubicBezTo>
                  <a:pt x="5" y="5"/>
                  <a:pt x="7" y="9"/>
                  <a:pt x="4" y="1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3"/>
          <p:cNvSpPr/>
          <p:nvPr/>
        </p:nvSpPr>
        <p:spPr>
          <a:xfrm>
            <a:off x="5138846" y="4893978"/>
            <a:ext cx="135231" cy="54091"/>
          </a:xfrm>
          <a:custGeom>
            <a:rect b="b" l="l" r="r" t="t"/>
            <a:pathLst>
              <a:path extrusionOk="0" h="6" w="16">
                <a:moveTo>
                  <a:pt x="0" y="6"/>
                </a:moveTo>
                <a:cubicBezTo>
                  <a:pt x="0" y="3"/>
                  <a:pt x="0" y="2"/>
                  <a:pt x="0" y="0"/>
                </a:cubicBezTo>
                <a:cubicBezTo>
                  <a:pt x="6" y="1"/>
                  <a:pt x="11" y="2"/>
                  <a:pt x="16" y="3"/>
                </a:cubicBezTo>
                <a:cubicBezTo>
                  <a:pt x="16" y="3"/>
                  <a:pt x="16" y="3"/>
                  <a:pt x="16" y="3"/>
                </a:cubicBezTo>
                <a:cubicBezTo>
                  <a:pt x="11" y="4"/>
                  <a:pt x="6" y="5"/>
                  <a:pt x="0"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3"/>
          <p:cNvSpPr/>
          <p:nvPr/>
        </p:nvSpPr>
        <p:spPr>
          <a:xfrm>
            <a:off x="6058362" y="5137371"/>
            <a:ext cx="81144" cy="189322"/>
          </a:xfrm>
          <a:custGeom>
            <a:rect b="b" l="l" r="r" t="t"/>
            <a:pathLst>
              <a:path extrusionOk="0" h="22" w="9">
                <a:moveTo>
                  <a:pt x="0" y="0"/>
                </a:moveTo>
                <a:cubicBezTo>
                  <a:pt x="6" y="7"/>
                  <a:pt x="8" y="15"/>
                  <a:pt x="9" y="22"/>
                </a:cubicBezTo>
                <a:cubicBezTo>
                  <a:pt x="6" y="15"/>
                  <a:pt x="3" y="8"/>
                  <a:pt x="0"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3"/>
          <p:cNvSpPr/>
          <p:nvPr/>
        </p:nvSpPr>
        <p:spPr>
          <a:xfrm>
            <a:off x="6626308" y="2676321"/>
            <a:ext cx="54091" cy="54091"/>
          </a:xfrm>
          <a:custGeom>
            <a:rect b="b" l="l" r="r" t="t"/>
            <a:pathLst>
              <a:path extrusionOk="0" h="6" w="7">
                <a:moveTo>
                  <a:pt x="7" y="6"/>
                </a:moveTo>
                <a:cubicBezTo>
                  <a:pt x="5" y="5"/>
                  <a:pt x="3" y="5"/>
                  <a:pt x="1" y="4"/>
                </a:cubicBezTo>
                <a:cubicBezTo>
                  <a:pt x="1" y="4"/>
                  <a:pt x="1" y="2"/>
                  <a:pt x="0" y="0"/>
                </a:cubicBezTo>
                <a:cubicBezTo>
                  <a:pt x="5" y="1"/>
                  <a:pt x="6" y="2"/>
                  <a:pt x="7" y="6"/>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3"/>
          <p:cNvSpPr txBox="1"/>
          <p:nvPr/>
        </p:nvSpPr>
        <p:spPr>
          <a:xfrm>
            <a:off x="8013700" y="1954213"/>
            <a:ext cx="976513" cy="338536"/>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1600">
                <a:solidFill>
                  <a:schemeClr val="dk1"/>
                </a:solidFill>
                <a:latin typeface="Source Sans Pro"/>
                <a:ea typeface="Source Sans Pro"/>
                <a:cs typeface="Source Sans Pro"/>
                <a:sym typeface="Source Sans Pro"/>
              </a:rPr>
              <a:t>Opción 3</a:t>
            </a:r>
            <a:endParaRPr/>
          </a:p>
        </p:txBody>
      </p:sp>
      <p:sp>
        <p:nvSpPr>
          <p:cNvPr id="592" name="Google Shape;592;p3"/>
          <p:cNvSpPr txBox="1"/>
          <p:nvPr/>
        </p:nvSpPr>
        <p:spPr>
          <a:xfrm>
            <a:off x="3705025" y="2501900"/>
            <a:ext cx="976513"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b="1" lang="en-US" sz="1600">
                <a:solidFill>
                  <a:schemeClr val="dk1"/>
                </a:solidFill>
                <a:latin typeface="Source Sans Pro"/>
                <a:ea typeface="Source Sans Pro"/>
                <a:cs typeface="Source Sans Pro"/>
                <a:sym typeface="Source Sans Pro"/>
              </a:rPr>
              <a:t>Opción 2</a:t>
            </a:r>
            <a:endParaRPr/>
          </a:p>
        </p:txBody>
      </p:sp>
      <p:sp>
        <p:nvSpPr>
          <p:cNvPr id="593" name="Google Shape;593;p3"/>
          <p:cNvSpPr txBox="1"/>
          <p:nvPr/>
        </p:nvSpPr>
        <p:spPr>
          <a:xfrm>
            <a:off x="3170038" y="4121150"/>
            <a:ext cx="976513"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b="1" lang="en-US" sz="1600">
                <a:solidFill>
                  <a:schemeClr val="dk1"/>
                </a:solidFill>
                <a:latin typeface="Source Sans Pro"/>
                <a:ea typeface="Source Sans Pro"/>
                <a:cs typeface="Source Sans Pro"/>
                <a:sym typeface="Source Sans Pro"/>
              </a:rPr>
              <a:t>Opción 1</a:t>
            </a:r>
            <a:endParaRPr/>
          </a:p>
        </p:txBody>
      </p:sp>
      <p:sp>
        <p:nvSpPr>
          <p:cNvPr id="594" name="Google Shape;594;p3"/>
          <p:cNvSpPr txBox="1"/>
          <p:nvPr/>
        </p:nvSpPr>
        <p:spPr>
          <a:xfrm>
            <a:off x="8470107" y="4121150"/>
            <a:ext cx="976513" cy="338536"/>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1600">
                <a:solidFill>
                  <a:schemeClr val="dk1"/>
                </a:solidFill>
                <a:latin typeface="Source Sans Pro"/>
                <a:ea typeface="Source Sans Pro"/>
                <a:cs typeface="Source Sans Pro"/>
                <a:sym typeface="Source Sans Pro"/>
              </a:rPr>
              <a:t>Opción 4</a:t>
            </a:r>
            <a:endParaRPr/>
          </a:p>
        </p:txBody>
      </p:sp>
      <p:sp>
        <p:nvSpPr>
          <p:cNvPr id="595" name="Google Shape;595;p3"/>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9" name="Shape 3119"/>
        <p:cNvGrpSpPr/>
        <p:nvPr/>
      </p:nvGrpSpPr>
      <p:grpSpPr>
        <a:xfrm>
          <a:off x="0" y="0"/>
          <a:ext cx="0" cy="0"/>
          <a:chOff x="0" y="0"/>
          <a:chExt cx="0" cy="0"/>
        </a:xfrm>
      </p:grpSpPr>
      <p:sp>
        <p:nvSpPr>
          <p:cNvPr id="3120" name="Google Shape;3120;p30"/>
          <p:cNvSpPr/>
          <p:nvPr/>
        </p:nvSpPr>
        <p:spPr>
          <a:xfrm rot="5400000">
            <a:off x="-1466446" y="4024824"/>
            <a:ext cx="4124530" cy="1191638"/>
          </a:xfrm>
          <a:prstGeom prst="triangle">
            <a:avLst>
              <a:gd fmla="val 50000" name="adj"/>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1" name="Google Shape;3121;p30"/>
          <p:cNvSpPr/>
          <p:nvPr/>
        </p:nvSpPr>
        <p:spPr>
          <a:xfrm rot="10800000">
            <a:off x="1408150" y="0"/>
            <a:ext cx="2550203" cy="2198451"/>
          </a:xfrm>
          <a:prstGeom prst="triangle">
            <a:avLst>
              <a:gd fmla="val 50000" name="adj"/>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2" name="Google Shape;3122;p30"/>
          <p:cNvSpPr/>
          <p:nvPr/>
        </p:nvSpPr>
        <p:spPr>
          <a:xfrm rot="10800000">
            <a:off x="4216201" y="4659550"/>
            <a:ext cx="2550203" cy="2198451"/>
          </a:xfrm>
          <a:prstGeom prst="triangle">
            <a:avLst>
              <a:gd fmla="val 50000" name="adj"/>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3" name="Google Shape;3123;p30"/>
          <p:cNvSpPr/>
          <p:nvPr/>
        </p:nvSpPr>
        <p:spPr>
          <a:xfrm rot="-5400000">
            <a:off x="4108318" y="1668294"/>
            <a:ext cx="4124530" cy="1191638"/>
          </a:xfrm>
          <a:prstGeom prst="triangle">
            <a:avLst>
              <a:gd fmla="val 50000" name="adj"/>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4" name="Google Shape;3124;p30"/>
          <p:cNvSpPr/>
          <p:nvPr/>
        </p:nvSpPr>
        <p:spPr>
          <a:xfrm>
            <a:off x="11070078" y="0"/>
            <a:ext cx="1121923"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5" name="Google Shape;3125;p30"/>
          <p:cNvSpPr txBox="1"/>
          <p:nvPr/>
        </p:nvSpPr>
        <p:spPr>
          <a:xfrm rot="5400000">
            <a:off x="8388606" y="2962769"/>
            <a:ext cx="6454304" cy="932463"/>
          </a:xfrm>
          <a:prstGeom prst="rect">
            <a:avLst/>
          </a:prstGeom>
          <a:noFill/>
          <a:ln>
            <a:noFill/>
          </a:ln>
        </p:spPr>
        <p:txBody>
          <a:bodyPr anchorCtr="0" anchor="ctr" bIns="45700" lIns="91425" spcFirstLastPara="1" rIns="91425" wrap="square" tIns="45700">
            <a:noAutofit/>
          </a:bodyPr>
          <a:lstStyle/>
          <a:p>
            <a:pPr indent="0" lvl="0" marL="0" marR="0" rtl="0" algn="just">
              <a:lnSpc>
                <a:spcPct val="8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Portfolio Presentation</a:t>
            </a:r>
            <a:endParaRPr/>
          </a:p>
        </p:txBody>
      </p:sp>
      <p:grpSp>
        <p:nvGrpSpPr>
          <p:cNvPr id="3126" name="Google Shape;3126;p30"/>
          <p:cNvGrpSpPr/>
          <p:nvPr/>
        </p:nvGrpSpPr>
        <p:grpSpPr>
          <a:xfrm>
            <a:off x="7521188" y="876023"/>
            <a:ext cx="2988374" cy="3148978"/>
            <a:chOff x="7385001" y="817657"/>
            <a:chExt cx="2988374" cy="3148978"/>
          </a:xfrm>
        </p:grpSpPr>
        <p:sp>
          <p:nvSpPr>
            <p:cNvPr id="3127" name="Google Shape;3127;p30"/>
            <p:cNvSpPr/>
            <p:nvPr/>
          </p:nvSpPr>
          <p:spPr>
            <a:xfrm>
              <a:off x="7385001" y="817657"/>
              <a:ext cx="304444" cy="281568"/>
            </a:xfrm>
            <a:custGeom>
              <a:rect b="b" l="l" r="r" t="t"/>
              <a:pathLst>
                <a:path extrusionOk="0" h="261194" w="282415">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28" name="Google Shape;3128;p30"/>
            <p:cNvSpPr txBox="1"/>
            <p:nvPr/>
          </p:nvSpPr>
          <p:spPr>
            <a:xfrm>
              <a:off x="7495011" y="858092"/>
              <a:ext cx="2878364"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F3F3F"/>
                  </a:solidFill>
                  <a:latin typeface="Arial"/>
                  <a:ea typeface="Arial"/>
                  <a:cs typeface="Arial"/>
                  <a:sym typeface="Arial"/>
                </a:rPr>
                <a:t>  You can simply impress your audience and add a unique zing and appeal to your Presentations. </a:t>
              </a:r>
              <a:endParaRPr sz="2800">
                <a:solidFill>
                  <a:srgbClr val="3F3F3F"/>
                </a:solidFill>
                <a:latin typeface="Arial"/>
                <a:ea typeface="Arial"/>
                <a:cs typeface="Arial"/>
                <a:sym typeface="Arial"/>
              </a:endParaRPr>
            </a:p>
          </p:txBody>
        </p:sp>
        <p:sp>
          <p:nvSpPr>
            <p:cNvPr id="3129" name="Google Shape;3129;p30"/>
            <p:cNvSpPr/>
            <p:nvPr/>
          </p:nvSpPr>
          <p:spPr>
            <a:xfrm rot="10800000">
              <a:off x="9957427" y="3324729"/>
              <a:ext cx="304444" cy="281568"/>
            </a:xfrm>
            <a:custGeom>
              <a:rect b="b" l="l" r="r" t="t"/>
              <a:pathLst>
                <a:path extrusionOk="0" h="261194" w="282415">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3130" name="Google Shape;3130;p30"/>
          <p:cNvSpPr/>
          <p:nvPr>
            <p:ph idx="2" type="pic"/>
          </p:nvPr>
        </p:nvSpPr>
        <p:spPr>
          <a:xfrm>
            <a:off x="3" y="0"/>
            <a:ext cx="9565167" cy="6858000"/>
          </a:xfrm>
          <a:prstGeom prst="rect">
            <a:avLst/>
          </a:prstGeom>
          <a:solidFill>
            <a:srgbClr val="F2F2F2"/>
          </a:solid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4" name="Shape 3134"/>
        <p:cNvGrpSpPr/>
        <p:nvPr/>
      </p:nvGrpSpPr>
      <p:grpSpPr>
        <a:xfrm>
          <a:off x="0" y="0"/>
          <a:ext cx="0" cy="0"/>
          <a:chOff x="0" y="0"/>
          <a:chExt cx="0" cy="0"/>
        </a:xfrm>
      </p:grpSpPr>
      <p:sp>
        <p:nvSpPr>
          <p:cNvPr id="3135" name="Google Shape;3135;p31"/>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3136" name="Google Shape;3136;p31"/>
          <p:cNvSpPr/>
          <p:nvPr/>
        </p:nvSpPr>
        <p:spPr>
          <a:xfrm flipH="1" rot="-5400000">
            <a:off x="3979955" y="-1269927"/>
            <a:ext cx="4232091" cy="10363198"/>
          </a:xfrm>
          <a:prstGeom prst="parallelogram">
            <a:avLst>
              <a:gd fmla="val 58734"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137" name="Google Shape;3137;p31"/>
          <p:cNvGrpSpPr/>
          <p:nvPr/>
        </p:nvGrpSpPr>
        <p:grpSpPr>
          <a:xfrm>
            <a:off x="914403" y="1795630"/>
            <a:ext cx="10363197" cy="1762517"/>
            <a:chOff x="914402" y="1795629"/>
            <a:chExt cx="10363197" cy="1762517"/>
          </a:xfrm>
        </p:grpSpPr>
        <p:sp>
          <p:nvSpPr>
            <p:cNvPr id="3138" name="Google Shape;3138;p31"/>
            <p:cNvSpPr/>
            <p:nvPr/>
          </p:nvSpPr>
          <p:spPr>
            <a:xfrm>
              <a:off x="914402" y="1805546"/>
              <a:ext cx="10363195" cy="1752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39" name="Google Shape;3139;p31"/>
            <p:cNvSpPr/>
            <p:nvPr/>
          </p:nvSpPr>
          <p:spPr>
            <a:xfrm flipH="1">
              <a:off x="2999413" y="1795629"/>
              <a:ext cx="8278186" cy="1752600"/>
            </a:xfrm>
            <a:prstGeom prst="rtTriangl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3140" name="Google Shape;3140;p31"/>
          <p:cNvSpPr txBox="1"/>
          <p:nvPr/>
        </p:nvSpPr>
        <p:spPr>
          <a:xfrm>
            <a:off x="2038280" y="2078959"/>
            <a:ext cx="1130984" cy="738664"/>
          </a:xfrm>
          <a:prstGeom prst="rect">
            <a:avLst/>
          </a:prstGeom>
          <a:noFill/>
          <a:ln>
            <a:noFill/>
          </a:ln>
        </p:spPr>
        <p:txBody>
          <a:bodyPr anchorCtr="0" anchor="b" bIns="0" lIns="0" spcFirstLastPara="1" rIns="0" wrap="square" tIns="0">
            <a:spAutoFit/>
          </a:bodyPr>
          <a:lstStyle/>
          <a:p>
            <a:pPr indent="0" lvl="0" marL="0" marR="0" rtl="0" algn="ctr">
              <a:spcBef>
                <a:spcPts val="0"/>
              </a:spcBef>
              <a:spcAft>
                <a:spcPts val="0"/>
              </a:spcAft>
              <a:buNone/>
            </a:pPr>
            <a:r>
              <a:rPr b="1" lang="en-US" sz="4800">
                <a:solidFill>
                  <a:schemeClr val="lt1"/>
                </a:solidFill>
                <a:latin typeface="Arial"/>
                <a:ea typeface="Arial"/>
                <a:cs typeface="Arial"/>
                <a:sym typeface="Arial"/>
              </a:rPr>
              <a:t>UP</a:t>
            </a:r>
            <a:endParaRPr b="1" sz="4800">
              <a:solidFill>
                <a:schemeClr val="lt1"/>
              </a:solidFill>
              <a:latin typeface="Arial"/>
              <a:ea typeface="Arial"/>
              <a:cs typeface="Arial"/>
              <a:sym typeface="Arial"/>
            </a:endParaRPr>
          </a:p>
        </p:txBody>
      </p:sp>
      <p:grpSp>
        <p:nvGrpSpPr>
          <p:cNvPr id="3141" name="Google Shape;3141;p31"/>
          <p:cNvGrpSpPr/>
          <p:nvPr/>
        </p:nvGrpSpPr>
        <p:grpSpPr>
          <a:xfrm>
            <a:off x="1103149" y="2013024"/>
            <a:ext cx="792000" cy="792000"/>
            <a:chOff x="3923928" y="2038003"/>
            <a:chExt cx="864096" cy="864096"/>
          </a:xfrm>
        </p:grpSpPr>
        <p:sp>
          <p:nvSpPr>
            <p:cNvPr id="3142" name="Google Shape;3142;p31"/>
            <p:cNvSpPr/>
            <p:nvPr/>
          </p:nvSpPr>
          <p:spPr>
            <a:xfrm>
              <a:off x="3923928" y="2038003"/>
              <a:ext cx="864096" cy="86409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43" name="Google Shape;3143;p31"/>
            <p:cNvSpPr/>
            <p:nvPr/>
          </p:nvSpPr>
          <p:spPr>
            <a:xfrm>
              <a:off x="4077300" y="2168836"/>
              <a:ext cx="557353" cy="602430"/>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3144" name="Google Shape;3144;p31"/>
          <p:cNvSpPr txBox="1"/>
          <p:nvPr/>
        </p:nvSpPr>
        <p:spPr>
          <a:xfrm>
            <a:off x="3300082" y="1979433"/>
            <a:ext cx="763108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a:t>
            </a:r>
            <a:endParaRPr/>
          </a:p>
          <a:p>
            <a:pPr indent="0" lvl="0" marL="0" marR="0" rtl="0" algn="l">
              <a:spcBef>
                <a:spcPts val="0"/>
              </a:spcBef>
              <a:spcAft>
                <a:spcPts val="0"/>
              </a:spcAft>
              <a:buNone/>
            </a:pPr>
            <a:r>
              <a:t/>
            </a:r>
            <a:endParaRPr sz="1200">
              <a:solidFill>
                <a:schemeClr val="lt1"/>
              </a:solidFill>
              <a:latin typeface="Arial"/>
              <a:ea typeface="Arial"/>
              <a:cs typeface="Arial"/>
              <a:sym typeface="Arial"/>
            </a:endParaRPr>
          </a:p>
          <a:p>
            <a:pPr indent="0" lvl="0" marL="0" marR="0" rtl="0" algn="l">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t>
            </a:r>
            <a:endParaRPr sz="1200">
              <a:solidFill>
                <a:schemeClr val="lt1"/>
              </a:solidFill>
              <a:latin typeface="Arial"/>
              <a:ea typeface="Arial"/>
              <a:cs typeface="Arial"/>
              <a:sym typeface="Arial"/>
            </a:endParaRPr>
          </a:p>
        </p:txBody>
      </p:sp>
      <p:grpSp>
        <p:nvGrpSpPr>
          <p:cNvPr id="3145" name="Google Shape;3145;p31"/>
          <p:cNvGrpSpPr/>
          <p:nvPr/>
        </p:nvGrpSpPr>
        <p:grpSpPr>
          <a:xfrm>
            <a:off x="914401" y="4275118"/>
            <a:ext cx="10363196" cy="1752601"/>
            <a:chOff x="914401" y="4275117"/>
            <a:chExt cx="10363196" cy="1752601"/>
          </a:xfrm>
        </p:grpSpPr>
        <p:sp>
          <p:nvSpPr>
            <p:cNvPr id="3146" name="Google Shape;3146;p31"/>
            <p:cNvSpPr/>
            <p:nvPr/>
          </p:nvSpPr>
          <p:spPr>
            <a:xfrm>
              <a:off x="914402" y="4275118"/>
              <a:ext cx="10363195" cy="1752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47" name="Google Shape;3147;p31"/>
            <p:cNvSpPr/>
            <p:nvPr/>
          </p:nvSpPr>
          <p:spPr>
            <a:xfrm>
              <a:off x="914401" y="4275117"/>
              <a:ext cx="7730776" cy="1752600"/>
            </a:xfrm>
            <a:custGeom>
              <a:rect b="b" l="l" r="r" t="t"/>
              <a:pathLst>
                <a:path extrusionOk="0" h="1752600" w="7730776">
                  <a:moveTo>
                    <a:pt x="0" y="1752600"/>
                  </a:moveTo>
                  <a:lnTo>
                    <a:pt x="0" y="0"/>
                  </a:lnTo>
                  <a:cubicBezTo>
                    <a:pt x="2765768" y="693530"/>
                    <a:pt x="5153851" y="1168400"/>
                    <a:pt x="7730776" y="1752600"/>
                  </a:cubicBezTo>
                  <a:lnTo>
                    <a:pt x="0" y="1752600"/>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3148" name="Google Shape;3148;p31"/>
          <p:cNvSpPr txBox="1"/>
          <p:nvPr/>
        </p:nvSpPr>
        <p:spPr>
          <a:xfrm>
            <a:off x="7608858" y="5091854"/>
            <a:ext cx="2592502" cy="738664"/>
          </a:xfrm>
          <a:prstGeom prst="rect">
            <a:avLst/>
          </a:prstGeom>
          <a:noFill/>
          <a:ln>
            <a:noFill/>
          </a:ln>
        </p:spPr>
        <p:txBody>
          <a:bodyPr anchorCtr="0" anchor="b" bIns="0" lIns="0" spcFirstLastPara="1" rIns="0" wrap="square" tIns="0">
            <a:spAutoFit/>
          </a:bodyPr>
          <a:lstStyle/>
          <a:p>
            <a:pPr indent="0" lvl="0" marL="0" marR="0" rtl="0" algn="ctr">
              <a:spcBef>
                <a:spcPts val="0"/>
              </a:spcBef>
              <a:spcAft>
                <a:spcPts val="0"/>
              </a:spcAft>
              <a:buNone/>
            </a:pPr>
            <a:r>
              <a:rPr b="1" lang="en-US" sz="4800">
                <a:solidFill>
                  <a:schemeClr val="lt1"/>
                </a:solidFill>
                <a:latin typeface="Arial"/>
                <a:ea typeface="Arial"/>
                <a:cs typeface="Arial"/>
                <a:sym typeface="Arial"/>
              </a:rPr>
              <a:t>DOWN</a:t>
            </a:r>
            <a:endParaRPr b="1" sz="4800">
              <a:solidFill>
                <a:schemeClr val="lt1"/>
              </a:solidFill>
              <a:latin typeface="Arial"/>
              <a:ea typeface="Arial"/>
              <a:cs typeface="Arial"/>
              <a:sym typeface="Arial"/>
            </a:endParaRPr>
          </a:p>
        </p:txBody>
      </p:sp>
      <p:grpSp>
        <p:nvGrpSpPr>
          <p:cNvPr id="3149" name="Google Shape;3149;p31"/>
          <p:cNvGrpSpPr/>
          <p:nvPr/>
        </p:nvGrpSpPr>
        <p:grpSpPr>
          <a:xfrm rot="10800000">
            <a:off x="10276048" y="5025919"/>
            <a:ext cx="792000" cy="792000"/>
            <a:chOff x="3923928" y="2038003"/>
            <a:chExt cx="864096" cy="864096"/>
          </a:xfrm>
        </p:grpSpPr>
        <p:sp>
          <p:nvSpPr>
            <p:cNvPr id="3150" name="Google Shape;3150;p31"/>
            <p:cNvSpPr/>
            <p:nvPr/>
          </p:nvSpPr>
          <p:spPr>
            <a:xfrm>
              <a:off x="3923928" y="2038003"/>
              <a:ext cx="864096" cy="86409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151" name="Google Shape;3151;p31"/>
            <p:cNvSpPr/>
            <p:nvPr/>
          </p:nvSpPr>
          <p:spPr>
            <a:xfrm>
              <a:off x="4077300" y="2132943"/>
              <a:ext cx="557353" cy="602431"/>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3152" name="Google Shape;3152;p31"/>
          <p:cNvSpPr txBox="1"/>
          <p:nvPr/>
        </p:nvSpPr>
        <p:spPr>
          <a:xfrm>
            <a:off x="1177358" y="4551254"/>
            <a:ext cx="656309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a:t>
            </a:r>
            <a:endParaRPr/>
          </a:p>
          <a:p>
            <a:pPr indent="0" lvl="0" marL="0" marR="0" rtl="0" algn="l">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t>
            </a:r>
            <a:endParaRPr sz="12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6" name="Shape 3156"/>
        <p:cNvGrpSpPr/>
        <p:nvPr/>
      </p:nvGrpSpPr>
      <p:grpSpPr>
        <a:xfrm>
          <a:off x="0" y="0"/>
          <a:ext cx="0" cy="0"/>
          <a:chOff x="0" y="0"/>
          <a:chExt cx="0" cy="0"/>
        </a:xfrm>
      </p:grpSpPr>
      <p:sp>
        <p:nvSpPr>
          <p:cNvPr id="3157" name="Google Shape;3157;p32"/>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3158" name="Google Shape;3158;p32"/>
          <p:cNvGrpSpPr/>
          <p:nvPr/>
        </p:nvGrpSpPr>
        <p:grpSpPr>
          <a:xfrm>
            <a:off x="972443" y="2953635"/>
            <a:ext cx="2414701" cy="1539163"/>
            <a:chOff x="683568" y="3068712"/>
            <a:chExt cx="2485320" cy="1584176"/>
          </a:xfrm>
        </p:grpSpPr>
        <p:sp>
          <p:nvSpPr>
            <p:cNvPr id="3159" name="Google Shape;3159;p32"/>
            <p:cNvSpPr/>
            <p:nvPr/>
          </p:nvSpPr>
          <p:spPr>
            <a:xfrm>
              <a:off x="683568" y="3068712"/>
              <a:ext cx="2485320" cy="1584176"/>
            </a:xfrm>
            <a:prstGeom prst="rightArrowCallout">
              <a:avLst>
                <a:gd fmla="val 25000" name="adj1"/>
                <a:gd fmla="val 25000" name="adj2"/>
                <a:gd fmla="val 25000" name="adj3"/>
                <a:gd fmla="val 63815" name="adj4"/>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60" name="Google Shape;3160;p32"/>
            <p:cNvSpPr/>
            <p:nvPr/>
          </p:nvSpPr>
          <p:spPr>
            <a:xfrm>
              <a:off x="782419" y="3178508"/>
              <a:ext cx="1368000" cy="13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grpSp>
        <p:nvGrpSpPr>
          <p:cNvPr id="3161" name="Google Shape;3161;p32"/>
          <p:cNvGrpSpPr/>
          <p:nvPr/>
        </p:nvGrpSpPr>
        <p:grpSpPr>
          <a:xfrm>
            <a:off x="3648276" y="1885331"/>
            <a:ext cx="2414701" cy="3659990"/>
            <a:chOff x="3329817" y="2024642"/>
            <a:chExt cx="2485320" cy="3767036"/>
          </a:xfrm>
        </p:grpSpPr>
        <p:grpSp>
          <p:nvGrpSpPr>
            <p:cNvPr id="3162" name="Google Shape;3162;p32"/>
            <p:cNvGrpSpPr/>
            <p:nvPr/>
          </p:nvGrpSpPr>
          <p:grpSpPr>
            <a:xfrm>
              <a:off x="3329817" y="3120206"/>
              <a:ext cx="2485320" cy="1584176"/>
              <a:chOff x="683568" y="3068712"/>
              <a:chExt cx="2485320" cy="1584176"/>
            </a:xfrm>
          </p:grpSpPr>
          <p:sp>
            <p:nvSpPr>
              <p:cNvPr id="3163" name="Google Shape;3163;p32"/>
              <p:cNvSpPr/>
              <p:nvPr/>
            </p:nvSpPr>
            <p:spPr>
              <a:xfrm>
                <a:off x="683568" y="3068712"/>
                <a:ext cx="2485320" cy="1584176"/>
              </a:xfrm>
              <a:prstGeom prst="rightArrowCallout">
                <a:avLst>
                  <a:gd fmla="val 25000" name="adj1"/>
                  <a:gd fmla="val 25000" name="adj2"/>
                  <a:gd fmla="val 25000" name="adj3"/>
                  <a:gd fmla="val 63815" name="adj4"/>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64" name="Google Shape;3164;p32"/>
              <p:cNvSpPr/>
              <p:nvPr/>
            </p:nvSpPr>
            <p:spPr>
              <a:xfrm>
                <a:off x="782419" y="3178508"/>
                <a:ext cx="1368000" cy="13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sp>
          <p:nvSpPr>
            <p:cNvPr id="3165" name="Google Shape;3165;p32"/>
            <p:cNvSpPr/>
            <p:nvPr/>
          </p:nvSpPr>
          <p:spPr>
            <a:xfrm rot="5400000">
              <a:off x="4331096" y="4307637"/>
              <a:ext cx="1110508" cy="1857573"/>
            </a:xfrm>
            <a:prstGeom prst="bentUpArrow">
              <a:avLst>
                <a:gd fmla="val 36792" name="adj1"/>
                <a:gd fmla="val 30827" name="adj2"/>
                <a:gd fmla="val 39985"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66" name="Google Shape;3166;p32"/>
            <p:cNvSpPr/>
            <p:nvPr/>
          </p:nvSpPr>
          <p:spPr>
            <a:xfrm flipH="1" rot="5400000">
              <a:off x="4331096" y="1651110"/>
              <a:ext cx="1110509" cy="1857573"/>
            </a:xfrm>
            <a:prstGeom prst="bentUpArrow">
              <a:avLst>
                <a:gd fmla="val 36792" name="adj1"/>
                <a:gd fmla="val 30827" name="adj2"/>
                <a:gd fmla="val 39985"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grpSp>
        <p:nvGrpSpPr>
          <p:cNvPr id="3167" name="Google Shape;3167;p32"/>
          <p:cNvGrpSpPr/>
          <p:nvPr/>
        </p:nvGrpSpPr>
        <p:grpSpPr>
          <a:xfrm>
            <a:off x="6753036" y="3089693"/>
            <a:ext cx="1224260" cy="1224260"/>
            <a:chOff x="6732240" y="3044790"/>
            <a:chExt cx="1584000" cy="1584000"/>
          </a:xfrm>
        </p:grpSpPr>
        <p:sp>
          <p:nvSpPr>
            <p:cNvPr id="3168" name="Google Shape;3168;p32"/>
            <p:cNvSpPr/>
            <p:nvPr/>
          </p:nvSpPr>
          <p:spPr>
            <a:xfrm>
              <a:off x="6732240" y="3044790"/>
              <a:ext cx="1584000" cy="158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69" name="Google Shape;3169;p32"/>
            <p:cNvSpPr/>
            <p:nvPr/>
          </p:nvSpPr>
          <p:spPr>
            <a:xfrm>
              <a:off x="6840240" y="3152790"/>
              <a:ext cx="1368000" cy="13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grpSp>
        <p:nvGrpSpPr>
          <p:cNvPr id="3170" name="Google Shape;3170;p32"/>
          <p:cNvGrpSpPr/>
          <p:nvPr/>
        </p:nvGrpSpPr>
        <p:grpSpPr>
          <a:xfrm>
            <a:off x="6140906" y="1593858"/>
            <a:ext cx="1224260" cy="1224260"/>
            <a:chOff x="6732240" y="3044790"/>
            <a:chExt cx="1584000" cy="1584000"/>
          </a:xfrm>
        </p:grpSpPr>
        <p:sp>
          <p:nvSpPr>
            <p:cNvPr id="3171" name="Google Shape;3171;p32"/>
            <p:cNvSpPr/>
            <p:nvPr/>
          </p:nvSpPr>
          <p:spPr>
            <a:xfrm>
              <a:off x="6732240" y="3044790"/>
              <a:ext cx="1584000" cy="158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72" name="Google Shape;3172;p32"/>
            <p:cNvSpPr/>
            <p:nvPr/>
          </p:nvSpPr>
          <p:spPr>
            <a:xfrm>
              <a:off x="6840240" y="3152790"/>
              <a:ext cx="1368000" cy="13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grpSp>
        <p:nvGrpSpPr>
          <p:cNvPr id="3173" name="Google Shape;3173;p32"/>
          <p:cNvGrpSpPr/>
          <p:nvPr/>
        </p:nvGrpSpPr>
        <p:grpSpPr>
          <a:xfrm>
            <a:off x="6140906" y="4585528"/>
            <a:ext cx="1224260" cy="1224260"/>
            <a:chOff x="6732240" y="3044790"/>
            <a:chExt cx="1584000" cy="1584000"/>
          </a:xfrm>
        </p:grpSpPr>
        <p:sp>
          <p:nvSpPr>
            <p:cNvPr id="3174" name="Google Shape;3174;p32"/>
            <p:cNvSpPr/>
            <p:nvPr/>
          </p:nvSpPr>
          <p:spPr>
            <a:xfrm>
              <a:off x="6732240" y="3044790"/>
              <a:ext cx="1584000" cy="158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sp>
          <p:nvSpPr>
            <p:cNvPr id="3175" name="Google Shape;3175;p32"/>
            <p:cNvSpPr/>
            <p:nvPr/>
          </p:nvSpPr>
          <p:spPr>
            <a:xfrm>
              <a:off x="6840240" y="3152790"/>
              <a:ext cx="1368000" cy="13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3F3F3F"/>
                </a:solidFill>
                <a:latin typeface="Arial"/>
                <a:ea typeface="Arial"/>
                <a:cs typeface="Arial"/>
                <a:sym typeface="Arial"/>
              </a:endParaRPr>
            </a:p>
          </p:txBody>
        </p:sp>
      </p:grpSp>
      <p:grpSp>
        <p:nvGrpSpPr>
          <p:cNvPr id="3176" name="Google Shape;3176;p32"/>
          <p:cNvGrpSpPr/>
          <p:nvPr/>
        </p:nvGrpSpPr>
        <p:grpSpPr>
          <a:xfrm>
            <a:off x="1202171" y="3664803"/>
            <a:ext cx="1080070" cy="672483"/>
            <a:chOff x="3233964" y="1954419"/>
            <a:chExt cx="1410044" cy="692150"/>
          </a:xfrm>
        </p:grpSpPr>
        <p:sp>
          <p:nvSpPr>
            <p:cNvPr id="3177" name="Google Shape;3177;p32"/>
            <p:cNvSpPr txBox="1"/>
            <p:nvPr/>
          </p:nvSpPr>
          <p:spPr>
            <a:xfrm>
              <a:off x="3233964" y="1954419"/>
              <a:ext cx="1400519" cy="316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3178" name="Google Shape;3178;p32"/>
            <p:cNvSpPr txBox="1"/>
            <p:nvPr/>
          </p:nvSpPr>
          <p:spPr>
            <a:xfrm>
              <a:off x="3243489" y="2171403"/>
              <a:ext cx="1400519" cy="4751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grpSp>
        <p:nvGrpSpPr>
          <p:cNvPr id="3179" name="Google Shape;3179;p32"/>
          <p:cNvGrpSpPr/>
          <p:nvPr/>
        </p:nvGrpSpPr>
        <p:grpSpPr>
          <a:xfrm>
            <a:off x="3894751" y="3664803"/>
            <a:ext cx="1080070" cy="672483"/>
            <a:chOff x="3233964" y="1954419"/>
            <a:chExt cx="1410044" cy="692150"/>
          </a:xfrm>
        </p:grpSpPr>
        <p:sp>
          <p:nvSpPr>
            <p:cNvPr id="3180" name="Google Shape;3180;p32"/>
            <p:cNvSpPr txBox="1"/>
            <p:nvPr/>
          </p:nvSpPr>
          <p:spPr>
            <a:xfrm>
              <a:off x="3233964" y="1954419"/>
              <a:ext cx="1400519" cy="316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3181" name="Google Shape;3181;p32"/>
            <p:cNvSpPr txBox="1"/>
            <p:nvPr/>
          </p:nvSpPr>
          <p:spPr>
            <a:xfrm>
              <a:off x="3243489" y="2171403"/>
              <a:ext cx="1400519" cy="4751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sp>
        <p:nvSpPr>
          <p:cNvPr id="3182" name="Google Shape;3182;p32"/>
          <p:cNvSpPr txBox="1"/>
          <p:nvPr/>
        </p:nvSpPr>
        <p:spPr>
          <a:xfrm>
            <a:off x="6216649" y="2306595"/>
            <a:ext cx="107277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3183" name="Google Shape;3183;p32"/>
          <p:cNvSpPr txBox="1"/>
          <p:nvPr/>
        </p:nvSpPr>
        <p:spPr>
          <a:xfrm>
            <a:off x="6828779" y="3819945"/>
            <a:ext cx="107277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sp>
        <p:nvSpPr>
          <p:cNvPr id="3184" name="Google Shape;3184;p32"/>
          <p:cNvSpPr txBox="1"/>
          <p:nvPr/>
        </p:nvSpPr>
        <p:spPr>
          <a:xfrm>
            <a:off x="6224379" y="5339085"/>
            <a:ext cx="107277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Add Text</a:t>
            </a:r>
            <a:endParaRPr b="1" sz="1400">
              <a:solidFill>
                <a:srgbClr val="3F3F3F"/>
              </a:solidFill>
              <a:latin typeface="Arial"/>
              <a:ea typeface="Arial"/>
              <a:cs typeface="Arial"/>
              <a:sym typeface="Arial"/>
            </a:endParaRPr>
          </a:p>
        </p:txBody>
      </p:sp>
      <p:grpSp>
        <p:nvGrpSpPr>
          <p:cNvPr id="3185" name="Google Shape;3185;p32"/>
          <p:cNvGrpSpPr/>
          <p:nvPr/>
        </p:nvGrpSpPr>
        <p:grpSpPr>
          <a:xfrm>
            <a:off x="8098928" y="3246095"/>
            <a:ext cx="3118180" cy="915460"/>
            <a:chOff x="6210994" y="1433695"/>
            <a:chExt cx="1012963" cy="670326"/>
          </a:xfrm>
        </p:grpSpPr>
        <p:sp>
          <p:nvSpPr>
            <p:cNvPr id="3186" name="Google Shape;3186;p32"/>
            <p:cNvSpPr txBox="1"/>
            <p:nvPr/>
          </p:nvSpPr>
          <p:spPr>
            <a:xfrm>
              <a:off x="6210999" y="1433695"/>
              <a:ext cx="1012958" cy="2253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Text  Here</a:t>
              </a:r>
              <a:endParaRPr b="1" sz="1400">
                <a:solidFill>
                  <a:srgbClr val="3F3F3F"/>
                </a:solidFill>
                <a:latin typeface="Arial"/>
                <a:ea typeface="Arial"/>
                <a:cs typeface="Arial"/>
                <a:sym typeface="Arial"/>
              </a:endParaRPr>
            </a:p>
          </p:txBody>
        </p:sp>
        <p:sp>
          <p:nvSpPr>
            <p:cNvPr id="3187" name="Google Shape;3187;p32"/>
            <p:cNvSpPr txBox="1"/>
            <p:nvPr/>
          </p:nvSpPr>
          <p:spPr>
            <a:xfrm>
              <a:off x="6210994" y="1630759"/>
              <a:ext cx="1012957" cy="473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   </a:t>
              </a:r>
              <a:endParaRPr sz="1200">
                <a:solidFill>
                  <a:srgbClr val="3F3F3F"/>
                </a:solidFill>
                <a:latin typeface="Arial"/>
                <a:ea typeface="Arial"/>
                <a:cs typeface="Arial"/>
                <a:sym typeface="Arial"/>
              </a:endParaRPr>
            </a:p>
          </p:txBody>
        </p:sp>
      </p:grpSp>
      <p:grpSp>
        <p:nvGrpSpPr>
          <p:cNvPr id="3188" name="Google Shape;3188;p32"/>
          <p:cNvGrpSpPr/>
          <p:nvPr/>
        </p:nvGrpSpPr>
        <p:grpSpPr>
          <a:xfrm>
            <a:off x="7496935" y="4736777"/>
            <a:ext cx="3729956" cy="915460"/>
            <a:chOff x="6210996" y="1433695"/>
            <a:chExt cx="1493001" cy="670326"/>
          </a:xfrm>
        </p:grpSpPr>
        <p:sp>
          <p:nvSpPr>
            <p:cNvPr id="3189" name="Google Shape;3189;p32"/>
            <p:cNvSpPr txBox="1"/>
            <p:nvPr/>
          </p:nvSpPr>
          <p:spPr>
            <a:xfrm>
              <a:off x="6210999" y="1433695"/>
              <a:ext cx="1492998" cy="2253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Text  Here</a:t>
              </a:r>
              <a:endParaRPr b="1" sz="1400">
                <a:solidFill>
                  <a:srgbClr val="3F3F3F"/>
                </a:solidFill>
                <a:latin typeface="Arial"/>
                <a:ea typeface="Arial"/>
                <a:cs typeface="Arial"/>
                <a:sym typeface="Arial"/>
              </a:endParaRPr>
            </a:p>
          </p:txBody>
        </p:sp>
        <p:sp>
          <p:nvSpPr>
            <p:cNvPr id="3190" name="Google Shape;3190;p32"/>
            <p:cNvSpPr txBox="1"/>
            <p:nvPr/>
          </p:nvSpPr>
          <p:spPr>
            <a:xfrm>
              <a:off x="6210996" y="1630759"/>
              <a:ext cx="1492998" cy="473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  </a:t>
              </a:r>
              <a:endParaRPr sz="1200">
                <a:solidFill>
                  <a:srgbClr val="3F3F3F"/>
                </a:solidFill>
                <a:latin typeface="Arial"/>
                <a:ea typeface="Arial"/>
                <a:cs typeface="Arial"/>
                <a:sym typeface="Arial"/>
              </a:endParaRPr>
            </a:p>
          </p:txBody>
        </p:sp>
      </p:grpSp>
      <p:grpSp>
        <p:nvGrpSpPr>
          <p:cNvPr id="3191" name="Google Shape;3191;p32"/>
          <p:cNvGrpSpPr/>
          <p:nvPr/>
        </p:nvGrpSpPr>
        <p:grpSpPr>
          <a:xfrm>
            <a:off x="7487159" y="1755411"/>
            <a:ext cx="3729956" cy="915460"/>
            <a:chOff x="6210996" y="1433695"/>
            <a:chExt cx="1493001" cy="670326"/>
          </a:xfrm>
        </p:grpSpPr>
        <p:sp>
          <p:nvSpPr>
            <p:cNvPr id="3192" name="Google Shape;3192;p32"/>
            <p:cNvSpPr txBox="1"/>
            <p:nvPr/>
          </p:nvSpPr>
          <p:spPr>
            <a:xfrm>
              <a:off x="6210999" y="1433695"/>
              <a:ext cx="1492998" cy="2253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Text  Here</a:t>
              </a:r>
              <a:endParaRPr b="1" sz="1400">
                <a:solidFill>
                  <a:srgbClr val="3F3F3F"/>
                </a:solidFill>
                <a:latin typeface="Arial"/>
                <a:ea typeface="Arial"/>
                <a:cs typeface="Arial"/>
                <a:sym typeface="Arial"/>
              </a:endParaRPr>
            </a:p>
          </p:txBody>
        </p:sp>
        <p:sp>
          <p:nvSpPr>
            <p:cNvPr id="3193" name="Google Shape;3193;p32"/>
            <p:cNvSpPr txBox="1"/>
            <p:nvPr/>
          </p:nvSpPr>
          <p:spPr>
            <a:xfrm>
              <a:off x="6210996" y="1630759"/>
              <a:ext cx="1492998" cy="473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  </a:t>
              </a:r>
              <a:endParaRPr sz="1200">
                <a:solidFill>
                  <a:srgbClr val="3F3F3F"/>
                </a:solidFill>
                <a:latin typeface="Arial"/>
                <a:ea typeface="Arial"/>
                <a:cs typeface="Arial"/>
                <a:sym typeface="Arial"/>
              </a:endParaRPr>
            </a:p>
          </p:txBody>
        </p:sp>
      </p:grpSp>
      <p:grpSp>
        <p:nvGrpSpPr>
          <p:cNvPr id="3194" name="Google Shape;3194;p32"/>
          <p:cNvGrpSpPr/>
          <p:nvPr/>
        </p:nvGrpSpPr>
        <p:grpSpPr>
          <a:xfrm>
            <a:off x="972443" y="4521150"/>
            <a:ext cx="1902689" cy="1100126"/>
            <a:chOff x="6210996" y="1433695"/>
            <a:chExt cx="1493001" cy="805544"/>
          </a:xfrm>
        </p:grpSpPr>
        <p:sp>
          <p:nvSpPr>
            <p:cNvPr id="3195" name="Google Shape;3195;p32"/>
            <p:cNvSpPr txBox="1"/>
            <p:nvPr/>
          </p:nvSpPr>
          <p:spPr>
            <a:xfrm>
              <a:off x="6210999" y="1433695"/>
              <a:ext cx="1492998" cy="202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Your Text  Here</a:t>
              </a:r>
              <a:endParaRPr b="1" sz="1200">
                <a:solidFill>
                  <a:srgbClr val="3F3F3F"/>
                </a:solidFill>
                <a:latin typeface="Arial"/>
                <a:ea typeface="Arial"/>
                <a:cs typeface="Arial"/>
                <a:sym typeface="Arial"/>
              </a:endParaRPr>
            </a:p>
          </p:txBody>
        </p:sp>
        <p:sp>
          <p:nvSpPr>
            <p:cNvPr id="3196" name="Google Shape;3196;p32"/>
            <p:cNvSpPr txBox="1"/>
            <p:nvPr/>
          </p:nvSpPr>
          <p:spPr>
            <a:xfrm>
              <a:off x="6210996" y="1630759"/>
              <a:ext cx="1492998" cy="6084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a:t>
              </a:r>
              <a:endParaRPr sz="1200">
                <a:solidFill>
                  <a:srgbClr val="3F3F3F"/>
                </a:solidFill>
                <a:latin typeface="Arial"/>
                <a:ea typeface="Arial"/>
                <a:cs typeface="Arial"/>
                <a:sym typeface="Arial"/>
              </a:endParaRPr>
            </a:p>
          </p:txBody>
        </p:sp>
      </p:grpSp>
      <p:grpSp>
        <p:nvGrpSpPr>
          <p:cNvPr id="3197" name="Google Shape;3197;p32"/>
          <p:cNvGrpSpPr/>
          <p:nvPr/>
        </p:nvGrpSpPr>
        <p:grpSpPr>
          <a:xfrm rot="2820855">
            <a:off x="4262887" y="3166695"/>
            <a:ext cx="315084" cy="537347"/>
            <a:chOff x="4877940" y="1698632"/>
            <a:chExt cx="711288" cy="1213035"/>
          </a:xfrm>
        </p:grpSpPr>
        <p:sp>
          <p:nvSpPr>
            <p:cNvPr id="3198" name="Google Shape;3198;p32"/>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9" name="Google Shape;3199;p32"/>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200" name="Google Shape;3200;p32"/>
          <p:cNvGrpSpPr/>
          <p:nvPr/>
        </p:nvGrpSpPr>
        <p:grpSpPr>
          <a:xfrm rot="1846856">
            <a:off x="6610151" y="1732017"/>
            <a:ext cx="322664" cy="529296"/>
            <a:chOff x="7997054" y="1606357"/>
            <a:chExt cx="796901" cy="1307232"/>
          </a:xfrm>
        </p:grpSpPr>
        <p:sp>
          <p:nvSpPr>
            <p:cNvPr id="3201" name="Google Shape;3201;p32"/>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2" name="Google Shape;3202;p32"/>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3" name="Google Shape;3203;p32"/>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4" name="Google Shape;3204;p32"/>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5" name="Google Shape;3205;p32"/>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206" name="Google Shape;3206;p32"/>
          <p:cNvGrpSpPr/>
          <p:nvPr/>
        </p:nvGrpSpPr>
        <p:grpSpPr>
          <a:xfrm rot="3333677">
            <a:off x="7225054" y="3223354"/>
            <a:ext cx="259535" cy="573681"/>
            <a:chOff x="9501391" y="4122779"/>
            <a:chExt cx="922752" cy="2039667"/>
          </a:xfrm>
        </p:grpSpPr>
        <p:sp>
          <p:nvSpPr>
            <p:cNvPr id="3207" name="Google Shape;3207;p32"/>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8" name="Google Shape;3208;p32"/>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9" name="Google Shape;3209;p32"/>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0" name="Google Shape;3210;p32"/>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1" name="Google Shape;3211;p32"/>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2" name="Google Shape;3212;p32"/>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213" name="Google Shape;3213;p32"/>
          <p:cNvGrpSpPr/>
          <p:nvPr/>
        </p:nvGrpSpPr>
        <p:grpSpPr>
          <a:xfrm>
            <a:off x="1584979" y="3173165"/>
            <a:ext cx="276560" cy="453360"/>
            <a:chOff x="8457528" y="4216977"/>
            <a:chExt cx="1076544" cy="1764763"/>
          </a:xfrm>
        </p:grpSpPr>
        <p:sp>
          <p:nvSpPr>
            <p:cNvPr id="3214" name="Google Shape;3214;p32"/>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5" name="Google Shape;3215;p32"/>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216" name="Google Shape;3216;p32"/>
          <p:cNvGrpSpPr/>
          <p:nvPr/>
        </p:nvGrpSpPr>
        <p:grpSpPr>
          <a:xfrm rot="2201021">
            <a:off x="6674716" y="4805810"/>
            <a:ext cx="172101" cy="523400"/>
            <a:chOff x="6719918" y="3648662"/>
            <a:chExt cx="734357" cy="2233354"/>
          </a:xfrm>
        </p:grpSpPr>
        <p:sp>
          <p:nvSpPr>
            <p:cNvPr id="3217" name="Google Shape;3217;p32"/>
            <p:cNvSpPr/>
            <p:nvPr/>
          </p:nvSpPr>
          <p:spPr>
            <a:xfrm>
              <a:off x="6791047" y="3648662"/>
              <a:ext cx="594022" cy="1480249"/>
            </a:xfrm>
            <a:custGeom>
              <a:rect b="b" l="l" r="r" t="t"/>
              <a:pathLst>
                <a:path extrusionOk="0" h="1480249" w="594022">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8" name="Google Shape;3218;p32"/>
            <p:cNvSpPr/>
            <p:nvPr/>
          </p:nvSpPr>
          <p:spPr>
            <a:xfrm>
              <a:off x="6719918" y="5047694"/>
              <a:ext cx="734357" cy="834322"/>
            </a:xfrm>
            <a:custGeom>
              <a:rect b="b" l="l" r="r" t="t"/>
              <a:pathLst>
                <a:path extrusionOk="0" h="834322" w="734357">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2" name="Shape 3222"/>
        <p:cNvGrpSpPr/>
        <p:nvPr/>
      </p:nvGrpSpPr>
      <p:grpSpPr>
        <a:xfrm>
          <a:off x="0" y="0"/>
          <a:ext cx="0" cy="0"/>
          <a:chOff x="0" y="0"/>
          <a:chExt cx="0" cy="0"/>
        </a:xfrm>
      </p:grpSpPr>
      <p:grpSp>
        <p:nvGrpSpPr>
          <p:cNvPr id="3223" name="Google Shape;3223;p33"/>
          <p:cNvGrpSpPr/>
          <p:nvPr/>
        </p:nvGrpSpPr>
        <p:grpSpPr>
          <a:xfrm>
            <a:off x="3575447" y="1532235"/>
            <a:ext cx="5041106" cy="2965890"/>
            <a:chOff x="635000" y="1382713"/>
            <a:chExt cx="7869238" cy="4572000"/>
          </a:xfrm>
        </p:grpSpPr>
        <p:sp>
          <p:nvSpPr>
            <p:cNvPr id="3224" name="Google Shape;3224;p33"/>
            <p:cNvSpPr/>
            <p:nvPr/>
          </p:nvSpPr>
          <p:spPr>
            <a:xfrm>
              <a:off x="811213" y="3267075"/>
              <a:ext cx="7478713" cy="2654300"/>
            </a:xfrm>
            <a:custGeom>
              <a:rect b="b" l="l" r="r" t="t"/>
              <a:pathLst>
                <a:path extrusionOk="0" h="1672" w="4711">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5" name="Google Shape;3225;p33"/>
            <p:cNvSpPr/>
            <p:nvPr/>
          </p:nvSpPr>
          <p:spPr>
            <a:xfrm>
              <a:off x="635000" y="2108200"/>
              <a:ext cx="7697788" cy="3846513"/>
            </a:xfrm>
            <a:custGeom>
              <a:rect b="b" l="l" r="r" t="t"/>
              <a:pathLst>
                <a:path extrusionOk="0" h="2423" w="4849">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6" name="Google Shape;3226;p33"/>
            <p:cNvSpPr/>
            <p:nvPr/>
          </p:nvSpPr>
          <p:spPr>
            <a:xfrm>
              <a:off x="1595438" y="1790700"/>
              <a:ext cx="6908800" cy="3509963"/>
            </a:xfrm>
            <a:custGeom>
              <a:rect b="b" l="l" r="r" t="t"/>
              <a:pathLst>
                <a:path extrusionOk="0" h="2211" w="4352">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7" name="Google Shape;3227;p33"/>
            <p:cNvSpPr/>
            <p:nvPr/>
          </p:nvSpPr>
          <p:spPr>
            <a:xfrm>
              <a:off x="2097088" y="1382713"/>
              <a:ext cx="4552950" cy="1549400"/>
            </a:xfrm>
            <a:custGeom>
              <a:rect b="b" l="l" r="r" t="t"/>
              <a:pathLst>
                <a:path extrusionOk="0" h="976" w="2868">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228" name="Google Shape;3228;p33"/>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grpSp>
        <p:nvGrpSpPr>
          <p:cNvPr id="3229" name="Google Shape;3229;p33"/>
          <p:cNvGrpSpPr/>
          <p:nvPr/>
        </p:nvGrpSpPr>
        <p:grpSpPr>
          <a:xfrm>
            <a:off x="5301276" y="4538370"/>
            <a:ext cx="1580988" cy="1560749"/>
            <a:chOff x="3890020" y="1647850"/>
            <a:chExt cx="1381696" cy="1364008"/>
          </a:xfrm>
        </p:grpSpPr>
        <p:sp>
          <p:nvSpPr>
            <p:cNvPr id="3230" name="Google Shape;3230;p33"/>
            <p:cNvSpPr/>
            <p:nvPr/>
          </p:nvSpPr>
          <p:spPr>
            <a:xfrm>
              <a:off x="4613844" y="1647850"/>
              <a:ext cx="657872" cy="657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31" name="Google Shape;3231;p33"/>
            <p:cNvSpPr/>
            <p:nvPr/>
          </p:nvSpPr>
          <p:spPr>
            <a:xfrm>
              <a:off x="3890020" y="2353986"/>
              <a:ext cx="657872" cy="65787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32" name="Google Shape;3232;p33"/>
            <p:cNvGrpSpPr/>
            <p:nvPr/>
          </p:nvGrpSpPr>
          <p:grpSpPr>
            <a:xfrm>
              <a:off x="3890020" y="1647850"/>
              <a:ext cx="1381696" cy="1364008"/>
              <a:chOff x="3890020" y="1647850"/>
              <a:chExt cx="1381696" cy="1364008"/>
            </a:xfrm>
          </p:grpSpPr>
          <p:sp>
            <p:nvSpPr>
              <p:cNvPr id="3233" name="Google Shape;3233;p33"/>
              <p:cNvSpPr/>
              <p:nvPr/>
            </p:nvSpPr>
            <p:spPr>
              <a:xfrm>
                <a:off x="3890020" y="1647850"/>
                <a:ext cx="657872" cy="65787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34" name="Google Shape;3234;p33"/>
              <p:cNvSpPr/>
              <p:nvPr/>
            </p:nvSpPr>
            <p:spPr>
              <a:xfrm>
                <a:off x="4613844" y="2353986"/>
                <a:ext cx="657872" cy="65787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3235" name="Google Shape;3235;p33"/>
          <p:cNvGrpSpPr/>
          <p:nvPr/>
        </p:nvGrpSpPr>
        <p:grpSpPr>
          <a:xfrm>
            <a:off x="7138372" y="4589252"/>
            <a:ext cx="4392000" cy="676735"/>
            <a:chOff x="3131840" y="2204864"/>
            <a:chExt cx="3096344" cy="676735"/>
          </a:xfrm>
        </p:grpSpPr>
        <p:sp>
          <p:nvSpPr>
            <p:cNvPr id="3236" name="Google Shape;3236;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37" name="Google Shape;3237;p33"/>
            <p:cNvSpPr txBox="1"/>
            <p:nvPr/>
          </p:nvSpPr>
          <p:spPr>
            <a:xfrm>
              <a:off x="3131840" y="2450712"/>
              <a:ext cx="309634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Arial"/>
                  <a:ea typeface="Arial"/>
                  <a:cs typeface="Arial"/>
                  <a:sym typeface="Arial"/>
                </a:rPr>
                <a:t>This PowerPoint Template has clean and neutral design that can be adapted to any content and meets various market segments. </a:t>
              </a:r>
              <a:endParaRPr/>
            </a:p>
          </p:txBody>
        </p:sp>
      </p:grpSp>
      <p:grpSp>
        <p:nvGrpSpPr>
          <p:cNvPr id="3238" name="Google Shape;3238;p33"/>
          <p:cNvGrpSpPr/>
          <p:nvPr/>
        </p:nvGrpSpPr>
        <p:grpSpPr>
          <a:xfrm>
            <a:off x="7138372" y="5400525"/>
            <a:ext cx="4392000" cy="676735"/>
            <a:chOff x="3131840" y="2204864"/>
            <a:chExt cx="3096344" cy="676735"/>
          </a:xfrm>
        </p:grpSpPr>
        <p:sp>
          <p:nvSpPr>
            <p:cNvPr id="3239" name="Google Shape;3239;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40" name="Google Shape;3240;p33"/>
            <p:cNvSpPr txBox="1"/>
            <p:nvPr/>
          </p:nvSpPr>
          <p:spPr>
            <a:xfrm>
              <a:off x="3131840" y="2450712"/>
              <a:ext cx="309634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Arial"/>
                  <a:ea typeface="Arial"/>
                  <a:cs typeface="Arial"/>
                  <a:sym typeface="Arial"/>
                </a:rPr>
                <a:t>This PowerPoint Template has clean and neutral design that can be adapted to any content and meets various market segments. </a:t>
              </a:r>
              <a:endParaRPr sz="1100">
                <a:solidFill>
                  <a:srgbClr val="3F3F3F"/>
                </a:solidFill>
                <a:latin typeface="Arial"/>
                <a:ea typeface="Arial"/>
                <a:cs typeface="Arial"/>
                <a:sym typeface="Arial"/>
              </a:endParaRPr>
            </a:p>
          </p:txBody>
        </p:sp>
      </p:grpSp>
      <p:grpSp>
        <p:nvGrpSpPr>
          <p:cNvPr id="3241" name="Google Shape;3241;p33"/>
          <p:cNvGrpSpPr/>
          <p:nvPr/>
        </p:nvGrpSpPr>
        <p:grpSpPr>
          <a:xfrm>
            <a:off x="631826" y="4580460"/>
            <a:ext cx="4392000" cy="676735"/>
            <a:chOff x="3131840" y="2204864"/>
            <a:chExt cx="3096344" cy="676735"/>
          </a:xfrm>
        </p:grpSpPr>
        <p:sp>
          <p:nvSpPr>
            <p:cNvPr id="3242" name="Google Shape;3242;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43" name="Google Shape;3243;p33"/>
            <p:cNvSpPr txBox="1"/>
            <p:nvPr/>
          </p:nvSpPr>
          <p:spPr>
            <a:xfrm>
              <a:off x="3131840" y="2450712"/>
              <a:ext cx="3096344" cy="43088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3F3F3F"/>
                  </a:solidFill>
                  <a:latin typeface="Arial"/>
                  <a:ea typeface="Arial"/>
                  <a:cs typeface="Arial"/>
                  <a:sym typeface="Arial"/>
                </a:rPr>
                <a:t>This PowerPoint Template has clean and neutral design that can be adapted to any content and meets various market segments.</a:t>
              </a:r>
              <a:endParaRPr sz="1100">
                <a:solidFill>
                  <a:srgbClr val="3F3F3F"/>
                </a:solidFill>
                <a:latin typeface="Arial"/>
                <a:ea typeface="Arial"/>
                <a:cs typeface="Arial"/>
                <a:sym typeface="Arial"/>
              </a:endParaRPr>
            </a:p>
          </p:txBody>
        </p:sp>
      </p:grpSp>
      <p:grpSp>
        <p:nvGrpSpPr>
          <p:cNvPr id="3244" name="Google Shape;3244;p33"/>
          <p:cNvGrpSpPr/>
          <p:nvPr/>
        </p:nvGrpSpPr>
        <p:grpSpPr>
          <a:xfrm>
            <a:off x="631826" y="5391733"/>
            <a:ext cx="4392000" cy="676735"/>
            <a:chOff x="3131840" y="2204864"/>
            <a:chExt cx="3096344" cy="676735"/>
          </a:xfrm>
        </p:grpSpPr>
        <p:sp>
          <p:nvSpPr>
            <p:cNvPr id="3245" name="Google Shape;3245;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46" name="Google Shape;3246;p33"/>
            <p:cNvSpPr txBox="1"/>
            <p:nvPr/>
          </p:nvSpPr>
          <p:spPr>
            <a:xfrm>
              <a:off x="3131840" y="2450712"/>
              <a:ext cx="3096344" cy="43088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3F3F3F"/>
                  </a:solidFill>
                  <a:latin typeface="Arial"/>
                  <a:ea typeface="Arial"/>
                  <a:cs typeface="Arial"/>
                  <a:sym typeface="Arial"/>
                </a:rPr>
                <a:t>This PowerPoint Template has clean and neutral design that can be adapted to any content and meets various market segments.</a:t>
              </a:r>
              <a:endParaRPr sz="1100">
                <a:solidFill>
                  <a:srgbClr val="3F3F3F"/>
                </a:solidFill>
                <a:latin typeface="Arial"/>
                <a:ea typeface="Arial"/>
                <a:cs typeface="Arial"/>
                <a:sym typeface="Arial"/>
              </a:endParaRPr>
            </a:p>
          </p:txBody>
        </p:sp>
      </p:grpSp>
      <p:sp>
        <p:nvSpPr>
          <p:cNvPr id="3247" name="Google Shape;3247;p33"/>
          <p:cNvSpPr/>
          <p:nvPr/>
        </p:nvSpPr>
        <p:spPr>
          <a:xfrm>
            <a:off x="7503801" y="2278296"/>
            <a:ext cx="1879900" cy="284868"/>
          </a:xfrm>
          <a:custGeom>
            <a:rect b="b" l="l" r="r" t="t"/>
            <a:pathLst>
              <a:path extrusionOk="0" h="590550" w="1400175">
                <a:moveTo>
                  <a:pt x="0" y="0"/>
                </a:moveTo>
                <a:lnTo>
                  <a:pt x="1400175" y="0"/>
                </a:lnTo>
                <a:lnTo>
                  <a:pt x="1400175" y="590550"/>
                </a:lnTo>
              </a:path>
            </a:pathLst>
          </a:custGeom>
          <a:noFill/>
          <a:ln cap="flat" cmpd="sng" w="25400">
            <a:solidFill>
              <a:schemeClr val="accent4"/>
            </a:solidFill>
            <a:prstDash val="solid"/>
            <a:miter lim="800000"/>
            <a:headEnd len="lg" w="lg" type="oval"/>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48" name="Google Shape;3248;p33"/>
          <p:cNvSpPr/>
          <p:nvPr/>
        </p:nvSpPr>
        <p:spPr>
          <a:xfrm>
            <a:off x="7376468" y="3054078"/>
            <a:ext cx="1264815" cy="1093712"/>
          </a:xfrm>
          <a:custGeom>
            <a:rect b="b" l="l" r="r" t="t"/>
            <a:pathLst>
              <a:path extrusionOk="0" h="962025" w="495300">
                <a:moveTo>
                  <a:pt x="0" y="0"/>
                </a:moveTo>
                <a:lnTo>
                  <a:pt x="0" y="962025"/>
                </a:lnTo>
                <a:lnTo>
                  <a:pt x="495300" y="962025"/>
                </a:lnTo>
              </a:path>
            </a:pathLst>
          </a:custGeom>
          <a:noFill/>
          <a:ln cap="flat" cmpd="sng" w="25400">
            <a:solidFill>
              <a:schemeClr val="accent3"/>
            </a:solidFill>
            <a:prstDash val="solid"/>
            <a:miter lim="800000"/>
            <a:headEnd len="lg" w="lg" type="oval"/>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49" name="Google Shape;3249;p33"/>
          <p:cNvSpPr/>
          <p:nvPr/>
        </p:nvSpPr>
        <p:spPr>
          <a:xfrm>
            <a:off x="3380627" y="2917635"/>
            <a:ext cx="1023731" cy="499917"/>
          </a:xfrm>
          <a:custGeom>
            <a:rect b="b" l="l" r="r" t="t"/>
            <a:pathLst>
              <a:path extrusionOk="0" h="371475" w="1381125">
                <a:moveTo>
                  <a:pt x="1381125" y="0"/>
                </a:moveTo>
                <a:lnTo>
                  <a:pt x="0" y="0"/>
                </a:lnTo>
                <a:lnTo>
                  <a:pt x="0" y="371475"/>
                </a:lnTo>
              </a:path>
            </a:pathLst>
          </a:custGeom>
          <a:noFill/>
          <a:ln cap="flat" cmpd="sng" w="25400">
            <a:solidFill>
              <a:schemeClr val="accent6"/>
            </a:solidFill>
            <a:prstDash val="solid"/>
            <a:miter lim="800000"/>
            <a:headEnd len="lg" w="lg" type="oval"/>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50" name="Google Shape;3250;p33"/>
          <p:cNvSpPr/>
          <p:nvPr/>
        </p:nvSpPr>
        <p:spPr>
          <a:xfrm>
            <a:off x="2618069" y="1799895"/>
            <a:ext cx="2747165" cy="317394"/>
          </a:xfrm>
          <a:custGeom>
            <a:rect b="b" l="l" r="r" t="t"/>
            <a:pathLst>
              <a:path extrusionOk="0" h="371475" w="1381125">
                <a:moveTo>
                  <a:pt x="1381125" y="0"/>
                </a:moveTo>
                <a:lnTo>
                  <a:pt x="0" y="0"/>
                </a:lnTo>
                <a:lnTo>
                  <a:pt x="0" y="371475"/>
                </a:lnTo>
              </a:path>
            </a:pathLst>
          </a:custGeom>
          <a:noFill/>
          <a:ln cap="flat" cmpd="sng" w="25400">
            <a:solidFill>
              <a:schemeClr val="accent1"/>
            </a:solidFill>
            <a:prstDash val="solid"/>
            <a:miter lim="800000"/>
            <a:headEnd len="lg" w="lg" type="oval"/>
            <a:tailEnd len="lg" w="lg"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3251" name="Google Shape;3251;p33"/>
          <p:cNvGrpSpPr/>
          <p:nvPr/>
        </p:nvGrpSpPr>
        <p:grpSpPr>
          <a:xfrm>
            <a:off x="9004849" y="2586730"/>
            <a:ext cx="1808641" cy="863596"/>
            <a:chOff x="3131840" y="2204864"/>
            <a:chExt cx="3096344" cy="863596"/>
          </a:xfrm>
        </p:grpSpPr>
        <p:sp>
          <p:nvSpPr>
            <p:cNvPr id="3252" name="Google Shape;3252;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53" name="Google Shape;3253;p33"/>
            <p:cNvSpPr txBox="1"/>
            <p:nvPr/>
          </p:nvSpPr>
          <p:spPr>
            <a:xfrm>
              <a:off x="3131840" y="2468296"/>
              <a:ext cx="309634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Arial"/>
                  <a:ea typeface="Arial"/>
                  <a:cs typeface="Arial"/>
                  <a:sym typeface="Arial"/>
                </a:rPr>
                <a:t>Get a modern PowerPoint  Presentation that is beautifully designed.  </a:t>
              </a:r>
              <a:endParaRPr/>
            </a:p>
          </p:txBody>
        </p:sp>
      </p:grpSp>
      <p:grpSp>
        <p:nvGrpSpPr>
          <p:cNvPr id="3254" name="Google Shape;3254;p33"/>
          <p:cNvGrpSpPr/>
          <p:nvPr/>
        </p:nvGrpSpPr>
        <p:grpSpPr>
          <a:xfrm>
            <a:off x="8735044" y="3652827"/>
            <a:ext cx="1808641" cy="863596"/>
            <a:chOff x="3131840" y="2204864"/>
            <a:chExt cx="3096344" cy="863596"/>
          </a:xfrm>
        </p:grpSpPr>
        <p:sp>
          <p:nvSpPr>
            <p:cNvPr id="3255" name="Google Shape;3255;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56" name="Google Shape;3256;p33"/>
            <p:cNvSpPr txBox="1"/>
            <p:nvPr/>
          </p:nvSpPr>
          <p:spPr>
            <a:xfrm>
              <a:off x="3131840" y="2468296"/>
              <a:ext cx="309634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Arial"/>
                  <a:ea typeface="Arial"/>
                  <a:cs typeface="Arial"/>
                  <a:sym typeface="Arial"/>
                </a:rPr>
                <a:t>Get a modern PowerPoint  Presentation that is beautifully designed.  </a:t>
              </a:r>
              <a:endParaRPr/>
            </a:p>
          </p:txBody>
        </p:sp>
      </p:grpSp>
      <p:grpSp>
        <p:nvGrpSpPr>
          <p:cNvPr id="3257" name="Google Shape;3257;p33"/>
          <p:cNvGrpSpPr/>
          <p:nvPr/>
        </p:nvGrpSpPr>
        <p:grpSpPr>
          <a:xfrm>
            <a:off x="2091142" y="3488462"/>
            <a:ext cx="1808641" cy="863596"/>
            <a:chOff x="3131840" y="2204864"/>
            <a:chExt cx="3096344" cy="863596"/>
          </a:xfrm>
        </p:grpSpPr>
        <p:sp>
          <p:nvSpPr>
            <p:cNvPr id="3258" name="Google Shape;3258;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400">
                  <a:solidFill>
                    <a:srgbClr val="3F3F3F"/>
                  </a:solidFill>
                  <a:latin typeface="Arial"/>
                  <a:ea typeface="Arial"/>
                  <a:cs typeface="Arial"/>
                  <a:sym typeface="Arial"/>
                </a:rPr>
                <a:t>Content  Here</a:t>
              </a:r>
              <a:endParaRPr b="1" sz="1400">
                <a:solidFill>
                  <a:srgbClr val="3F3F3F"/>
                </a:solidFill>
                <a:latin typeface="Arial"/>
                <a:ea typeface="Arial"/>
                <a:cs typeface="Arial"/>
                <a:sym typeface="Arial"/>
              </a:endParaRPr>
            </a:p>
          </p:txBody>
        </p:sp>
        <p:sp>
          <p:nvSpPr>
            <p:cNvPr id="3259" name="Google Shape;3259;p33"/>
            <p:cNvSpPr txBox="1"/>
            <p:nvPr/>
          </p:nvSpPr>
          <p:spPr>
            <a:xfrm>
              <a:off x="3131840" y="2468296"/>
              <a:ext cx="3096344" cy="6001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3F3F3F"/>
                  </a:solidFill>
                  <a:latin typeface="Arial"/>
                  <a:ea typeface="Arial"/>
                  <a:cs typeface="Arial"/>
                  <a:sym typeface="Arial"/>
                </a:rPr>
                <a:t>Get a modern PowerPoint  Presentation that is beautifully designed.  </a:t>
              </a:r>
              <a:endParaRPr/>
            </a:p>
          </p:txBody>
        </p:sp>
      </p:grpSp>
      <p:grpSp>
        <p:nvGrpSpPr>
          <p:cNvPr id="3260" name="Google Shape;3260;p33"/>
          <p:cNvGrpSpPr/>
          <p:nvPr/>
        </p:nvGrpSpPr>
        <p:grpSpPr>
          <a:xfrm>
            <a:off x="1280192" y="2168040"/>
            <a:ext cx="1808641" cy="863596"/>
            <a:chOff x="3131840" y="2204864"/>
            <a:chExt cx="3096344" cy="863596"/>
          </a:xfrm>
        </p:grpSpPr>
        <p:sp>
          <p:nvSpPr>
            <p:cNvPr id="3261" name="Google Shape;3261;p33"/>
            <p:cNvSpPr txBox="1"/>
            <p:nvPr/>
          </p:nvSpPr>
          <p:spPr>
            <a:xfrm>
              <a:off x="3131840" y="2204864"/>
              <a:ext cx="3096344" cy="307777"/>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400">
                  <a:solidFill>
                    <a:schemeClr val="accent1"/>
                  </a:solidFill>
                  <a:latin typeface="Arial"/>
                  <a:ea typeface="Arial"/>
                  <a:cs typeface="Arial"/>
                  <a:sym typeface="Arial"/>
                </a:rPr>
                <a:t>Content  Here</a:t>
              </a:r>
              <a:endParaRPr b="1" sz="1400">
                <a:solidFill>
                  <a:schemeClr val="accent1"/>
                </a:solidFill>
                <a:latin typeface="Arial"/>
                <a:ea typeface="Arial"/>
                <a:cs typeface="Arial"/>
                <a:sym typeface="Arial"/>
              </a:endParaRPr>
            </a:p>
          </p:txBody>
        </p:sp>
        <p:sp>
          <p:nvSpPr>
            <p:cNvPr id="3262" name="Google Shape;3262;p33"/>
            <p:cNvSpPr txBox="1"/>
            <p:nvPr/>
          </p:nvSpPr>
          <p:spPr>
            <a:xfrm>
              <a:off x="3131840" y="2468296"/>
              <a:ext cx="3096344" cy="6001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3F3F3F"/>
                  </a:solidFill>
                  <a:latin typeface="Arial"/>
                  <a:ea typeface="Arial"/>
                  <a:cs typeface="Arial"/>
                  <a:sym typeface="Arial"/>
                </a:rPr>
                <a:t>Get a modern PowerPoint  Presentation that is beautifully designed.  </a:t>
              </a:r>
              <a:endParaRPr/>
            </a:p>
          </p:txBody>
        </p:sp>
      </p:grpSp>
      <p:sp>
        <p:nvSpPr>
          <p:cNvPr id="3263" name="Google Shape;3263;p33"/>
          <p:cNvSpPr/>
          <p:nvPr/>
        </p:nvSpPr>
        <p:spPr>
          <a:xfrm>
            <a:off x="5545033" y="5565030"/>
            <a:ext cx="254160" cy="336352"/>
          </a:xfrm>
          <a:custGeom>
            <a:rect b="b" l="l" r="r" t="t"/>
            <a:pathLst>
              <a:path extrusionOk="0" h="3240000" w="2448272">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4" name="Google Shape;3264;p33"/>
          <p:cNvSpPr/>
          <p:nvPr/>
        </p:nvSpPr>
        <p:spPr>
          <a:xfrm>
            <a:off x="5500643" y="4762609"/>
            <a:ext cx="345998" cy="351772"/>
          </a:xfrm>
          <a:custGeom>
            <a:rect b="b" l="l" r="r" t="t"/>
            <a:pathLst>
              <a:path extrusionOk="0" h="3060919" w="3186824">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5" name="Google Shape;3265;p33"/>
          <p:cNvSpPr/>
          <p:nvPr/>
        </p:nvSpPr>
        <p:spPr>
          <a:xfrm>
            <a:off x="6322686" y="4782843"/>
            <a:ext cx="346396" cy="266079"/>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6" name="Google Shape;3266;p33"/>
          <p:cNvSpPr/>
          <p:nvPr/>
        </p:nvSpPr>
        <p:spPr>
          <a:xfrm>
            <a:off x="6315770" y="5532759"/>
            <a:ext cx="352176" cy="303924"/>
          </a:xfrm>
          <a:custGeom>
            <a:rect b="b" l="l" r="r" t="t"/>
            <a:pathLst>
              <a:path extrusionOk="0" h="2796091" w="3240006">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0" name="Shape 3270"/>
        <p:cNvGrpSpPr/>
        <p:nvPr/>
      </p:nvGrpSpPr>
      <p:grpSpPr>
        <a:xfrm>
          <a:off x="0" y="0"/>
          <a:ext cx="0" cy="0"/>
          <a:chOff x="0" y="0"/>
          <a:chExt cx="0" cy="0"/>
        </a:xfrm>
      </p:grpSpPr>
      <p:sp>
        <p:nvSpPr>
          <p:cNvPr id="3271" name="Google Shape;3271;p34"/>
          <p:cNvSpPr txBox="1"/>
          <p:nvPr>
            <p:ph idx="1" type="body"/>
          </p:nvPr>
        </p:nvSpPr>
        <p:spPr>
          <a:xfrm>
            <a:off x="972443" y="287255"/>
            <a:ext cx="11219558" cy="7242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400"/>
              <a:buNone/>
            </a:pPr>
            <a:r>
              <a:rPr lang="en-US"/>
              <a:t>Infographic </a:t>
            </a:r>
            <a:r>
              <a:rPr lang="en-US">
                <a:solidFill>
                  <a:schemeClr val="accent1"/>
                </a:solidFill>
              </a:rPr>
              <a:t>Style</a:t>
            </a:r>
            <a:endParaRPr/>
          </a:p>
        </p:txBody>
      </p:sp>
      <p:sp>
        <p:nvSpPr>
          <p:cNvPr id="3272" name="Google Shape;3272;p34"/>
          <p:cNvSpPr/>
          <p:nvPr/>
        </p:nvSpPr>
        <p:spPr>
          <a:xfrm rot="5400000">
            <a:off x="1376205" y="372998"/>
            <a:ext cx="1719612" cy="4472022"/>
          </a:xfrm>
          <a:prstGeom prst="round2SameRect">
            <a:avLst>
              <a:gd fmla="val 9509"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3" name="Google Shape;3273;p34"/>
          <p:cNvSpPr/>
          <p:nvPr/>
        </p:nvSpPr>
        <p:spPr>
          <a:xfrm>
            <a:off x="0" y="5812589"/>
            <a:ext cx="8832304" cy="182327"/>
          </a:xfrm>
          <a:custGeom>
            <a:rect b="b" l="l" r="r" t="t"/>
            <a:pathLst>
              <a:path extrusionOk="0" h="182327" w="7308304">
                <a:moveTo>
                  <a:pt x="0" y="0"/>
                </a:moveTo>
                <a:lnTo>
                  <a:pt x="7308304" y="0"/>
                </a:lnTo>
                <a:lnTo>
                  <a:pt x="7308304" y="182327"/>
                </a:lnTo>
                <a:lnTo>
                  <a:pt x="0" y="1823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4" name="Google Shape;3274;p34"/>
          <p:cNvSpPr/>
          <p:nvPr/>
        </p:nvSpPr>
        <p:spPr>
          <a:xfrm rot="-5400000">
            <a:off x="8398618" y="5399752"/>
            <a:ext cx="1008000" cy="182327"/>
          </a:xfrm>
          <a:custGeom>
            <a:rect b="b" l="l" r="r" t="t"/>
            <a:pathLst>
              <a:path extrusionOk="0" h="182327" w="1082428">
                <a:moveTo>
                  <a:pt x="1082428" y="0"/>
                </a:moveTo>
                <a:lnTo>
                  <a:pt x="1082428" y="182327"/>
                </a:lnTo>
                <a:lnTo>
                  <a:pt x="0" y="182327"/>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5" name="Google Shape;3275;p34"/>
          <p:cNvSpPr/>
          <p:nvPr/>
        </p:nvSpPr>
        <p:spPr>
          <a:xfrm>
            <a:off x="6240016" y="4986915"/>
            <a:ext cx="2736304" cy="182327"/>
          </a:xfrm>
          <a:custGeom>
            <a:rect b="b" l="l" r="r" t="t"/>
            <a:pathLst>
              <a:path extrusionOk="0" h="182327" w="2736304">
                <a:moveTo>
                  <a:pt x="0" y="0"/>
                </a:moveTo>
                <a:lnTo>
                  <a:pt x="2736304" y="0"/>
                </a:lnTo>
                <a:lnTo>
                  <a:pt x="2736304" y="182327"/>
                </a:lnTo>
                <a:lnTo>
                  <a:pt x="0" y="1823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6" name="Google Shape;3276;p34"/>
          <p:cNvSpPr/>
          <p:nvPr/>
        </p:nvSpPr>
        <p:spPr>
          <a:xfrm rot="-5400000">
            <a:off x="5827181" y="4577306"/>
            <a:ext cx="1008000" cy="182327"/>
          </a:xfrm>
          <a:custGeom>
            <a:rect b="b" l="l" r="r" t="t"/>
            <a:pathLst>
              <a:path extrusionOk="0" h="182327" w="1082428">
                <a:moveTo>
                  <a:pt x="1082428" y="0"/>
                </a:moveTo>
                <a:lnTo>
                  <a:pt x="1082428" y="182327"/>
                </a:lnTo>
                <a:lnTo>
                  <a:pt x="0" y="182327"/>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7" name="Google Shape;3277;p34"/>
          <p:cNvSpPr/>
          <p:nvPr/>
        </p:nvSpPr>
        <p:spPr>
          <a:xfrm>
            <a:off x="6240017" y="4161241"/>
            <a:ext cx="2736304" cy="182327"/>
          </a:xfrm>
          <a:custGeom>
            <a:rect b="b" l="l" r="r" t="t"/>
            <a:pathLst>
              <a:path extrusionOk="0" h="182327" w="2736304">
                <a:moveTo>
                  <a:pt x="0" y="0"/>
                </a:moveTo>
                <a:lnTo>
                  <a:pt x="2736304" y="0"/>
                </a:lnTo>
                <a:lnTo>
                  <a:pt x="2736304" y="182327"/>
                </a:lnTo>
                <a:lnTo>
                  <a:pt x="0" y="1823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8" name="Google Shape;3278;p34"/>
          <p:cNvSpPr/>
          <p:nvPr/>
        </p:nvSpPr>
        <p:spPr>
          <a:xfrm rot="-5400000">
            <a:off x="8398618" y="3748404"/>
            <a:ext cx="1008000" cy="182327"/>
          </a:xfrm>
          <a:custGeom>
            <a:rect b="b" l="l" r="r" t="t"/>
            <a:pathLst>
              <a:path extrusionOk="0" h="182327" w="1082428">
                <a:moveTo>
                  <a:pt x="1082428" y="0"/>
                </a:moveTo>
                <a:lnTo>
                  <a:pt x="1082428" y="182327"/>
                </a:lnTo>
                <a:lnTo>
                  <a:pt x="0" y="182327"/>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79" name="Google Shape;3279;p34"/>
          <p:cNvSpPr/>
          <p:nvPr/>
        </p:nvSpPr>
        <p:spPr>
          <a:xfrm>
            <a:off x="6240016" y="3335567"/>
            <a:ext cx="2736304" cy="182327"/>
          </a:xfrm>
          <a:custGeom>
            <a:rect b="b" l="l" r="r" t="t"/>
            <a:pathLst>
              <a:path extrusionOk="0" h="182327" w="2736304">
                <a:moveTo>
                  <a:pt x="0" y="0"/>
                </a:moveTo>
                <a:lnTo>
                  <a:pt x="2736304" y="0"/>
                </a:lnTo>
                <a:lnTo>
                  <a:pt x="2736304" y="182327"/>
                </a:lnTo>
                <a:lnTo>
                  <a:pt x="0" y="1823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80" name="Google Shape;3280;p34"/>
          <p:cNvSpPr/>
          <p:nvPr/>
        </p:nvSpPr>
        <p:spPr>
          <a:xfrm rot="-5400000">
            <a:off x="5827180" y="2922730"/>
            <a:ext cx="1008000" cy="182327"/>
          </a:xfrm>
          <a:custGeom>
            <a:rect b="b" l="l" r="r" t="t"/>
            <a:pathLst>
              <a:path extrusionOk="0" h="182327" w="1082428">
                <a:moveTo>
                  <a:pt x="1082428" y="0"/>
                </a:moveTo>
                <a:lnTo>
                  <a:pt x="1082428" y="182327"/>
                </a:lnTo>
                <a:lnTo>
                  <a:pt x="0" y="182327"/>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81" name="Google Shape;3281;p34"/>
          <p:cNvSpPr/>
          <p:nvPr/>
        </p:nvSpPr>
        <p:spPr>
          <a:xfrm>
            <a:off x="6240016" y="2509893"/>
            <a:ext cx="5951984" cy="182327"/>
          </a:xfrm>
          <a:custGeom>
            <a:rect b="b" l="l" r="r" t="t"/>
            <a:pathLst>
              <a:path extrusionOk="0" h="182327" w="2736304">
                <a:moveTo>
                  <a:pt x="0" y="0"/>
                </a:moveTo>
                <a:lnTo>
                  <a:pt x="2736304" y="0"/>
                </a:lnTo>
                <a:lnTo>
                  <a:pt x="2736304" y="182327"/>
                </a:lnTo>
                <a:lnTo>
                  <a:pt x="0" y="1823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282" name="Google Shape;3282;p34"/>
          <p:cNvSpPr txBox="1"/>
          <p:nvPr/>
        </p:nvSpPr>
        <p:spPr>
          <a:xfrm>
            <a:off x="6422344" y="5217950"/>
            <a:ext cx="2049920" cy="553998"/>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a:t>
            </a:r>
            <a:endParaRPr/>
          </a:p>
        </p:txBody>
      </p:sp>
      <p:sp>
        <p:nvSpPr>
          <p:cNvPr id="3283" name="Google Shape;3283;p34"/>
          <p:cNvSpPr/>
          <p:nvPr/>
        </p:nvSpPr>
        <p:spPr>
          <a:xfrm>
            <a:off x="8648176" y="5230022"/>
            <a:ext cx="521786" cy="52178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284" name="Google Shape;3284;p34"/>
          <p:cNvGrpSpPr/>
          <p:nvPr/>
        </p:nvGrpSpPr>
        <p:grpSpPr>
          <a:xfrm>
            <a:off x="9267913" y="5265341"/>
            <a:ext cx="1836000" cy="451147"/>
            <a:chOff x="9267913" y="5380667"/>
            <a:chExt cx="1836000" cy="451147"/>
          </a:xfrm>
        </p:grpSpPr>
        <p:sp>
          <p:nvSpPr>
            <p:cNvPr id="3285" name="Google Shape;3285;p34"/>
            <p:cNvSpPr txBox="1"/>
            <p:nvPr/>
          </p:nvSpPr>
          <p:spPr>
            <a:xfrm>
              <a:off x="9267913" y="5647148"/>
              <a:ext cx="1836000" cy="18466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Modern PowerPoint </a:t>
              </a:r>
              <a:endParaRPr/>
            </a:p>
          </p:txBody>
        </p:sp>
        <p:sp>
          <p:nvSpPr>
            <p:cNvPr id="3286" name="Google Shape;3286;p34"/>
            <p:cNvSpPr txBox="1"/>
            <p:nvPr/>
          </p:nvSpPr>
          <p:spPr>
            <a:xfrm>
              <a:off x="9267913" y="5380667"/>
              <a:ext cx="183600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MISSION</a:t>
              </a:r>
              <a:endParaRPr/>
            </a:p>
          </p:txBody>
        </p:sp>
      </p:grpSp>
      <p:sp>
        <p:nvSpPr>
          <p:cNvPr id="3287" name="Google Shape;3287;p34"/>
          <p:cNvSpPr/>
          <p:nvPr/>
        </p:nvSpPr>
        <p:spPr>
          <a:xfrm>
            <a:off x="8648176" y="3578674"/>
            <a:ext cx="521786" cy="52178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288" name="Google Shape;3288;p34"/>
          <p:cNvGrpSpPr/>
          <p:nvPr/>
        </p:nvGrpSpPr>
        <p:grpSpPr>
          <a:xfrm>
            <a:off x="9267913" y="3613993"/>
            <a:ext cx="1836000" cy="451147"/>
            <a:chOff x="9267913" y="3529265"/>
            <a:chExt cx="1836000" cy="451147"/>
          </a:xfrm>
        </p:grpSpPr>
        <p:sp>
          <p:nvSpPr>
            <p:cNvPr id="3289" name="Google Shape;3289;p34"/>
            <p:cNvSpPr txBox="1"/>
            <p:nvPr/>
          </p:nvSpPr>
          <p:spPr>
            <a:xfrm>
              <a:off x="9267913" y="3795746"/>
              <a:ext cx="1836000" cy="18466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Modern PowerPoint </a:t>
              </a:r>
              <a:endParaRPr/>
            </a:p>
          </p:txBody>
        </p:sp>
        <p:sp>
          <p:nvSpPr>
            <p:cNvPr id="3290" name="Google Shape;3290;p34"/>
            <p:cNvSpPr txBox="1"/>
            <p:nvPr/>
          </p:nvSpPr>
          <p:spPr>
            <a:xfrm>
              <a:off x="9267913" y="3529265"/>
              <a:ext cx="183600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MISSION</a:t>
              </a:r>
              <a:endParaRPr/>
            </a:p>
          </p:txBody>
        </p:sp>
      </p:grpSp>
      <p:sp>
        <p:nvSpPr>
          <p:cNvPr id="3291" name="Google Shape;3291;p34"/>
          <p:cNvSpPr/>
          <p:nvPr/>
        </p:nvSpPr>
        <p:spPr>
          <a:xfrm>
            <a:off x="6089796" y="4407576"/>
            <a:ext cx="521786" cy="52178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292" name="Google Shape;3292;p34"/>
          <p:cNvGrpSpPr/>
          <p:nvPr/>
        </p:nvGrpSpPr>
        <p:grpSpPr>
          <a:xfrm>
            <a:off x="4108722" y="4442895"/>
            <a:ext cx="1836000" cy="451147"/>
            <a:chOff x="4108722" y="4448325"/>
            <a:chExt cx="1836000" cy="451147"/>
          </a:xfrm>
        </p:grpSpPr>
        <p:sp>
          <p:nvSpPr>
            <p:cNvPr id="3293" name="Google Shape;3293;p34"/>
            <p:cNvSpPr txBox="1"/>
            <p:nvPr/>
          </p:nvSpPr>
          <p:spPr>
            <a:xfrm>
              <a:off x="4108722" y="4714806"/>
              <a:ext cx="1836000" cy="184666"/>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Modern PowerPoint </a:t>
              </a:r>
              <a:endParaRPr/>
            </a:p>
          </p:txBody>
        </p:sp>
        <p:sp>
          <p:nvSpPr>
            <p:cNvPr id="3294" name="Google Shape;3294;p34"/>
            <p:cNvSpPr txBox="1"/>
            <p:nvPr/>
          </p:nvSpPr>
          <p:spPr>
            <a:xfrm>
              <a:off x="4108722" y="4448325"/>
              <a:ext cx="1836000" cy="215444"/>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b="1" lang="en-US" sz="1400">
                  <a:solidFill>
                    <a:srgbClr val="3F3F3F"/>
                  </a:solidFill>
                  <a:latin typeface="Arial"/>
                  <a:ea typeface="Arial"/>
                  <a:cs typeface="Arial"/>
                  <a:sym typeface="Arial"/>
                </a:rPr>
                <a:t>MISSION</a:t>
              </a:r>
              <a:endParaRPr/>
            </a:p>
          </p:txBody>
        </p:sp>
      </p:grpSp>
      <p:sp>
        <p:nvSpPr>
          <p:cNvPr id="3295" name="Google Shape;3295;p34"/>
          <p:cNvSpPr/>
          <p:nvPr/>
        </p:nvSpPr>
        <p:spPr>
          <a:xfrm>
            <a:off x="6076708" y="2753000"/>
            <a:ext cx="521786" cy="52178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296" name="Google Shape;3296;p34"/>
          <p:cNvGrpSpPr/>
          <p:nvPr/>
        </p:nvGrpSpPr>
        <p:grpSpPr>
          <a:xfrm>
            <a:off x="4108722" y="2788319"/>
            <a:ext cx="1836000" cy="451147"/>
            <a:chOff x="4108722" y="2600500"/>
            <a:chExt cx="1836000" cy="451147"/>
          </a:xfrm>
        </p:grpSpPr>
        <p:sp>
          <p:nvSpPr>
            <p:cNvPr id="3297" name="Google Shape;3297;p34"/>
            <p:cNvSpPr txBox="1"/>
            <p:nvPr/>
          </p:nvSpPr>
          <p:spPr>
            <a:xfrm>
              <a:off x="4108722" y="2866981"/>
              <a:ext cx="1836000" cy="184666"/>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Modern PowerPoint </a:t>
              </a:r>
              <a:endParaRPr/>
            </a:p>
          </p:txBody>
        </p:sp>
        <p:sp>
          <p:nvSpPr>
            <p:cNvPr id="3298" name="Google Shape;3298;p34"/>
            <p:cNvSpPr txBox="1"/>
            <p:nvPr/>
          </p:nvSpPr>
          <p:spPr>
            <a:xfrm>
              <a:off x="4108722" y="2600500"/>
              <a:ext cx="1836000" cy="215444"/>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b="1" lang="en-US" sz="1400">
                  <a:solidFill>
                    <a:srgbClr val="3F3F3F"/>
                  </a:solidFill>
                  <a:latin typeface="Arial"/>
                  <a:ea typeface="Arial"/>
                  <a:cs typeface="Arial"/>
                  <a:sym typeface="Arial"/>
                </a:rPr>
                <a:t>MISSION</a:t>
              </a:r>
              <a:endParaRPr/>
            </a:p>
          </p:txBody>
        </p:sp>
      </p:grpSp>
      <p:sp>
        <p:nvSpPr>
          <p:cNvPr id="3299" name="Google Shape;3299;p34"/>
          <p:cNvSpPr/>
          <p:nvPr/>
        </p:nvSpPr>
        <p:spPr>
          <a:xfrm>
            <a:off x="8634580" y="2345988"/>
            <a:ext cx="521786" cy="52178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300" name="Google Shape;3300;p34"/>
          <p:cNvGrpSpPr/>
          <p:nvPr/>
        </p:nvGrpSpPr>
        <p:grpSpPr>
          <a:xfrm>
            <a:off x="7971100" y="1810321"/>
            <a:ext cx="1837329" cy="454065"/>
            <a:chOff x="8028249" y="1638871"/>
            <a:chExt cx="1837329" cy="454065"/>
          </a:xfrm>
        </p:grpSpPr>
        <p:sp>
          <p:nvSpPr>
            <p:cNvPr id="3301" name="Google Shape;3301;p34"/>
            <p:cNvSpPr txBox="1"/>
            <p:nvPr/>
          </p:nvSpPr>
          <p:spPr>
            <a:xfrm>
              <a:off x="8029577" y="1908270"/>
              <a:ext cx="1836001"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Modern PowerPoint </a:t>
              </a:r>
              <a:endParaRPr/>
            </a:p>
          </p:txBody>
        </p:sp>
        <p:sp>
          <p:nvSpPr>
            <p:cNvPr id="3302" name="Google Shape;3302;p34"/>
            <p:cNvSpPr txBox="1"/>
            <p:nvPr/>
          </p:nvSpPr>
          <p:spPr>
            <a:xfrm>
              <a:off x="8028249" y="1638871"/>
              <a:ext cx="1836000"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MISSION</a:t>
              </a:r>
              <a:endParaRPr/>
            </a:p>
          </p:txBody>
        </p:sp>
      </p:grpSp>
      <p:sp>
        <p:nvSpPr>
          <p:cNvPr id="3303" name="Google Shape;3303;p34"/>
          <p:cNvSpPr txBox="1"/>
          <p:nvPr/>
        </p:nvSpPr>
        <p:spPr>
          <a:xfrm>
            <a:off x="910095" y="3665389"/>
            <a:ext cx="2345404" cy="9233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Example Text : Get a modern PowerPoint  Presentation that is beautifully designed. I hope and I believe that this Template will your Time, Money and Reputation. </a:t>
            </a:r>
            <a:endParaRPr/>
          </a:p>
        </p:txBody>
      </p:sp>
      <p:sp>
        <p:nvSpPr>
          <p:cNvPr id="3304" name="Google Shape;3304;p34"/>
          <p:cNvSpPr/>
          <p:nvPr/>
        </p:nvSpPr>
        <p:spPr>
          <a:xfrm>
            <a:off x="7430192" y="6278950"/>
            <a:ext cx="315203" cy="230994"/>
          </a:xfrm>
          <a:custGeom>
            <a:rect b="b" l="l" r="r" t="t"/>
            <a:pathLst>
              <a:path extrusionOk="0" h="2380886" w="3248842">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5" name="Google Shape;3305;p34"/>
          <p:cNvSpPr txBox="1"/>
          <p:nvPr/>
        </p:nvSpPr>
        <p:spPr>
          <a:xfrm>
            <a:off x="775828" y="1990976"/>
            <a:ext cx="3325468"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ALLPPT Layout</a:t>
            </a:r>
            <a:endParaRPr/>
          </a:p>
          <a:p>
            <a:pPr indent="0" lvl="0" marL="0" marR="0" rtl="0" algn="l">
              <a:spcBef>
                <a:spcPts val="0"/>
              </a:spcBef>
              <a:spcAft>
                <a:spcPts val="0"/>
              </a:spcAft>
              <a:buNone/>
            </a:pPr>
            <a:r>
              <a:rPr lang="en-US" sz="2400">
                <a:solidFill>
                  <a:schemeClr val="lt1"/>
                </a:solidFill>
                <a:latin typeface="Arial"/>
                <a:ea typeface="Arial"/>
                <a:cs typeface="Arial"/>
                <a:sym typeface="Arial"/>
              </a:rPr>
              <a:t>Clean Text Slide for your Presentation</a:t>
            </a:r>
            <a:endParaRPr sz="2400">
              <a:solidFill>
                <a:schemeClr val="lt1"/>
              </a:solidFill>
              <a:latin typeface="Arial"/>
              <a:ea typeface="Arial"/>
              <a:cs typeface="Arial"/>
              <a:sym typeface="Arial"/>
            </a:endParaRPr>
          </a:p>
        </p:txBody>
      </p:sp>
      <p:grpSp>
        <p:nvGrpSpPr>
          <p:cNvPr id="3306" name="Google Shape;3306;p34"/>
          <p:cNvGrpSpPr/>
          <p:nvPr/>
        </p:nvGrpSpPr>
        <p:grpSpPr>
          <a:xfrm rot="2722666">
            <a:off x="8828312" y="3664169"/>
            <a:ext cx="216380" cy="354948"/>
            <a:chOff x="7997054" y="1606357"/>
            <a:chExt cx="796901" cy="1307232"/>
          </a:xfrm>
        </p:grpSpPr>
        <p:sp>
          <p:nvSpPr>
            <p:cNvPr id="3307" name="Google Shape;3307;p34"/>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8" name="Google Shape;3308;p34"/>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9" name="Google Shape;3309;p34"/>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0" name="Google Shape;3310;p34"/>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1" name="Google Shape;3311;p34"/>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312" name="Google Shape;3312;p34"/>
          <p:cNvGrpSpPr/>
          <p:nvPr/>
        </p:nvGrpSpPr>
        <p:grpSpPr>
          <a:xfrm rot="2218954">
            <a:off x="6226852" y="2821227"/>
            <a:ext cx="174044" cy="384710"/>
            <a:chOff x="9501391" y="4122779"/>
            <a:chExt cx="922752" cy="2039667"/>
          </a:xfrm>
        </p:grpSpPr>
        <p:sp>
          <p:nvSpPr>
            <p:cNvPr id="3313" name="Google Shape;3313;p34"/>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4" name="Google Shape;3314;p34"/>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5" name="Google Shape;3315;p34"/>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6" name="Google Shape;3316;p34"/>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7" name="Google Shape;3317;p34"/>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8" name="Google Shape;3318;p34"/>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319" name="Google Shape;3319;p34"/>
          <p:cNvGrpSpPr/>
          <p:nvPr/>
        </p:nvGrpSpPr>
        <p:grpSpPr>
          <a:xfrm rot="2078969">
            <a:off x="8799974" y="2432793"/>
            <a:ext cx="205289" cy="336527"/>
            <a:chOff x="8457528" y="4216977"/>
            <a:chExt cx="1076544" cy="1764763"/>
          </a:xfrm>
        </p:grpSpPr>
        <p:sp>
          <p:nvSpPr>
            <p:cNvPr id="3320" name="Google Shape;3320;p34"/>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1" name="Google Shape;3321;p34"/>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322" name="Google Shape;3322;p34"/>
          <p:cNvGrpSpPr/>
          <p:nvPr/>
        </p:nvGrpSpPr>
        <p:grpSpPr>
          <a:xfrm rot="3120492">
            <a:off x="8765327" y="5270881"/>
            <a:ext cx="244172" cy="416412"/>
            <a:chOff x="4877940" y="1698632"/>
            <a:chExt cx="711288" cy="1213035"/>
          </a:xfrm>
        </p:grpSpPr>
        <p:sp>
          <p:nvSpPr>
            <p:cNvPr id="3323" name="Google Shape;3323;p34"/>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4" name="Google Shape;3324;p34"/>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325" name="Google Shape;3325;p34"/>
          <p:cNvGrpSpPr/>
          <p:nvPr/>
        </p:nvGrpSpPr>
        <p:grpSpPr>
          <a:xfrm rot="-2700000">
            <a:off x="6163768" y="4600356"/>
            <a:ext cx="403203" cy="122303"/>
            <a:chOff x="115511" y="1655618"/>
            <a:chExt cx="2541413" cy="770883"/>
          </a:xfrm>
        </p:grpSpPr>
        <p:sp>
          <p:nvSpPr>
            <p:cNvPr id="3326" name="Google Shape;3326;p34"/>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7" name="Google Shape;3327;p34"/>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1" name="Shape 3331"/>
        <p:cNvGrpSpPr/>
        <p:nvPr/>
      </p:nvGrpSpPr>
      <p:grpSpPr>
        <a:xfrm>
          <a:off x="0" y="0"/>
          <a:ext cx="0" cy="0"/>
          <a:chOff x="0" y="0"/>
          <a:chExt cx="0" cy="0"/>
        </a:xfrm>
      </p:grpSpPr>
      <p:pic>
        <p:nvPicPr>
          <p:cNvPr id="3332" name="Google Shape;3332;p35"/>
          <p:cNvPicPr preferRelativeResize="0"/>
          <p:nvPr/>
        </p:nvPicPr>
        <p:blipFill rotWithShape="1">
          <a:blip r:embed="rId3">
            <a:alphaModFix/>
          </a:blip>
          <a:srcRect b="0" l="45172" r="0" t="0"/>
          <a:stretch/>
        </p:blipFill>
        <p:spPr>
          <a:xfrm>
            <a:off x="0" y="0"/>
            <a:ext cx="5644648" cy="6858000"/>
          </a:xfrm>
          <a:prstGeom prst="rect">
            <a:avLst/>
          </a:prstGeom>
          <a:noFill/>
          <a:ln>
            <a:noFill/>
          </a:ln>
        </p:spPr>
      </p:pic>
      <p:sp>
        <p:nvSpPr>
          <p:cNvPr id="3333" name="Google Shape;3333;p35"/>
          <p:cNvSpPr/>
          <p:nvPr/>
        </p:nvSpPr>
        <p:spPr>
          <a:xfrm>
            <a:off x="6552505" y="1805019"/>
            <a:ext cx="4712927" cy="2877711"/>
          </a:xfrm>
          <a:prstGeom prst="rect">
            <a:avLst/>
          </a:prstGeom>
          <a:noFill/>
          <a:ln>
            <a:noFill/>
          </a:ln>
        </p:spPr>
        <p:txBody>
          <a:bodyPr anchorCtr="0" anchor="ctr" bIns="45700" lIns="91425" spcFirstLastPara="1" rIns="91425" wrap="square" tIns="45700">
            <a:spAutoFit/>
          </a:bodyPr>
          <a:lstStyle/>
          <a:p>
            <a:pPr indent="0" lvl="0" marL="107950" marR="0" rtl="0" algn="l">
              <a:lnSpc>
                <a:spcPct val="70000"/>
              </a:lnSpc>
              <a:spcBef>
                <a:spcPts val="0"/>
              </a:spcBef>
              <a:spcAft>
                <a:spcPts val="0"/>
              </a:spcAft>
              <a:buClr>
                <a:srgbClr val="24416C"/>
              </a:buClr>
              <a:buSzPts val="11500"/>
              <a:buFont typeface="Arial"/>
              <a:buNone/>
            </a:pPr>
            <a:r>
              <a:rPr b="1" lang="en-US" sz="11500">
                <a:solidFill>
                  <a:srgbClr val="24416C"/>
                </a:solidFill>
                <a:latin typeface="Arial"/>
                <a:ea typeface="Arial"/>
                <a:cs typeface="Arial"/>
                <a:sym typeface="Arial"/>
              </a:rPr>
              <a:t>Thank</a:t>
            </a:r>
            <a:endParaRPr/>
          </a:p>
          <a:p>
            <a:pPr indent="0" lvl="0" marL="107950" marR="0" rtl="0" algn="l">
              <a:lnSpc>
                <a:spcPct val="70000"/>
              </a:lnSpc>
              <a:spcBef>
                <a:spcPts val="2400"/>
              </a:spcBef>
              <a:spcAft>
                <a:spcPts val="0"/>
              </a:spcAft>
              <a:buClr>
                <a:srgbClr val="24416C"/>
              </a:buClr>
              <a:buSzPts val="11500"/>
              <a:buFont typeface="Arial"/>
              <a:buNone/>
            </a:pPr>
            <a:r>
              <a:rPr b="1" lang="en-US" sz="11500">
                <a:solidFill>
                  <a:srgbClr val="24416C"/>
                </a:solidFill>
                <a:latin typeface="Arial"/>
                <a:ea typeface="Arial"/>
                <a:cs typeface="Arial"/>
                <a:sym typeface="Arial"/>
              </a:rPr>
              <a:t>you</a:t>
            </a:r>
            <a:endParaRPr/>
          </a:p>
        </p:txBody>
      </p:sp>
      <p:sp>
        <p:nvSpPr>
          <p:cNvPr id="3334" name="Google Shape;3334;p35"/>
          <p:cNvSpPr txBox="1"/>
          <p:nvPr/>
        </p:nvSpPr>
        <p:spPr>
          <a:xfrm>
            <a:off x="6693181" y="4828629"/>
            <a:ext cx="3944937"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2400"/>
              <a:buFont typeface="Arial"/>
              <a:buNone/>
            </a:pPr>
            <a:r>
              <a:rPr lang="en-US" sz="2400">
                <a:solidFill>
                  <a:srgbClr val="A5A5A5"/>
                </a:solidFill>
                <a:latin typeface="Open Sans Light"/>
                <a:ea typeface="Open Sans Light"/>
                <a:cs typeface="Open Sans Light"/>
                <a:sym typeface="Open Sans Light"/>
              </a:rPr>
              <a:t>Section for questions </a:t>
            </a:r>
            <a:endParaRPr/>
          </a:p>
        </p:txBody>
      </p:sp>
      <p:sp>
        <p:nvSpPr>
          <p:cNvPr id="3335" name="Google Shape;3335;p35"/>
          <p:cNvSpPr txBox="1"/>
          <p:nvPr/>
        </p:nvSpPr>
        <p:spPr>
          <a:xfrm>
            <a:off x="6547354" y="5713214"/>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https://www.plantillaspower-point.com/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9" name="Shape 3339"/>
        <p:cNvGrpSpPr/>
        <p:nvPr/>
      </p:nvGrpSpPr>
      <p:grpSpPr>
        <a:xfrm>
          <a:off x="0" y="0"/>
          <a:ext cx="0" cy="0"/>
          <a:chOff x="0" y="0"/>
          <a:chExt cx="0" cy="0"/>
        </a:xfrm>
      </p:grpSpPr>
      <p:sp>
        <p:nvSpPr>
          <p:cNvPr id="3340" name="Google Shape;3340;p36"/>
          <p:cNvSpPr/>
          <p:nvPr/>
        </p:nvSpPr>
        <p:spPr>
          <a:xfrm>
            <a:off x="2090738" y="2514601"/>
            <a:ext cx="1588" cy="1588"/>
          </a:xfrm>
          <a:custGeom>
            <a:rect b="b" l="l" r="r" t="t"/>
            <a:pathLst>
              <a:path extrusionOk="0" h="4" w="4">
                <a:moveTo>
                  <a:pt x="2" y="0"/>
                </a:moveTo>
                <a:cubicBezTo>
                  <a:pt x="1" y="0"/>
                  <a:pt x="0" y="0"/>
                  <a:pt x="0" y="1"/>
                </a:cubicBezTo>
                <a:cubicBezTo>
                  <a:pt x="0" y="3"/>
                  <a:pt x="0" y="3"/>
                  <a:pt x="0" y="3"/>
                </a:cubicBezTo>
                <a:cubicBezTo>
                  <a:pt x="1" y="4"/>
                  <a:pt x="1" y="4"/>
                  <a:pt x="2" y="4"/>
                </a:cubicBezTo>
                <a:cubicBezTo>
                  <a:pt x="3" y="4"/>
                  <a:pt x="4" y="3"/>
                  <a:pt x="4" y="2"/>
                </a:cubicBezTo>
                <a:cubicBezTo>
                  <a:pt x="4" y="1"/>
                  <a:pt x="3" y="0"/>
                  <a:pt x="2" y="0"/>
                </a:cubicBezTo>
              </a:path>
            </a:pathLst>
          </a:custGeom>
          <a:solidFill>
            <a:srgbClr val="5D5E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1" name="Google Shape;3341;p36"/>
          <p:cNvSpPr/>
          <p:nvPr/>
        </p:nvSpPr>
        <p:spPr>
          <a:xfrm>
            <a:off x="2095500" y="2481264"/>
            <a:ext cx="28575" cy="44450"/>
          </a:xfrm>
          <a:custGeom>
            <a:rect b="b" l="l" r="r" t="t"/>
            <a:pathLst>
              <a:path extrusionOk="0" h="28" w="18">
                <a:moveTo>
                  <a:pt x="8" y="0"/>
                </a:moveTo>
                <a:lnTo>
                  <a:pt x="0" y="28"/>
                </a:lnTo>
                <a:lnTo>
                  <a:pt x="0" y="28"/>
                </a:lnTo>
                <a:lnTo>
                  <a:pt x="0" y="28"/>
                </a:lnTo>
                <a:lnTo>
                  <a:pt x="0" y="28"/>
                </a:lnTo>
                <a:lnTo>
                  <a:pt x="5" y="21"/>
                </a:lnTo>
                <a:lnTo>
                  <a:pt x="18" y="3"/>
                </a:lnTo>
                <a:lnTo>
                  <a:pt x="18" y="3"/>
                </a:lnTo>
                <a:lnTo>
                  <a:pt x="8" y="0"/>
                </a:lnTo>
                <a:close/>
              </a:path>
            </a:pathLst>
          </a:custGeom>
          <a:solidFill>
            <a:srgbClr val="2526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2" name="Google Shape;3342;p36"/>
          <p:cNvSpPr/>
          <p:nvPr/>
        </p:nvSpPr>
        <p:spPr>
          <a:xfrm>
            <a:off x="2095500" y="2481264"/>
            <a:ext cx="28575" cy="44450"/>
          </a:xfrm>
          <a:custGeom>
            <a:rect b="b" l="l" r="r" t="t"/>
            <a:pathLst>
              <a:path extrusionOk="0" h="28" w="18">
                <a:moveTo>
                  <a:pt x="8" y="0"/>
                </a:moveTo>
                <a:lnTo>
                  <a:pt x="0" y="28"/>
                </a:lnTo>
                <a:lnTo>
                  <a:pt x="0" y="28"/>
                </a:lnTo>
                <a:lnTo>
                  <a:pt x="0" y="28"/>
                </a:lnTo>
                <a:lnTo>
                  <a:pt x="0" y="28"/>
                </a:lnTo>
                <a:lnTo>
                  <a:pt x="5" y="21"/>
                </a:lnTo>
                <a:lnTo>
                  <a:pt x="18" y="3"/>
                </a:lnTo>
                <a:lnTo>
                  <a:pt x="18" y="3"/>
                </a:lnTo>
                <a:lnTo>
                  <a:pt x="8"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3" name="Google Shape;3343;p36"/>
          <p:cNvSpPr/>
          <p:nvPr/>
        </p:nvSpPr>
        <p:spPr>
          <a:xfrm>
            <a:off x="2065338" y="2481264"/>
            <a:ext cx="28575" cy="44450"/>
          </a:xfrm>
          <a:custGeom>
            <a:rect b="b" l="l" r="r" t="t"/>
            <a:pathLst>
              <a:path extrusionOk="0" h="28" w="18">
                <a:moveTo>
                  <a:pt x="10" y="0"/>
                </a:moveTo>
                <a:lnTo>
                  <a:pt x="0" y="3"/>
                </a:lnTo>
                <a:lnTo>
                  <a:pt x="0" y="3"/>
                </a:lnTo>
                <a:lnTo>
                  <a:pt x="13" y="21"/>
                </a:lnTo>
                <a:lnTo>
                  <a:pt x="17" y="28"/>
                </a:lnTo>
                <a:lnTo>
                  <a:pt x="18" y="28"/>
                </a:lnTo>
                <a:lnTo>
                  <a:pt x="18" y="28"/>
                </a:lnTo>
                <a:lnTo>
                  <a:pt x="18" y="28"/>
                </a:lnTo>
                <a:lnTo>
                  <a:pt x="16" y="22"/>
                </a:lnTo>
                <a:lnTo>
                  <a:pt x="16" y="21"/>
                </a:lnTo>
                <a:lnTo>
                  <a:pt x="10" y="0"/>
                </a:lnTo>
                <a:close/>
              </a:path>
            </a:pathLst>
          </a:custGeom>
          <a:solidFill>
            <a:srgbClr val="2526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4" name="Google Shape;3344;p36"/>
          <p:cNvSpPr/>
          <p:nvPr/>
        </p:nvSpPr>
        <p:spPr>
          <a:xfrm>
            <a:off x="2065338" y="2481264"/>
            <a:ext cx="28575" cy="44450"/>
          </a:xfrm>
          <a:custGeom>
            <a:rect b="b" l="l" r="r" t="t"/>
            <a:pathLst>
              <a:path extrusionOk="0" h="28" w="18">
                <a:moveTo>
                  <a:pt x="10" y="0"/>
                </a:moveTo>
                <a:lnTo>
                  <a:pt x="0" y="3"/>
                </a:lnTo>
                <a:lnTo>
                  <a:pt x="0" y="3"/>
                </a:lnTo>
                <a:lnTo>
                  <a:pt x="13" y="21"/>
                </a:lnTo>
                <a:lnTo>
                  <a:pt x="17" y="28"/>
                </a:lnTo>
                <a:lnTo>
                  <a:pt x="18" y="28"/>
                </a:lnTo>
                <a:lnTo>
                  <a:pt x="18" y="28"/>
                </a:lnTo>
                <a:lnTo>
                  <a:pt x="18" y="28"/>
                </a:lnTo>
                <a:lnTo>
                  <a:pt x="16" y="22"/>
                </a:lnTo>
                <a:lnTo>
                  <a:pt x="16" y="21"/>
                </a:lnTo>
                <a:lnTo>
                  <a:pt x="1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5" name="Google Shape;3345;p36"/>
          <p:cNvSpPr/>
          <p:nvPr/>
        </p:nvSpPr>
        <p:spPr>
          <a:xfrm>
            <a:off x="2122488" y="2481264"/>
            <a:ext cx="34925" cy="44450"/>
          </a:xfrm>
          <a:custGeom>
            <a:rect b="b" l="l" r="r" t="t"/>
            <a:pathLst>
              <a:path extrusionOk="0" h="28" w="22">
                <a:moveTo>
                  <a:pt x="22" y="0"/>
                </a:moveTo>
                <a:lnTo>
                  <a:pt x="16" y="28"/>
                </a:lnTo>
                <a:lnTo>
                  <a:pt x="0" y="28"/>
                </a:lnTo>
                <a:lnTo>
                  <a:pt x="1" y="5"/>
                </a:lnTo>
                <a:lnTo>
                  <a:pt x="22" y="0"/>
                </a:lnTo>
                <a:close/>
              </a:path>
            </a:pathLst>
          </a:custGeom>
          <a:solidFill>
            <a:srgbClr val="CFD0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6" name="Google Shape;3346;p36"/>
          <p:cNvSpPr/>
          <p:nvPr/>
        </p:nvSpPr>
        <p:spPr>
          <a:xfrm>
            <a:off x="2095500" y="2481264"/>
            <a:ext cx="28575" cy="44450"/>
          </a:xfrm>
          <a:custGeom>
            <a:rect b="b" l="l" r="r" t="t"/>
            <a:pathLst>
              <a:path extrusionOk="0" h="28" w="18">
                <a:moveTo>
                  <a:pt x="18" y="5"/>
                </a:moveTo>
                <a:lnTo>
                  <a:pt x="17" y="28"/>
                </a:lnTo>
                <a:lnTo>
                  <a:pt x="0" y="28"/>
                </a:lnTo>
                <a:lnTo>
                  <a:pt x="0" y="0"/>
                </a:lnTo>
                <a:lnTo>
                  <a:pt x="18" y="5"/>
                </a:lnTo>
                <a:close/>
              </a:path>
            </a:pathLst>
          </a:custGeom>
          <a:solidFill>
            <a:srgbClr val="E3E3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7" name="Google Shape;3347;p36"/>
          <p:cNvSpPr/>
          <p:nvPr/>
        </p:nvSpPr>
        <p:spPr>
          <a:xfrm>
            <a:off x="2032000" y="2481264"/>
            <a:ext cx="34925" cy="44450"/>
          </a:xfrm>
          <a:custGeom>
            <a:rect b="b" l="l" r="r" t="t"/>
            <a:pathLst>
              <a:path extrusionOk="0" h="28" w="22">
                <a:moveTo>
                  <a:pt x="0" y="0"/>
                </a:moveTo>
                <a:lnTo>
                  <a:pt x="6" y="28"/>
                </a:lnTo>
                <a:lnTo>
                  <a:pt x="22" y="28"/>
                </a:lnTo>
                <a:lnTo>
                  <a:pt x="21" y="5"/>
                </a:lnTo>
                <a:lnTo>
                  <a:pt x="0" y="0"/>
                </a:lnTo>
                <a:close/>
              </a:path>
            </a:pathLst>
          </a:custGeom>
          <a:solidFill>
            <a:srgbClr val="E3E3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8" name="Google Shape;3348;p36"/>
          <p:cNvSpPr/>
          <p:nvPr/>
        </p:nvSpPr>
        <p:spPr>
          <a:xfrm>
            <a:off x="2065338" y="2481264"/>
            <a:ext cx="30163" cy="44450"/>
          </a:xfrm>
          <a:custGeom>
            <a:rect b="b" l="l" r="r" t="t"/>
            <a:pathLst>
              <a:path extrusionOk="0" h="28" w="19">
                <a:moveTo>
                  <a:pt x="0" y="5"/>
                </a:moveTo>
                <a:lnTo>
                  <a:pt x="1" y="28"/>
                </a:lnTo>
                <a:lnTo>
                  <a:pt x="19" y="28"/>
                </a:lnTo>
                <a:lnTo>
                  <a:pt x="19" y="0"/>
                </a:lnTo>
                <a:lnTo>
                  <a:pt x="0" y="5"/>
                </a:lnTo>
                <a:close/>
              </a:path>
            </a:pathLst>
          </a:custGeom>
          <a:solidFill>
            <a:srgbClr val="CFD0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9" name="Google Shape;3349;p36"/>
          <p:cNvSpPr/>
          <p:nvPr/>
        </p:nvSpPr>
        <p:spPr>
          <a:xfrm>
            <a:off x="2032000" y="2505076"/>
            <a:ext cx="20638" cy="14288"/>
          </a:xfrm>
          <a:custGeom>
            <a:rect b="b" l="l" r="r" t="t"/>
            <a:pathLst>
              <a:path extrusionOk="0" h="29" w="44">
                <a:moveTo>
                  <a:pt x="8" y="0"/>
                </a:moveTo>
                <a:cubicBezTo>
                  <a:pt x="16" y="0"/>
                  <a:pt x="35" y="6"/>
                  <a:pt x="39" y="14"/>
                </a:cubicBezTo>
                <a:cubicBezTo>
                  <a:pt x="44" y="25"/>
                  <a:pt x="28" y="29"/>
                  <a:pt x="14" y="25"/>
                </a:cubicBezTo>
                <a:cubicBezTo>
                  <a:pt x="0" y="20"/>
                  <a:pt x="5" y="0"/>
                  <a:pt x="8" y="0"/>
                </a:cubicBezTo>
                <a:close/>
              </a:path>
            </a:pathLst>
          </a:custGeom>
          <a:solidFill>
            <a:srgbClr val="F8B5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0" name="Google Shape;3350;p36"/>
          <p:cNvSpPr/>
          <p:nvPr/>
        </p:nvSpPr>
        <p:spPr>
          <a:xfrm>
            <a:off x="2136775" y="2505076"/>
            <a:ext cx="20638" cy="14288"/>
          </a:xfrm>
          <a:custGeom>
            <a:rect b="b" l="l" r="r" t="t"/>
            <a:pathLst>
              <a:path extrusionOk="0" h="29" w="44">
                <a:moveTo>
                  <a:pt x="36" y="0"/>
                </a:moveTo>
                <a:cubicBezTo>
                  <a:pt x="28" y="0"/>
                  <a:pt x="9" y="6"/>
                  <a:pt x="5" y="14"/>
                </a:cubicBezTo>
                <a:cubicBezTo>
                  <a:pt x="0" y="25"/>
                  <a:pt x="17" y="29"/>
                  <a:pt x="30" y="25"/>
                </a:cubicBezTo>
                <a:cubicBezTo>
                  <a:pt x="44" y="20"/>
                  <a:pt x="39" y="0"/>
                  <a:pt x="36" y="0"/>
                </a:cubicBezTo>
                <a:close/>
              </a:path>
            </a:pathLst>
          </a:custGeom>
          <a:solidFill>
            <a:srgbClr val="F8B5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351" name="Google Shape;3351;p36"/>
          <p:cNvGrpSpPr/>
          <p:nvPr/>
        </p:nvGrpSpPr>
        <p:grpSpPr>
          <a:xfrm>
            <a:off x="8117857" y="1781692"/>
            <a:ext cx="2855129" cy="2730673"/>
            <a:chOff x="11572875" y="2560639"/>
            <a:chExt cx="619126" cy="592138"/>
          </a:xfrm>
        </p:grpSpPr>
        <p:sp>
          <p:nvSpPr>
            <p:cNvPr id="3352" name="Google Shape;3352;p36"/>
            <p:cNvSpPr/>
            <p:nvPr/>
          </p:nvSpPr>
          <p:spPr>
            <a:xfrm>
              <a:off x="11574463" y="3001964"/>
              <a:ext cx="149225" cy="150813"/>
            </a:xfrm>
            <a:custGeom>
              <a:rect b="b" l="l" r="r" t="t"/>
              <a:pathLst>
                <a:path extrusionOk="0" h="314" w="315">
                  <a:moveTo>
                    <a:pt x="13" y="274"/>
                  </a:moveTo>
                  <a:cubicBezTo>
                    <a:pt x="14" y="246"/>
                    <a:pt x="10" y="250"/>
                    <a:pt x="39" y="247"/>
                  </a:cubicBezTo>
                  <a:cubicBezTo>
                    <a:pt x="39" y="209"/>
                    <a:pt x="39" y="171"/>
                    <a:pt x="39" y="132"/>
                  </a:cubicBezTo>
                  <a:cubicBezTo>
                    <a:pt x="20" y="132"/>
                    <a:pt x="30" y="115"/>
                    <a:pt x="25" y="105"/>
                  </a:cubicBezTo>
                  <a:cubicBezTo>
                    <a:pt x="20" y="105"/>
                    <a:pt x="15" y="106"/>
                    <a:pt x="11" y="105"/>
                  </a:cubicBezTo>
                  <a:cubicBezTo>
                    <a:pt x="7" y="104"/>
                    <a:pt x="4" y="101"/>
                    <a:pt x="1" y="99"/>
                  </a:cubicBezTo>
                  <a:cubicBezTo>
                    <a:pt x="3" y="96"/>
                    <a:pt x="4" y="93"/>
                    <a:pt x="6" y="91"/>
                  </a:cubicBezTo>
                  <a:cubicBezTo>
                    <a:pt x="18" y="83"/>
                    <a:pt x="30" y="76"/>
                    <a:pt x="41" y="68"/>
                  </a:cubicBezTo>
                  <a:cubicBezTo>
                    <a:pt x="74" y="48"/>
                    <a:pt x="107" y="27"/>
                    <a:pt x="139" y="6"/>
                  </a:cubicBezTo>
                  <a:cubicBezTo>
                    <a:pt x="148" y="0"/>
                    <a:pt x="154" y="1"/>
                    <a:pt x="162" y="6"/>
                  </a:cubicBezTo>
                  <a:cubicBezTo>
                    <a:pt x="209" y="33"/>
                    <a:pt x="256" y="60"/>
                    <a:pt x="303" y="88"/>
                  </a:cubicBezTo>
                  <a:cubicBezTo>
                    <a:pt x="307" y="90"/>
                    <a:pt x="310" y="96"/>
                    <a:pt x="314" y="99"/>
                  </a:cubicBezTo>
                  <a:cubicBezTo>
                    <a:pt x="309" y="101"/>
                    <a:pt x="304" y="104"/>
                    <a:pt x="299" y="105"/>
                  </a:cubicBezTo>
                  <a:cubicBezTo>
                    <a:pt x="296" y="106"/>
                    <a:pt x="292" y="106"/>
                    <a:pt x="290" y="106"/>
                  </a:cubicBezTo>
                  <a:cubicBezTo>
                    <a:pt x="284" y="114"/>
                    <a:pt x="296" y="131"/>
                    <a:pt x="276" y="131"/>
                  </a:cubicBezTo>
                  <a:cubicBezTo>
                    <a:pt x="276" y="170"/>
                    <a:pt x="276" y="208"/>
                    <a:pt x="276" y="247"/>
                  </a:cubicBezTo>
                  <a:cubicBezTo>
                    <a:pt x="283" y="248"/>
                    <a:pt x="293" y="247"/>
                    <a:pt x="297" y="251"/>
                  </a:cubicBezTo>
                  <a:cubicBezTo>
                    <a:pt x="302" y="255"/>
                    <a:pt x="301" y="265"/>
                    <a:pt x="303" y="272"/>
                  </a:cubicBezTo>
                  <a:cubicBezTo>
                    <a:pt x="307" y="275"/>
                    <a:pt x="313" y="278"/>
                    <a:pt x="314" y="282"/>
                  </a:cubicBezTo>
                  <a:cubicBezTo>
                    <a:pt x="315" y="292"/>
                    <a:pt x="313" y="302"/>
                    <a:pt x="312" y="311"/>
                  </a:cubicBezTo>
                  <a:cubicBezTo>
                    <a:pt x="311" y="312"/>
                    <a:pt x="305" y="314"/>
                    <a:pt x="302" y="314"/>
                  </a:cubicBezTo>
                  <a:cubicBezTo>
                    <a:pt x="205" y="314"/>
                    <a:pt x="109" y="314"/>
                    <a:pt x="13" y="314"/>
                  </a:cubicBezTo>
                  <a:cubicBezTo>
                    <a:pt x="4" y="314"/>
                    <a:pt x="0" y="311"/>
                    <a:pt x="0" y="302"/>
                  </a:cubicBezTo>
                  <a:cubicBezTo>
                    <a:pt x="1" y="297"/>
                    <a:pt x="1" y="293"/>
                    <a:pt x="0" y="288"/>
                  </a:cubicBezTo>
                  <a:cubicBezTo>
                    <a:pt x="0" y="280"/>
                    <a:pt x="2" y="274"/>
                    <a:pt x="13" y="274"/>
                  </a:cubicBezTo>
                  <a:close/>
                  <a:moveTo>
                    <a:pt x="236" y="90"/>
                  </a:moveTo>
                  <a:cubicBezTo>
                    <a:pt x="207" y="74"/>
                    <a:pt x="182" y="59"/>
                    <a:pt x="156" y="44"/>
                  </a:cubicBezTo>
                  <a:cubicBezTo>
                    <a:pt x="154" y="43"/>
                    <a:pt x="149" y="42"/>
                    <a:pt x="147" y="43"/>
                  </a:cubicBezTo>
                  <a:cubicBezTo>
                    <a:pt x="123" y="58"/>
                    <a:pt x="99" y="73"/>
                    <a:pt x="73" y="90"/>
                  </a:cubicBezTo>
                  <a:cubicBezTo>
                    <a:pt x="128" y="90"/>
                    <a:pt x="180" y="90"/>
                    <a:pt x="236" y="90"/>
                  </a:cubicBezTo>
                  <a:close/>
                  <a:moveTo>
                    <a:pt x="300" y="289"/>
                  </a:moveTo>
                  <a:cubicBezTo>
                    <a:pt x="204" y="289"/>
                    <a:pt x="109" y="289"/>
                    <a:pt x="14" y="289"/>
                  </a:cubicBezTo>
                  <a:cubicBezTo>
                    <a:pt x="12" y="297"/>
                    <a:pt x="13" y="301"/>
                    <a:pt x="23" y="301"/>
                  </a:cubicBezTo>
                  <a:cubicBezTo>
                    <a:pt x="112" y="301"/>
                    <a:pt x="202" y="301"/>
                    <a:pt x="292" y="301"/>
                  </a:cubicBezTo>
                  <a:cubicBezTo>
                    <a:pt x="301" y="301"/>
                    <a:pt x="303" y="297"/>
                    <a:pt x="300" y="289"/>
                  </a:cubicBezTo>
                  <a:close/>
                  <a:moveTo>
                    <a:pt x="27" y="274"/>
                  </a:moveTo>
                  <a:cubicBezTo>
                    <a:pt x="115" y="274"/>
                    <a:pt x="201" y="274"/>
                    <a:pt x="287" y="274"/>
                  </a:cubicBezTo>
                  <a:cubicBezTo>
                    <a:pt x="287" y="270"/>
                    <a:pt x="287" y="266"/>
                    <a:pt x="287" y="263"/>
                  </a:cubicBezTo>
                  <a:cubicBezTo>
                    <a:pt x="200" y="263"/>
                    <a:pt x="114" y="263"/>
                    <a:pt x="27" y="263"/>
                  </a:cubicBezTo>
                  <a:cubicBezTo>
                    <a:pt x="27" y="267"/>
                    <a:pt x="27" y="270"/>
                    <a:pt x="27" y="274"/>
                  </a:cubicBezTo>
                  <a:close/>
                  <a:moveTo>
                    <a:pt x="105" y="248"/>
                  </a:moveTo>
                  <a:cubicBezTo>
                    <a:pt x="105" y="215"/>
                    <a:pt x="105" y="183"/>
                    <a:pt x="105" y="152"/>
                  </a:cubicBezTo>
                  <a:cubicBezTo>
                    <a:pt x="105" y="130"/>
                    <a:pt x="105" y="130"/>
                    <a:pt x="83" y="131"/>
                  </a:cubicBezTo>
                  <a:cubicBezTo>
                    <a:pt x="82" y="131"/>
                    <a:pt x="80" y="132"/>
                    <a:pt x="80" y="132"/>
                  </a:cubicBezTo>
                  <a:cubicBezTo>
                    <a:pt x="80" y="171"/>
                    <a:pt x="80" y="209"/>
                    <a:pt x="80" y="248"/>
                  </a:cubicBezTo>
                  <a:cubicBezTo>
                    <a:pt x="88" y="248"/>
                    <a:pt x="96" y="248"/>
                    <a:pt x="105" y="248"/>
                  </a:cubicBezTo>
                  <a:close/>
                  <a:moveTo>
                    <a:pt x="235" y="248"/>
                  </a:moveTo>
                  <a:cubicBezTo>
                    <a:pt x="235" y="208"/>
                    <a:pt x="235" y="170"/>
                    <a:pt x="235" y="131"/>
                  </a:cubicBezTo>
                  <a:cubicBezTo>
                    <a:pt x="231" y="131"/>
                    <a:pt x="228" y="131"/>
                    <a:pt x="225" y="131"/>
                  </a:cubicBezTo>
                  <a:cubicBezTo>
                    <a:pt x="212" y="129"/>
                    <a:pt x="209" y="134"/>
                    <a:pt x="209" y="146"/>
                  </a:cubicBezTo>
                  <a:cubicBezTo>
                    <a:pt x="210" y="173"/>
                    <a:pt x="209" y="199"/>
                    <a:pt x="210" y="226"/>
                  </a:cubicBezTo>
                  <a:cubicBezTo>
                    <a:pt x="210" y="233"/>
                    <a:pt x="210" y="240"/>
                    <a:pt x="210" y="248"/>
                  </a:cubicBezTo>
                  <a:cubicBezTo>
                    <a:pt x="219" y="248"/>
                    <a:pt x="226" y="248"/>
                    <a:pt x="235" y="248"/>
                  </a:cubicBezTo>
                  <a:close/>
                  <a:moveTo>
                    <a:pt x="274" y="106"/>
                  </a:moveTo>
                  <a:cubicBezTo>
                    <a:pt x="196" y="106"/>
                    <a:pt x="118" y="106"/>
                    <a:pt x="39" y="106"/>
                  </a:cubicBezTo>
                  <a:cubicBezTo>
                    <a:pt x="40" y="111"/>
                    <a:pt x="40" y="114"/>
                    <a:pt x="41" y="117"/>
                  </a:cubicBezTo>
                  <a:cubicBezTo>
                    <a:pt x="119" y="117"/>
                    <a:pt x="197" y="117"/>
                    <a:pt x="274" y="117"/>
                  </a:cubicBezTo>
                  <a:cubicBezTo>
                    <a:pt x="274" y="113"/>
                    <a:pt x="274" y="110"/>
                    <a:pt x="274" y="106"/>
                  </a:cubicBezTo>
                  <a:close/>
                  <a:moveTo>
                    <a:pt x="169" y="247"/>
                  </a:moveTo>
                  <a:cubicBezTo>
                    <a:pt x="169" y="208"/>
                    <a:pt x="169" y="170"/>
                    <a:pt x="169" y="131"/>
                  </a:cubicBezTo>
                  <a:cubicBezTo>
                    <a:pt x="161" y="131"/>
                    <a:pt x="153" y="131"/>
                    <a:pt x="146" y="131"/>
                  </a:cubicBezTo>
                  <a:cubicBezTo>
                    <a:pt x="146" y="171"/>
                    <a:pt x="146" y="209"/>
                    <a:pt x="146" y="247"/>
                  </a:cubicBezTo>
                  <a:cubicBezTo>
                    <a:pt x="154" y="247"/>
                    <a:pt x="161" y="247"/>
                    <a:pt x="169" y="247"/>
                  </a:cubicBezTo>
                  <a:close/>
                  <a:moveTo>
                    <a:pt x="35" y="89"/>
                  </a:moveTo>
                  <a:cubicBezTo>
                    <a:pt x="35" y="90"/>
                    <a:pt x="36" y="91"/>
                    <a:pt x="36" y="93"/>
                  </a:cubicBezTo>
                  <a:cubicBezTo>
                    <a:pt x="43" y="90"/>
                    <a:pt x="50" y="89"/>
                    <a:pt x="56" y="85"/>
                  </a:cubicBezTo>
                  <a:cubicBezTo>
                    <a:pt x="84" y="68"/>
                    <a:pt x="113" y="50"/>
                    <a:pt x="140" y="31"/>
                  </a:cubicBezTo>
                  <a:cubicBezTo>
                    <a:pt x="148" y="26"/>
                    <a:pt x="154" y="27"/>
                    <a:pt x="161" y="31"/>
                  </a:cubicBezTo>
                  <a:cubicBezTo>
                    <a:pt x="193" y="50"/>
                    <a:pt x="224" y="68"/>
                    <a:pt x="255" y="86"/>
                  </a:cubicBezTo>
                  <a:cubicBezTo>
                    <a:pt x="262" y="89"/>
                    <a:pt x="269" y="90"/>
                    <a:pt x="277" y="92"/>
                  </a:cubicBezTo>
                  <a:cubicBezTo>
                    <a:pt x="277" y="91"/>
                    <a:pt x="277" y="90"/>
                    <a:pt x="278" y="88"/>
                  </a:cubicBezTo>
                  <a:cubicBezTo>
                    <a:pt x="246" y="70"/>
                    <a:pt x="214" y="54"/>
                    <a:pt x="184" y="33"/>
                  </a:cubicBezTo>
                  <a:cubicBezTo>
                    <a:pt x="160" y="16"/>
                    <a:pt x="142" y="16"/>
                    <a:pt x="119" y="34"/>
                  </a:cubicBezTo>
                  <a:cubicBezTo>
                    <a:pt x="93" y="54"/>
                    <a:pt x="63" y="71"/>
                    <a:pt x="35" y="89"/>
                  </a:cubicBezTo>
                  <a:close/>
                  <a:moveTo>
                    <a:pt x="249" y="248"/>
                  </a:moveTo>
                  <a:cubicBezTo>
                    <a:pt x="254" y="247"/>
                    <a:pt x="257" y="247"/>
                    <a:pt x="262" y="247"/>
                  </a:cubicBezTo>
                  <a:cubicBezTo>
                    <a:pt x="262" y="210"/>
                    <a:pt x="262" y="174"/>
                    <a:pt x="262" y="139"/>
                  </a:cubicBezTo>
                  <a:cubicBezTo>
                    <a:pt x="262" y="129"/>
                    <a:pt x="255" y="132"/>
                    <a:pt x="249" y="133"/>
                  </a:cubicBezTo>
                  <a:cubicBezTo>
                    <a:pt x="249" y="171"/>
                    <a:pt x="249" y="208"/>
                    <a:pt x="249" y="248"/>
                  </a:cubicBezTo>
                  <a:close/>
                  <a:moveTo>
                    <a:pt x="65" y="247"/>
                  </a:moveTo>
                  <a:cubicBezTo>
                    <a:pt x="65" y="209"/>
                    <a:pt x="65" y="171"/>
                    <a:pt x="65" y="133"/>
                  </a:cubicBezTo>
                  <a:cubicBezTo>
                    <a:pt x="61" y="133"/>
                    <a:pt x="57" y="133"/>
                    <a:pt x="53" y="133"/>
                  </a:cubicBezTo>
                  <a:cubicBezTo>
                    <a:pt x="53" y="171"/>
                    <a:pt x="53" y="209"/>
                    <a:pt x="53" y="247"/>
                  </a:cubicBezTo>
                  <a:cubicBezTo>
                    <a:pt x="58" y="247"/>
                    <a:pt x="61" y="247"/>
                    <a:pt x="65" y="247"/>
                  </a:cubicBezTo>
                  <a:close/>
                  <a:moveTo>
                    <a:pt x="119" y="132"/>
                  </a:moveTo>
                  <a:cubicBezTo>
                    <a:pt x="119" y="171"/>
                    <a:pt x="119" y="209"/>
                    <a:pt x="119" y="248"/>
                  </a:cubicBezTo>
                  <a:cubicBezTo>
                    <a:pt x="123" y="247"/>
                    <a:pt x="126" y="247"/>
                    <a:pt x="130" y="247"/>
                  </a:cubicBezTo>
                  <a:cubicBezTo>
                    <a:pt x="130" y="208"/>
                    <a:pt x="130" y="171"/>
                    <a:pt x="130" y="132"/>
                  </a:cubicBezTo>
                  <a:cubicBezTo>
                    <a:pt x="126" y="132"/>
                    <a:pt x="123" y="132"/>
                    <a:pt x="119" y="132"/>
                  </a:cubicBezTo>
                  <a:close/>
                  <a:moveTo>
                    <a:pt x="185" y="132"/>
                  </a:moveTo>
                  <a:cubicBezTo>
                    <a:pt x="185" y="172"/>
                    <a:pt x="185" y="209"/>
                    <a:pt x="185" y="248"/>
                  </a:cubicBezTo>
                  <a:cubicBezTo>
                    <a:pt x="189" y="247"/>
                    <a:pt x="192" y="247"/>
                    <a:pt x="196" y="247"/>
                  </a:cubicBezTo>
                  <a:cubicBezTo>
                    <a:pt x="196" y="208"/>
                    <a:pt x="196" y="171"/>
                    <a:pt x="196" y="132"/>
                  </a:cubicBezTo>
                  <a:cubicBezTo>
                    <a:pt x="192" y="132"/>
                    <a:pt x="189" y="132"/>
                    <a:pt x="185" y="13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3" name="Google Shape;3353;p36"/>
            <p:cNvSpPr/>
            <p:nvPr/>
          </p:nvSpPr>
          <p:spPr>
            <a:xfrm>
              <a:off x="11572875" y="2587626"/>
              <a:ext cx="152400" cy="100013"/>
            </a:xfrm>
            <a:custGeom>
              <a:rect b="b" l="l" r="r" t="t"/>
              <a:pathLst>
                <a:path extrusionOk="0" h="210" w="317">
                  <a:moveTo>
                    <a:pt x="28" y="156"/>
                  </a:moveTo>
                  <a:cubicBezTo>
                    <a:pt x="28" y="146"/>
                    <a:pt x="28" y="138"/>
                    <a:pt x="28" y="129"/>
                  </a:cubicBezTo>
                  <a:cubicBezTo>
                    <a:pt x="27" y="120"/>
                    <a:pt x="31" y="117"/>
                    <a:pt x="40" y="117"/>
                  </a:cubicBezTo>
                  <a:cubicBezTo>
                    <a:pt x="57" y="118"/>
                    <a:pt x="74" y="117"/>
                    <a:pt x="92" y="117"/>
                  </a:cubicBezTo>
                  <a:cubicBezTo>
                    <a:pt x="92" y="108"/>
                    <a:pt x="92" y="101"/>
                    <a:pt x="92" y="92"/>
                  </a:cubicBezTo>
                  <a:cubicBezTo>
                    <a:pt x="75" y="92"/>
                    <a:pt x="58" y="91"/>
                    <a:pt x="41" y="92"/>
                  </a:cubicBezTo>
                  <a:cubicBezTo>
                    <a:pt x="32" y="92"/>
                    <a:pt x="27" y="89"/>
                    <a:pt x="28" y="79"/>
                  </a:cubicBezTo>
                  <a:cubicBezTo>
                    <a:pt x="28" y="70"/>
                    <a:pt x="28" y="61"/>
                    <a:pt x="28" y="52"/>
                  </a:cubicBezTo>
                  <a:cubicBezTo>
                    <a:pt x="27" y="42"/>
                    <a:pt x="32" y="39"/>
                    <a:pt x="41" y="39"/>
                  </a:cubicBezTo>
                  <a:cubicBezTo>
                    <a:pt x="58" y="39"/>
                    <a:pt x="74" y="39"/>
                    <a:pt x="92" y="39"/>
                  </a:cubicBezTo>
                  <a:cubicBezTo>
                    <a:pt x="92" y="29"/>
                    <a:pt x="93" y="20"/>
                    <a:pt x="92" y="12"/>
                  </a:cubicBezTo>
                  <a:cubicBezTo>
                    <a:pt x="92" y="4"/>
                    <a:pt x="96" y="0"/>
                    <a:pt x="104" y="0"/>
                  </a:cubicBezTo>
                  <a:cubicBezTo>
                    <a:pt x="132" y="0"/>
                    <a:pt x="159" y="0"/>
                    <a:pt x="186" y="0"/>
                  </a:cubicBezTo>
                  <a:cubicBezTo>
                    <a:pt x="195" y="0"/>
                    <a:pt x="198" y="4"/>
                    <a:pt x="198" y="12"/>
                  </a:cubicBezTo>
                  <a:cubicBezTo>
                    <a:pt x="197" y="20"/>
                    <a:pt x="198" y="29"/>
                    <a:pt x="198" y="37"/>
                  </a:cubicBezTo>
                  <a:cubicBezTo>
                    <a:pt x="206" y="43"/>
                    <a:pt x="221" y="32"/>
                    <a:pt x="223" y="48"/>
                  </a:cubicBezTo>
                  <a:cubicBezTo>
                    <a:pt x="225" y="57"/>
                    <a:pt x="224" y="67"/>
                    <a:pt x="224" y="78"/>
                  </a:cubicBezTo>
                  <a:cubicBezTo>
                    <a:pt x="242" y="78"/>
                    <a:pt x="258" y="79"/>
                    <a:pt x="274" y="78"/>
                  </a:cubicBezTo>
                  <a:cubicBezTo>
                    <a:pt x="285" y="78"/>
                    <a:pt x="290" y="81"/>
                    <a:pt x="289" y="93"/>
                  </a:cubicBezTo>
                  <a:cubicBezTo>
                    <a:pt x="288" y="100"/>
                    <a:pt x="289" y="108"/>
                    <a:pt x="289" y="115"/>
                  </a:cubicBezTo>
                  <a:cubicBezTo>
                    <a:pt x="291" y="116"/>
                    <a:pt x="291" y="117"/>
                    <a:pt x="292" y="117"/>
                  </a:cubicBezTo>
                  <a:cubicBezTo>
                    <a:pt x="317" y="118"/>
                    <a:pt x="315" y="116"/>
                    <a:pt x="315" y="142"/>
                  </a:cubicBezTo>
                  <a:cubicBezTo>
                    <a:pt x="315" y="168"/>
                    <a:pt x="315" y="168"/>
                    <a:pt x="289" y="172"/>
                  </a:cubicBezTo>
                  <a:cubicBezTo>
                    <a:pt x="289" y="179"/>
                    <a:pt x="288" y="187"/>
                    <a:pt x="289" y="194"/>
                  </a:cubicBezTo>
                  <a:cubicBezTo>
                    <a:pt x="290" y="206"/>
                    <a:pt x="285" y="210"/>
                    <a:pt x="273" y="210"/>
                  </a:cubicBezTo>
                  <a:cubicBezTo>
                    <a:pt x="201" y="209"/>
                    <a:pt x="128" y="209"/>
                    <a:pt x="56" y="209"/>
                  </a:cubicBezTo>
                  <a:cubicBezTo>
                    <a:pt x="42" y="209"/>
                    <a:pt x="29" y="209"/>
                    <a:pt x="15" y="210"/>
                  </a:cubicBezTo>
                  <a:cubicBezTo>
                    <a:pt x="6" y="210"/>
                    <a:pt x="0" y="207"/>
                    <a:pt x="1" y="196"/>
                  </a:cubicBezTo>
                  <a:cubicBezTo>
                    <a:pt x="2" y="188"/>
                    <a:pt x="2" y="181"/>
                    <a:pt x="1" y="173"/>
                  </a:cubicBezTo>
                  <a:cubicBezTo>
                    <a:pt x="0" y="161"/>
                    <a:pt x="5" y="155"/>
                    <a:pt x="17" y="156"/>
                  </a:cubicBezTo>
                  <a:cubicBezTo>
                    <a:pt x="20" y="157"/>
                    <a:pt x="23" y="156"/>
                    <a:pt x="28" y="156"/>
                  </a:cubicBezTo>
                  <a:close/>
                  <a:moveTo>
                    <a:pt x="275" y="93"/>
                  </a:moveTo>
                  <a:cubicBezTo>
                    <a:pt x="249" y="93"/>
                    <a:pt x="224" y="93"/>
                    <a:pt x="198" y="93"/>
                  </a:cubicBezTo>
                  <a:cubicBezTo>
                    <a:pt x="198" y="101"/>
                    <a:pt x="198" y="109"/>
                    <a:pt x="198" y="116"/>
                  </a:cubicBezTo>
                  <a:cubicBezTo>
                    <a:pt x="225" y="116"/>
                    <a:pt x="250" y="116"/>
                    <a:pt x="275" y="116"/>
                  </a:cubicBezTo>
                  <a:cubicBezTo>
                    <a:pt x="275" y="108"/>
                    <a:pt x="275" y="101"/>
                    <a:pt x="275" y="93"/>
                  </a:cubicBezTo>
                  <a:close/>
                  <a:moveTo>
                    <a:pt x="41" y="155"/>
                  </a:moveTo>
                  <a:cubicBezTo>
                    <a:pt x="68" y="155"/>
                    <a:pt x="93" y="155"/>
                    <a:pt x="118" y="155"/>
                  </a:cubicBezTo>
                  <a:cubicBezTo>
                    <a:pt x="118" y="147"/>
                    <a:pt x="118" y="140"/>
                    <a:pt x="118" y="132"/>
                  </a:cubicBezTo>
                  <a:cubicBezTo>
                    <a:pt x="92" y="132"/>
                    <a:pt x="67" y="132"/>
                    <a:pt x="41" y="132"/>
                  </a:cubicBezTo>
                  <a:cubicBezTo>
                    <a:pt x="41" y="140"/>
                    <a:pt x="41" y="147"/>
                    <a:pt x="41" y="155"/>
                  </a:cubicBezTo>
                  <a:close/>
                  <a:moveTo>
                    <a:pt x="107" y="38"/>
                  </a:moveTo>
                  <a:cubicBezTo>
                    <a:pt x="133" y="38"/>
                    <a:pt x="158" y="38"/>
                    <a:pt x="184" y="38"/>
                  </a:cubicBezTo>
                  <a:cubicBezTo>
                    <a:pt x="184" y="29"/>
                    <a:pt x="184" y="22"/>
                    <a:pt x="184" y="14"/>
                  </a:cubicBezTo>
                  <a:cubicBezTo>
                    <a:pt x="158" y="14"/>
                    <a:pt x="133" y="14"/>
                    <a:pt x="107" y="14"/>
                  </a:cubicBezTo>
                  <a:cubicBezTo>
                    <a:pt x="107" y="22"/>
                    <a:pt x="107" y="30"/>
                    <a:pt x="107" y="38"/>
                  </a:cubicBezTo>
                  <a:close/>
                  <a:moveTo>
                    <a:pt x="302" y="132"/>
                  </a:moveTo>
                  <a:cubicBezTo>
                    <a:pt x="275" y="132"/>
                    <a:pt x="250" y="132"/>
                    <a:pt x="225" y="132"/>
                  </a:cubicBezTo>
                  <a:cubicBezTo>
                    <a:pt x="225" y="141"/>
                    <a:pt x="225" y="148"/>
                    <a:pt x="225" y="155"/>
                  </a:cubicBezTo>
                  <a:cubicBezTo>
                    <a:pt x="251" y="155"/>
                    <a:pt x="276" y="155"/>
                    <a:pt x="302" y="155"/>
                  </a:cubicBezTo>
                  <a:cubicBezTo>
                    <a:pt x="302" y="147"/>
                    <a:pt x="302" y="140"/>
                    <a:pt x="302" y="132"/>
                  </a:cubicBezTo>
                  <a:close/>
                  <a:moveTo>
                    <a:pt x="118" y="54"/>
                  </a:moveTo>
                  <a:cubicBezTo>
                    <a:pt x="92" y="54"/>
                    <a:pt x="67" y="54"/>
                    <a:pt x="42" y="54"/>
                  </a:cubicBezTo>
                  <a:cubicBezTo>
                    <a:pt x="42" y="62"/>
                    <a:pt x="42" y="70"/>
                    <a:pt x="42" y="77"/>
                  </a:cubicBezTo>
                  <a:cubicBezTo>
                    <a:pt x="68" y="77"/>
                    <a:pt x="93" y="77"/>
                    <a:pt x="118" y="77"/>
                  </a:cubicBezTo>
                  <a:cubicBezTo>
                    <a:pt x="118" y="69"/>
                    <a:pt x="118" y="62"/>
                    <a:pt x="118" y="54"/>
                  </a:cubicBezTo>
                  <a:close/>
                  <a:moveTo>
                    <a:pt x="198" y="171"/>
                  </a:moveTo>
                  <a:cubicBezTo>
                    <a:pt x="198" y="180"/>
                    <a:pt x="198" y="187"/>
                    <a:pt x="198" y="195"/>
                  </a:cubicBezTo>
                  <a:cubicBezTo>
                    <a:pt x="224" y="195"/>
                    <a:pt x="250" y="195"/>
                    <a:pt x="275" y="195"/>
                  </a:cubicBezTo>
                  <a:cubicBezTo>
                    <a:pt x="275" y="186"/>
                    <a:pt x="275" y="179"/>
                    <a:pt x="275" y="171"/>
                  </a:cubicBezTo>
                  <a:cubicBezTo>
                    <a:pt x="249" y="171"/>
                    <a:pt x="224" y="171"/>
                    <a:pt x="198" y="171"/>
                  </a:cubicBezTo>
                  <a:close/>
                  <a:moveTo>
                    <a:pt x="91" y="195"/>
                  </a:moveTo>
                  <a:cubicBezTo>
                    <a:pt x="91" y="187"/>
                    <a:pt x="91" y="180"/>
                    <a:pt x="91" y="171"/>
                  </a:cubicBezTo>
                  <a:cubicBezTo>
                    <a:pt x="66" y="171"/>
                    <a:pt x="41" y="171"/>
                    <a:pt x="15" y="171"/>
                  </a:cubicBezTo>
                  <a:cubicBezTo>
                    <a:pt x="15" y="179"/>
                    <a:pt x="15" y="187"/>
                    <a:pt x="15" y="195"/>
                  </a:cubicBezTo>
                  <a:cubicBezTo>
                    <a:pt x="41" y="195"/>
                    <a:pt x="65" y="195"/>
                    <a:pt x="91" y="195"/>
                  </a:cubicBezTo>
                  <a:close/>
                  <a:moveTo>
                    <a:pt x="209" y="156"/>
                  </a:moveTo>
                  <a:cubicBezTo>
                    <a:pt x="209" y="147"/>
                    <a:pt x="209" y="140"/>
                    <a:pt x="209" y="132"/>
                  </a:cubicBezTo>
                  <a:cubicBezTo>
                    <a:pt x="184" y="132"/>
                    <a:pt x="159" y="132"/>
                    <a:pt x="134" y="132"/>
                  </a:cubicBezTo>
                  <a:cubicBezTo>
                    <a:pt x="134" y="141"/>
                    <a:pt x="134" y="148"/>
                    <a:pt x="134" y="156"/>
                  </a:cubicBezTo>
                  <a:cubicBezTo>
                    <a:pt x="159" y="156"/>
                    <a:pt x="184" y="156"/>
                    <a:pt x="209" y="156"/>
                  </a:cubicBezTo>
                  <a:close/>
                  <a:moveTo>
                    <a:pt x="108" y="171"/>
                  </a:moveTo>
                  <a:cubicBezTo>
                    <a:pt x="108" y="180"/>
                    <a:pt x="108" y="187"/>
                    <a:pt x="108" y="195"/>
                  </a:cubicBezTo>
                  <a:cubicBezTo>
                    <a:pt x="133" y="195"/>
                    <a:pt x="158" y="195"/>
                    <a:pt x="183" y="195"/>
                  </a:cubicBezTo>
                  <a:cubicBezTo>
                    <a:pt x="183" y="187"/>
                    <a:pt x="183" y="179"/>
                    <a:pt x="183" y="171"/>
                  </a:cubicBezTo>
                  <a:cubicBezTo>
                    <a:pt x="157" y="171"/>
                    <a:pt x="133" y="171"/>
                    <a:pt x="108" y="171"/>
                  </a:cubicBezTo>
                  <a:close/>
                  <a:moveTo>
                    <a:pt x="210" y="54"/>
                  </a:moveTo>
                  <a:cubicBezTo>
                    <a:pt x="184" y="54"/>
                    <a:pt x="159" y="54"/>
                    <a:pt x="134" y="54"/>
                  </a:cubicBezTo>
                  <a:cubicBezTo>
                    <a:pt x="134" y="62"/>
                    <a:pt x="134" y="69"/>
                    <a:pt x="134" y="77"/>
                  </a:cubicBezTo>
                  <a:cubicBezTo>
                    <a:pt x="160" y="77"/>
                    <a:pt x="185" y="77"/>
                    <a:pt x="210" y="77"/>
                  </a:cubicBezTo>
                  <a:cubicBezTo>
                    <a:pt x="210" y="69"/>
                    <a:pt x="210" y="61"/>
                    <a:pt x="210" y="54"/>
                  </a:cubicBezTo>
                  <a:close/>
                  <a:moveTo>
                    <a:pt x="107" y="116"/>
                  </a:moveTo>
                  <a:cubicBezTo>
                    <a:pt x="133" y="116"/>
                    <a:pt x="158" y="116"/>
                    <a:pt x="183" y="116"/>
                  </a:cubicBezTo>
                  <a:cubicBezTo>
                    <a:pt x="183" y="108"/>
                    <a:pt x="183" y="101"/>
                    <a:pt x="183" y="93"/>
                  </a:cubicBezTo>
                  <a:cubicBezTo>
                    <a:pt x="157" y="93"/>
                    <a:pt x="132" y="93"/>
                    <a:pt x="107" y="93"/>
                  </a:cubicBezTo>
                  <a:cubicBezTo>
                    <a:pt x="107" y="101"/>
                    <a:pt x="107" y="108"/>
                    <a:pt x="107" y="11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4" name="Google Shape;3354;p36"/>
            <p:cNvSpPr/>
            <p:nvPr/>
          </p:nvSpPr>
          <p:spPr>
            <a:xfrm>
              <a:off x="12042775" y="3001964"/>
              <a:ext cx="149225" cy="150813"/>
            </a:xfrm>
            <a:custGeom>
              <a:rect b="b" l="l" r="r" t="t"/>
              <a:pathLst>
                <a:path extrusionOk="0" h="314" w="313">
                  <a:moveTo>
                    <a:pt x="274" y="157"/>
                  </a:moveTo>
                  <a:cubicBezTo>
                    <a:pt x="274" y="181"/>
                    <a:pt x="274" y="205"/>
                    <a:pt x="274" y="228"/>
                  </a:cubicBezTo>
                  <a:cubicBezTo>
                    <a:pt x="274" y="252"/>
                    <a:pt x="274" y="276"/>
                    <a:pt x="274" y="300"/>
                  </a:cubicBezTo>
                  <a:cubicBezTo>
                    <a:pt x="274" y="310"/>
                    <a:pt x="272" y="314"/>
                    <a:pt x="261" y="314"/>
                  </a:cubicBezTo>
                  <a:cubicBezTo>
                    <a:pt x="191" y="314"/>
                    <a:pt x="122" y="314"/>
                    <a:pt x="52" y="314"/>
                  </a:cubicBezTo>
                  <a:cubicBezTo>
                    <a:pt x="41" y="314"/>
                    <a:pt x="39" y="310"/>
                    <a:pt x="39" y="300"/>
                  </a:cubicBezTo>
                  <a:cubicBezTo>
                    <a:pt x="39" y="257"/>
                    <a:pt x="39" y="213"/>
                    <a:pt x="39" y="170"/>
                  </a:cubicBezTo>
                  <a:cubicBezTo>
                    <a:pt x="39" y="166"/>
                    <a:pt x="39" y="162"/>
                    <a:pt x="39" y="157"/>
                  </a:cubicBezTo>
                  <a:cubicBezTo>
                    <a:pt x="29" y="157"/>
                    <a:pt x="21" y="157"/>
                    <a:pt x="12" y="157"/>
                  </a:cubicBezTo>
                  <a:cubicBezTo>
                    <a:pt x="8" y="156"/>
                    <a:pt x="4" y="154"/>
                    <a:pt x="0" y="153"/>
                  </a:cubicBezTo>
                  <a:cubicBezTo>
                    <a:pt x="2" y="149"/>
                    <a:pt x="3" y="145"/>
                    <a:pt x="6" y="142"/>
                  </a:cubicBezTo>
                  <a:cubicBezTo>
                    <a:pt x="39" y="110"/>
                    <a:pt x="73" y="78"/>
                    <a:pt x="106" y="46"/>
                  </a:cubicBezTo>
                  <a:cubicBezTo>
                    <a:pt x="120" y="33"/>
                    <a:pt x="134" y="20"/>
                    <a:pt x="147" y="6"/>
                  </a:cubicBezTo>
                  <a:cubicBezTo>
                    <a:pt x="154" y="0"/>
                    <a:pt x="159" y="0"/>
                    <a:pt x="166" y="6"/>
                  </a:cubicBezTo>
                  <a:cubicBezTo>
                    <a:pt x="213" y="51"/>
                    <a:pt x="260" y="96"/>
                    <a:pt x="307" y="142"/>
                  </a:cubicBezTo>
                  <a:cubicBezTo>
                    <a:pt x="310" y="144"/>
                    <a:pt x="311" y="149"/>
                    <a:pt x="313" y="153"/>
                  </a:cubicBezTo>
                  <a:cubicBezTo>
                    <a:pt x="309" y="154"/>
                    <a:pt x="305" y="156"/>
                    <a:pt x="301" y="157"/>
                  </a:cubicBezTo>
                  <a:cubicBezTo>
                    <a:pt x="293" y="157"/>
                    <a:pt x="284" y="157"/>
                    <a:pt x="274" y="157"/>
                  </a:cubicBezTo>
                  <a:close/>
                  <a:moveTo>
                    <a:pt x="52" y="157"/>
                  </a:moveTo>
                  <a:cubicBezTo>
                    <a:pt x="52" y="204"/>
                    <a:pt x="52" y="249"/>
                    <a:pt x="52" y="294"/>
                  </a:cubicBezTo>
                  <a:cubicBezTo>
                    <a:pt x="52" y="296"/>
                    <a:pt x="59" y="300"/>
                    <a:pt x="62" y="301"/>
                  </a:cubicBezTo>
                  <a:cubicBezTo>
                    <a:pt x="83" y="301"/>
                    <a:pt x="104" y="301"/>
                    <a:pt x="126" y="301"/>
                  </a:cubicBezTo>
                  <a:cubicBezTo>
                    <a:pt x="140" y="301"/>
                    <a:pt x="154" y="301"/>
                    <a:pt x="169" y="301"/>
                  </a:cubicBezTo>
                  <a:cubicBezTo>
                    <a:pt x="169" y="294"/>
                    <a:pt x="169" y="288"/>
                    <a:pt x="169" y="282"/>
                  </a:cubicBezTo>
                  <a:cubicBezTo>
                    <a:pt x="169" y="259"/>
                    <a:pt x="170" y="235"/>
                    <a:pt x="169" y="211"/>
                  </a:cubicBezTo>
                  <a:cubicBezTo>
                    <a:pt x="169" y="200"/>
                    <a:pt x="173" y="195"/>
                    <a:pt x="185" y="196"/>
                  </a:cubicBezTo>
                  <a:cubicBezTo>
                    <a:pt x="198" y="197"/>
                    <a:pt x="211" y="196"/>
                    <a:pt x="224" y="196"/>
                  </a:cubicBezTo>
                  <a:cubicBezTo>
                    <a:pt x="232" y="196"/>
                    <a:pt x="235" y="199"/>
                    <a:pt x="235" y="207"/>
                  </a:cubicBezTo>
                  <a:cubicBezTo>
                    <a:pt x="235" y="219"/>
                    <a:pt x="235" y="232"/>
                    <a:pt x="235" y="244"/>
                  </a:cubicBezTo>
                  <a:cubicBezTo>
                    <a:pt x="235" y="262"/>
                    <a:pt x="235" y="281"/>
                    <a:pt x="235" y="300"/>
                  </a:cubicBezTo>
                  <a:cubicBezTo>
                    <a:pt x="239" y="301"/>
                    <a:pt x="242" y="301"/>
                    <a:pt x="245" y="301"/>
                  </a:cubicBezTo>
                  <a:cubicBezTo>
                    <a:pt x="261" y="301"/>
                    <a:pt x="261" y="301"/>
                    <a:pt x="261" y="285"/>
                  </a:cubicBezTo>
                  <a:cubicBezTo>
                    <a:pt x="261" y="252"/>
                    <a:pt x="261" y="219"/>
                    <a:pt x="261" y="187"/>
                  </a:cubicBezTo>
                  <a:cubicBezTo>
                    <a:pt x="261" y="177"/>
                    <a:pt x="261" y="167"/>
                    <a:pt x="261" y="157"/>
                  </a:cubicBezTo>
                  <a:cubicBezTo>
                    <a:pt x="191" y="157"/>
                    <a:pt x="122" y="157"/>
                    <a:pt x="52" y="157"/>
                  </a:cubicBezTo>
                  <a:close/>
                  <a:moveTo>
                    <a:pt x="290" y="144"/>
                  </a:moveTo>
                  <a:cubicBezTo>
                    <a:pt x="244" y="100"/>
                    <a:pt x="201" y="58"/>
                    <a:pt x="156" y="16"/>
                  </a:cubicBezTo>
                  <a:cubicBezTo>
                    <a:pt x="112" y="58"/>
                    <a:pt x="69" y="100"/>
                    <a:pt x="23" y="144"/>
                  </a:cubicBezTo>
                  <a:cubicBezTo>
                    <a:pt x="113" y="144"/>
                    <a:pt x="200" y="144"/>
                    <a:pt x="290" y="144"/>
                  </a:cubicBezTo>
                  <a:close/>
                  <a:moveTo>
                    <a:pt x="222" y="299"/>
                  </a:moveTo>
                  <a:cubicBezTo>
                    <a:pt x="222" y="270"/>
                    <a:pt x="222" y="243"/>
                    <a:pt x="222" y="216"/>
                  </a:cubicBezTo>
                  <a:cubicBezTo>
                    <a:pt x="222" y="214"/>
                    <a:pt x="218" y="210"/>
                    <a:pt x="216" y="210"/>
                  </a:cubicBezTo>
                  <a:cubicBezTo>
                    <a:pt x="205" y="209"/>
                    <a:pt x="195" y="209"/>
                    <a:pt x="184" y="209"/>
                  </a:cubicBezTo>
                  <a:cubicBezTo>
                    <a:pt x="184" y="240"/>
                    <a:pt x="184" y="270"/>
                    <a:pt x="184" y="299"/>
                  </a:cubicBezTo>
                  <a:cubicBezTo>
                    <a:pt x="197" y="299"/>
                    <a:pt x="208" y="299"/>
                    <a:pt x="222" y="29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5" name="Google Shape;3355;p36"/>
            <p:cNvSpPr/>
            <p:nvPr/>
          </p:nvSpPr>
          <p:spPr>
            <a:xfrm>
              <a:off x="12042775" y="2782889"/>
              <a:ext cx="149225" cy="149225"/>
            </a:xfrm>
            <a:custGeom>
              <a:rect b="b" l="l" r="r" t="t"/>
              <a:pathLst>
                <a:path extrusionOk="0" h="314" w="315">
                  <a:moveTo>
                    <a:pt x="67" y="248"/>
                  </a:moveTo>
                  <a:cubicBezTo>
                    <a:pt x="123" y="248"/>
                    <a:pt x="177" y="248"/>
                    <a:pt x="231" y="248"/>
                  </a:cubicBezTo>
                  <a:cubicBezTo>
                    <a:pt x="254" y="248"/>
                    <a:pt x="277" y="248"/>
                    <a:pt x="301" y="248"/>
                  </a:cubicBezTo>
                  <a:cubicBezTo>
                    <a:pt x="310" y="248"/>
                    <a:pt x="315" y="251"/>
                    <a:pt x="315" y="262"/>
                  </a:cubicBezTo>
                  <a:cubicBezTo>
                    <a:pt x="314" y="275"/>
                    <a:pt x="314" y="287"/>
                    <a:pt x="314" y="300"/>
                  </a:cubicBezTo>
                  <a:cubicBezTo>
                    <a:pt x="315" y="312"/>
                    <a:pt x="310" y="314"/>
                    <a:pt x="299" y="314"/>
                  </a:cubicBezTo>
                  <a:cubicBezTo>
                    <a:pt x="205" y="314"/>
                    <a:pt x="110" y="314"/>
                    <a:pt x="15" y="314"/>
                  </a:cubicBezTo>
                  <a:cubicBezTo>
                    <a:pt x="4" y="314"/>
                    <a:pt x="0" y="311"/>
                    <a:pt x="0" y="299"/>
                  </a:cubicBezTo>
                  <a:cubicBezTo>
                    <a:pt x="1" y="218"/>
                    <a:pt x="1" y="136"/>
                    <a:pt x="1" y="55"/>
                  </a:cubicBezTo>
                  <a:cubicBezTo>
                    <a:pt x="1" y="41"/>
                    <a:pt x="1" y="27"/>
                    <a:pt x="1" y="13"/>
                  </a:cubicBezTo>
                  <a:cubicBezTo>
                    <a:pt x="0" y="3"/>
                    <a:pt x="4" y="0"/>
                    <a:pt x="14" y="0"/>
                  </a:cubicBezTo>
                  <a:cubicBezTo>
                    <a:pt x="26" y="1"/>
                    <a:pt x="39" y="1"/>
                    <a:pt x="52" y="0"/>
                  </a:cubicBezTo>
                  <a:cubicBezTo>
                    <a:pt x="63" y="0"/>
                    <a:pt x="67" y="4"/>
                    <a:pt x="67" y="15"/>
                  </a:cubicBezTo>
                  <a:cubicBezTo>
                    <a:pt x="66" y="52"/>
                    <a:pt x="67" y="89"/>
                    <a:pt x="67" y="127"/>
                  </a:cubicBezTo>
                  <a:cubicBezTo>
                    <a:pt x="67" y="167"/>
                    <a:pt x="67" y="206"/>
                    <a:pt x="67" y="248"/>
                  </a:cubicBezTo>
                  <a:close/>
                  <a:moveTo>
                    <a:pt x="51" y="236"/>
                  </a:moveTo>
                  <a:cubicBezTo>
                    <a:pt x="51" y="227"/>
                    <a:pt x="51" y="219"/>
                    <a:pt x="51" y="212"/>
                  </a:cubicBezTo>
                  <a:cubicBezTo>
                    <a:pt x="47" y="209"/>
                    <a:pt x="44" y="207"/>
                    <a:pt x="40" y="204"/>
                  </a:cubicBezTo>
                  <a:cubicBezTo>
                    <a:pt x="44" y="200"/>
                    <a:pt x="48" y="197"/>
                    <a:pt x="52" y="193"/>
                  </a:cubicBezTo>
                  <a:cubicBezTo>
                    <a:pt x="52" y="187"/>
                    <a:pt x="52" y="179"/>
                    <a:pt x="52" y="174"/>
                  </a:cubicBezTo>
                  <a:cubicBezTo>
                    <a:pt x="47" y="170"/>
                    <a:pt x="44" y="166"/>
                    <a:pt x="40" y="163"/>
                  </a:cubicBezTo>
                  <a:cubicBezTo>
                    <a:pt x="44" y="160"/>
                    <a:pt x="47" y="158"/>
                    <a:pt x="51" y="155"/>
                  </a:cubicBezTo>
                  <a:cubicBezTo>
                    <a:pt x="51" y="148"/>
                    <a:pt x="51" y="140"/>
                    <a:pt x="51" y="131"/>
                  </a:cubicBezTo>
                  <a:cubicBezTo>
                    <a:pt x="45" y="131"/>
                    <a:pt x="40" y="131"/>
                    <a:pt x="34" y="131"/>
                  </a:cubicBezTo>
                  <a:cubicBezTo>
                    <a:pt x="32" y="130"/>
                    <a:pt x="30" y="127"/>
                    <a:pt x="28" y="125"/>
                  </a:cubicBezTo>
                  <a:cubicBezTo>
                    <a:pt x="30" y="123"/>
                    <a:pt x="32" y="119"/>
                    <a:pt x="34" y="118"/>
                  </a:cubicBezTo>
                  <a:cubicBezTo>
                    <a:pt x="40" y="117"/>
                    <a:pt x="46" y="118"/>
                    <a:pt x="52" y="118"/>
                  </a:cubicBezTo>
                  <a:cubicBezTo>
                    <a:pt x="52" y="109"/>
                    <a:pt x="52" y="101"/>
                    <a:pt x="52" y="95"/>
                  </a:cubicBezTo>
                  <a:cubicBezTo>
                    <a:pt x="47" y="91"/>
                    <a:pt x="44" y="89"/>
                    <a:pt x="40" y="86"/>
                  </a:cubicBezTo>
                  <a:cubicBezTo>
                    <a:pt x="44" y="83"/>
                    <a:pt x="48" y="79"/>
                    <a:pt x="52" y="75"/>
                  </a:cubicBezTo>
                  <a:cubicBezTo>
                    <a:pt x="52" y="69"/>
                    <a:pt x="52" y="62"/>
                    <a:pt x="52" y="56"/>
                  </a:cubicBezTo>
                  <a:cubicBezTo>
                    <a:pt x="47" y="52"/>
                    <a:pt x="44" y="50"/>
                    <a:pt x="40" y="47"/>
                  </a:cubicBezTo>
                  <a:cubicBezTo>
                    <a:pt x="44" y="43"/>
                    <a:pt x="48" y="40"/>
                    <a:pt x="51" y="37"/>
                  </a:cubicBezTo>
                  <a:cubicBezTo>
                    <a:pt x="51" y="30"/>
                    <a:pt x="51" y="22"/>
                    <a:pt x="51" y="13"/>
                  </a:cubicBezTo>
                  <a:cubicBezTo>
                    <a:pt x="42" y="13"/>
                    <a:pt x="34" y="14"/>
                    <a:pt x="26" y="13"/>
                  </a:cubicBezTo>
                  <a:cubicBezTo>
                    <a:pt x="16" y="12"/>
                    <a:pt x="13" y="16"/>
                    <a:pt x="13" y="26"/>
                  </a:cubicBezTo>
                  <a:cubicBezTo>
                    <a:pt x="14" y="114"/>
                    <a:pt x="14" y="201"/>
                    <a:pt x="13" y="288"/>
                  </a:cubicBezTo>
                  <a:cubicBezTo>
                    <a:pt x="13" y="300"/>
                    <a:pt x="17" y="301"/>
                    <a:pt x="28" y="301"/>
                  </a:cubicBezTo>
                  <a:cubicBezTo>
                    <a:pt x="92" y="301"/>
                    <a:pt x="156" y="301"/>
                    <a:pt x="221" y="301"/>
                  </a:cubicBezTo>
                  <a:cubicBezTo>
                    <a:pt x="244" y="301"/>
                    <a:pt x="267" y="301"/>
                    <a:pt x="291" y="301"/>
                  </a:cubicBezTo>
                  <a:cubicBezTo>
                    <a:pt x="294" y="301"/>
                    <a:pt x="300" y="297"/>
                    <a:pt x="301" y="295"/>
                  </a:cubicBezTo>
                  <a:cubicBezTo>
                    <a:pt x="302" y="284"/>
                    <a:pt x="301" y="274"/>
                    <a:pt x="301" y="263"/>
                  </a:cubicBezTo>
                  <a:cubicBezTo>
                    <a:pt x="292" y="263"/>
                    <a:pt x="284" y="263"/>
                    <a:pt x="279" y="263"/>
                  </a:cubicBezTo>
                  <a:cubicBezTo>
                    <a:pt x="275" y="268"/>
                    <a:pt x="271" y="271"/>
                    <a:pt x="268" y="274"/>
                  </a:cubicBezTo>
                  <a:cubicBezTo>
                    <a:pt x="265" y="271"/>
                    <a:pt x="262" y="267"/>
                    <a:pt x="259" y="263"/>
                  </a:cubicBezTo>
                  <a:cubicBezTo>
                    <a:pt x="253" y="263"/>
                    <a:pt x="245" y="263"/>
                    <a:pt x="240" y="263"/>
                  </a:cubicBezTo>
                  <a:cubicBezTo>
                    <a:pt x="235" y="268"/>
                    <a:pt x="232" y="271"/>
                    <a:pt x="229" y="274"/>
                  </a:cubicBezTo>
                  <a:cubicBezTo>
                    <a:pt x="226" y="271"/>
                    <a:pt x="223" y="268"/>
                    <a:pt x="220" y="264"/>
                  </a:cubicBezTo>
                  <a:cubicBezTo>
                    <a:pt x="213" y="264"/>
                    <a:pt x="205" y="264"/>
                    <a:pt x="197" y="264"/>
                  </a:cubicBezTo>
                  <a:cubicBezTo>
                    <a:pt x="197" y="269"/>
                    <a:pt x="198" y="274"/>
                    <a:pt x="196" y="279"/>
                  </a:cubicBezTo>
                  <a:cubicBezTo>
                    <a:pt x="196" y="282"/>
                    <a:pt x="192" y="285"/>
                    <a:pt x="190" y="287"/>
                  </a:cubicBezTo>
                  <a:cubicBezTo>
                    <a:pt x="188" y="285"/>
                    <a:pt x="185" y="282"/>
                    <a:pt x="184" y="279"/>
                  </a:cubicBezTo>
                  <a:cubicBezTo>
                    <a:pt x="183" y="274"/>
                    <a:pt x="184" y="269"/>
                    <a:pt x="184" y="263"/>
                  </a:cubicBezTo>
                  <a:cubicBezTo>
                    <a:pt x="174" y="263"/>
                    <a:pt x="166" y="263"/>
                    <a:pt x="161" y="263"/>
                  </a:cubicBezTo>
                  <a:cubicBezTo>
                    <a:pt x="157" y="268"/>
                    <a:pt x="154" y="271"/>
                    <a:pt x="151" y="274"/>
                  </a:cubicBezTo>
                  <a:cubicBezTo>
                    <a:pt x="148" y="271"/>
                    <a:pt x="145" y="267"/>
                    <a:pt x="141" y="263"/>
                  </a:cubicBezTo>
                  <a:cubicBezTo>
                    <a:pt x="135" y="263"/>
                    <a:pt x="127" y="263"/>
                    <a:pt x="122" y="263"/>
                  </a:cubicBezTo>
                  <a:cubicBezTo>
                    <a:pt x="118" y="268"/>
                    <a:pt x="115" y="271"/>
                    <a:pt x="112" y="275"/>
                  </a:cubicBezTo>
                  <a:cubicBezTo>
                    <a:pt x="108" y="271"/>
                    <a:pt x="105" y="267"/>
                    <a:pt x="102" y="263"/>
                  </a:cubicBezTo>
                  <a:cubicBezTo>
                    <a:pt x="95" y="263"/>
                    <a:pt x="87" y="263"/>
                    <a:pt x="79" y="263"/>
                  </a:cubicBezTo>
                  <a:cubicBezTo>
                    <a:pt x="79" y="270"/>
                    <a:pt x="79" y="275"/>
                    <a:pt x="79" y="281"/>
                  </a:cubicBezTo>
                  <a:cubicBezTo>
                    <a:pt x="78" y="283"/>
                    <a:pt x="75" y="285"/>
                    <a:pt x="73" y="287"/>
                  </a:cubicBezTo>
                  <a:cubicBezTo>
                    <a:pt x="70" y="285"/>
                    <a:pt x="67" y="283"/>
                    <a:pt x="67" y="281"/>
                  </a:cubicBezTo>
                  <a:cubicBezTo>
                    <a:pt x="66" y="275"/>
                    <a:pt x="66" y="270"/>
                    <a:pt x="66" y="264"/>
                  </a:cubicBezTo>
                  <a:cubicBezTo>
                    <a:pt x="66" y="264"/>
                    <a:pt x="65" y="265"/>
                    <a:pt x="64" y="265"/>
                  </a:cubicBezTo>
                  <a:cubicBezTo>
                    <a:pt x="59" y="260"/>
                    <a:pt x="54" y="256"/>
                    <a:pt x="47" y="248"/>
                  </a:cubicBezTo>
                  <a:cubicBezTo>
                    <a:pt x="45" y="248"/>
                    <a:pt x="40" y="249"/>
                    <a:pt x="35" y="248"/>
                  </a:cubicBezTo>
                  <a:cubicBezTo>
                    <a:pt x="32" y="248"/>
                    <a:pt x="30" y="244"/>
                    <a:pt x="28" y="242"/>
                  </a:cubicBezTo>
                  <a:cubicBezTo>
                    <a:pt x="30" y="240"/>
                    <a:pt x="32" y="236"/>
                    <a:pt x="34" y="236"/>
                  </a:cubicBezTo>
                  <a:cubicBezTo>
                    <a:pt x="39" y="235"/>
                    <a:pt x="45" y="236"/>
                    <a:pt x="51" y="2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6" name="Google Shape;3356;p36"/>
            <p:cNvSpPr/>
            <p:nvPr/>
          </p:nvSpPr>
          <p:spPr>
            <a:xfrm>
              <a:off x="11807825" y="2782889"/>
              <a:ext cx="150813" cy="149225"/>
            </a:xfrm>
            <a:custGeom>
              <a:rect b="b" l="l" r="r" t="t"/>
              <a:pathLst>
                <a:path extrusionOk="0" h="314" w="318">
                  <a:moveTo>
                    <a:pt x="264" y="132"/>
                  </a:moveTo>
                  <a:cubicBezTo>
                    <a:pt x="264" y="141"/>
                    <a:pt x="264" y="150"/>
                    <a:pt x="264" y="159"/>
                  </a:cubicBezTo>
                  <a:cubicBezTo>
                    <a:pt x="264" y="205"/>
                    <a:pt x="264" y="252"/>
                    <a:pt x="264" y="298"/>
                  </a:cubicBezTo>
                  <a:cubicBezTo>
                    <a:pt x="264" y="299"/>
                    <a:pt x="264" y="299"/>
                    <a:pt x="264" y="299"/>
                  </a:cubicBezTo>
                  <a:cubicBezTo>
                    <a:pt x="262" y="304"/>
                    <a:pt x="259" y="309"/>
                    <a:pt x="257" y="314"/>
                  </a:cubicBezTo>
                  <a:cubicBezTo>
                    <a:pt x="255" y="309"/>
                    <a:pt x="251" y="304"/>
                    <a:pt x="251" y="300"/>
                  </a:cubicBezTo>
                  <a:cubicBezTo>
                    <a:pt x="250" y="247"/>
                    <a:pt x="250" y="195"/>
                    <a:pt x="251" y="143"/>
                  </a:cubicBezTo>
                  <a:cubicBezTo>
                    <a:pt x="251" y="134"/>
                    <a:pt x="248" y="129"/>
                    <a:pt x="239" y="125"/>
                  </a:cubicBezTo>
                  <a:cubicBezTo>
                    <a:pt x="224" y="117"/>
                    <a:pt x="214" y="104"/>
                    <a:pt x="213" y="86"/>
                  </a:cubicBezTo>
                  <a:cubicBezTo>
                    <a:pt x="212" y="82"/>
                    <a:pt x="216" y="77"/>
                    <a:pt x="217" y="73"/>
                  </a:cubicBezTo>
                  <a:cubicBezTo>
                    <a:pt x="220" y="77"/>
                    <a:pt x="224" y="80"/>
                    <a:pt x="225" y="84"/>
                  </a:cubicBezTo>
                  <a:cubicBezTo>
                    <a:pt x="229" y="102"/>
                    <a:pt x="242" y="115"/>
                    <a:pt x="259" y="118"/>
                  </a:cubicBezTo>
                  <a:cubicBezTo>
                    <a:pt x="276" y="120"/>
                    <a:pt x="293" y="110"/>
                    <a:pt x="300" y="94"/>
                  </a:cubicBezTo>
                  <a:cubicBezTo>
                    <a:pt x="311" y="67"/>
                    <a:pt x="292" y="40"/>
                    <a:pt x="261" y="40"/>
                  </a:cubicBezTo>
                  <a:cubicBezTo>
                    <a:pt x="203" y="40"/>
                    <a:pt x="144" y="40"/>
                    <a:pt x="86" y="40"/>
                  </a:cubicBezTo>
                  <a:cubicBezTo>
                    <a:pt x="75" y="40"/>
                    <a:pt x="65" y="39"/>
                    <a:pt x="54" y="40"/>
                  </a:cubicBezTo>
                  <a:cubicBezTo>
                    <a:pt x="32" y="41"/>
                    <a:pt x="16" y="57"/>
                    <a:pt x="16" y="78"/>
                  </a:cubicBezTo>
                  <a:cubicBezTo>
                    <a:pt x="16" y="99"/>
                    <a:pt x="32" y="116"/>
                    <a:pt x="52" y="118"/>
                  </a:cubicBezTo>
                  <a:cubicBezTo>
                    <a:pt x="72" y="119"/>
                    <a:pt x="89" y="105"/>
                    <a:pt x="93" y="84"/>
                  </a:cubicBezTo>
                  <a:cubicBezTo>
                    <a:pt x="94" y="80"/>
                    <a:pt x="99" y="77"/>
                    <a:pt x="102" y="73"/>
                  </a:cubicBezTo>
                  <a:cubicBezTo>
                    <a:pt x="103" y="78"/>
                    <a:pt x="106" y="82"/>
                    <a:pt x="106" y="86"/>
                  </a:cubicBezTo>
                  <a:cubicBezTo>
                    <a:pt x="104" y="105"/>
                    <a:pt x="94" y="118"/>
                    <a:pt x="77" y="126"/>
                  </a:cubicBezTo>
                  <a:cubicBezTo>
                    <a:pt x="69" y="129"/>
                    <a:pt x="68" y="133"/>
                    <a:pt x="68" y="140"/>
                  </a:cubicBezTo>
                  <a:cubicBezTo>
                    <a:pt x="68" y="193"/>
                    <a:pt x="68" y="245"/>
                    <a:pt x="68" y="297"/>
                  </a:cubicBezTo>
                  <a:cubicBezTo>
                    <a:pt x="68" y="299"/>
                    <a:pt x="69" y="301"/>
                    <a:pt x="68" y="302"/>
                  </a:cubicBezTo>
                  <a:cubicBezTo>
                    <a:pt x="66" y="306"/>
                    <a:pt x="64" y="310"/>
                    <a:pt x="62" y="314"/>
                  </a:cubicBezTo>
                  <a:cubicBezTo>
                    <a:pt x="59" y="310"/>
                    <a:pt x="55" y="306"/>
                    <a:pt x="55" y="302"/>
                  </a:cubicBezTo>
                  <a:cubicBezTo>
                    <a:pt x="54" y="268"/>
                    <a:pt x="54" y="235"/>
                    <a:pt x="54" y="201"/>
                  </a:cubicBezTo>
                  <a:cubicBezTo>
                    <a:pt x="54" y="178"/>
                    <a:pt x="54" y="155"/>
                    <a:pt x="54" y="132"/>
                  </a:cubicBezTo>
                  <a:cubicBezTo>
                    <a:pt x="22" y="125"/>
                    <a:pt x="5" y="108"/>
                    <a:pt x="3" y="83"/>
                  </a:cubicBezTo>
                  <a:cubicBezTo>
                    <a:pt x="0" y="58"/>
                    <a:pt x="15" y="39"/>
                    <a:pt x="45" y="27"/>
                  </a:cubicBezTo>
                  <a:cubicBezTo>
                    <a:pt x="45" y="26"/>
                    <a:pt x="46" y="25"/>
                    <a:pt x="46" y="24"/>
                  </a:cubicBezTo>
                  <a:cubicBezTo>
                    <a:pt x="40" y="0"/>
                    <a:pt x="40" y="0"/>
                    <a:pt x="64" y="0"/>
                  </a:cubicBezTo>
                  <a:cubicBezTo>
                    <a:pt x="129" y="0"/>
                    <a:pt x="194" y="0"/>
                    <a:pt x="259" y="0"/>
                  </a:cubicBezTo>
                  <a:cubicBezTo>
                    <a:pt x="279" y="0"/>
                    <a:pt x="279" y="1"/>
                    <a:pt x="274" y="20"/>
                  </a:cubicBezTo>
                  <a:cubicBezTo>
                    <a:pt x="274" y="22"/>
                    <a:pt x="273" y="24"/>
                    <a:pt x="273" y="26"/>
                  </a:cubicBezTo>
                  <a:cubicBezTo>
                    <a:pt x="301" y="35"/>
                    <a:pt x="318" y="53"/>
                    <a:pt x="316" y="85"/>
                  </a:cubicBezTo>
                  <a:cubicBezTo>
                    <a:pt x="314" y="109"/>
                    <a:pt x="296" y="125"/>
                    <a:pt x="264" y="132"/>
                  </a:cubicBezTo>
                  <a:close/>
                  <a:moveTo>
                    <a:pt x="59" y="14"/>
                  </a:moveTo>
                  <a:cubicBezTo>
                    <a:pt x="57" y="24"/>
                    <a:pt x="61" y="27"/>
                    <a:pt x="70" y="27"/>
                  </a:cubicBezTo>
                  <a:cubicBezTo>
                    <a:pt x="130" y="26"/>
                    <a:pt x="189" y="26"/>
                    <a:pt x="249" y="27"/>
                  </a:cubicBezTo>
                  <a:cubicBezTo>
                    <a:pt x="258" y="27"/>
                    <a:pt x="262" y="24"/>
                    <a:pt x="260" y="14"/>
                  </a:cubicBezTo>
                  <a:cubicBezTo>
                    <a:pt x="193" y="14"/>
                    <a:pt x="126" y="14"/>
                    <a:pt x="59" y="1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7" name="Google Shape;3357;p36"/>
            <p:cNvSpPr/>
            <p:nvPr/>
          </p:nvSpPr>
          <p:spPr>
            <a:xfrm>
              <a:off x="12079288" y="2789239"/>
              <a:ext cx="106363" cy="104775"/>
            </a:xfrm>
            <a:custGeom>
              <a:rect b="b" l="l" r="r" t="t"/>
              <a:pathLst>
                <a:path extrusionOk="0" h="221" w="222">
                  <a:moveTo>
                    <a:pt x="197" y="39"/>
                  </a:moveTo>
                  <a:cubicBezTo>
                    <a:pt x="197" y="61"/>
                    <a:pt x="197" y="82"/>
                    <a:pt x="197" y="104"/>
                  </a:cubicBezTo>
                  <a:cubicBezTo>
                    <a:pt x="203" y="104"/>
                    <a:pt x="209" y="103"/>
                    <a:pt x="214" y="104"/>
                  </a:cubicBezTo>
                  <a:cubicBezTo>
                    <a:pt x="217" y="105"/>
                    <a:pt x="219" y="108"/>
                    <a:pt x="221" y="111"/>
                  </a:cubicBezTo>
                  <a:cubicBezTo>
                    <a:pt x="219" y="113"/>
                    <a:pt x="217" y="116"/>
                    <a:pt x="214" y="117"/>
                  </a:cubicBezTo>
                  <a:cubicBezTo>
                    <a:pt x="209" y="118"/>
                    <a:pt x="203" y="117"/>
                    <a:pt x="197" y="117"/>
                  </a:cubicBezTo>
                  <a:cubicBezTo>
                    <a:pt x="197" y="139"/>
                    <a:pt x="197" y="160"/>
                    <a:pt x="197" y="182"/>
                  </a:cubicBezTo>
                  <a:cubicBezTo>
                    <a:pt x="202" y="182"/>
                    <a:pt x="208" y="182"/>
                    <a:pt x="213" y="183"/>
                  </a:cubicBezTo>
                  <a:cubicBezTo>
                    <a:pt x="216" y="183"/>
                    <a:pt x="219" y="187"/>
                    <a:pt x="221" y="189"/>
                  </a:cubicBezTo>
                  <a:cubicBezTo>
                    <a:pt x="219" y="191"/>
                    <a:pt x="217" y="194"/>
                    <a:pt x="214" y="195"/>
                  </a:cubicBezTo>
                  <a:cubicBezTo>
                    <a:pt x="209" y="196"/>
                    <a:pt x="203" y="195"/>
                    <a:pt x="196" y="195"/>
                  </a:cubicBezTo>
                  <a:cubicBezTo>
                    <a:pt x="196" y="202"/>
                    <a:pt x="197" y="208"/>
                    <a:pt x="196" y="213"/>
                  </a:cubicBezTo>
                  <a:cubicBezTo>
                    <a:pt x="195" y="216"/>
                    <a:pt x="192" y="218"/>
                    <a:pt x="189" y="221"/>
                  </a:cubicBezTo>
                  <a:cubicBezTo>
                    <a:pt x="187" y="219"/>
                    <a:pt x="184" y="216"/>
                    <a:pt x="183" y="213"/>
                  </a:cubicBezTo>
                  <a:cubicBezTo>
                    <a:pt x="180" y="196"/>
                    <a:pt x="180" y="196"/>
                    <a:pt x="162" y="195"/>
                  </a:cubicBezTo>
                  <a:cubicBezTo>
                    <a:pt x="148" y="195"/>
                    <a:pt x="133" y="195"/>
                    <a:pt x="118" y="195"/>
                  </a:cubicBezTo>
                  <a:cubicBezTo>
                    <a:pt x="118" y="202"/>
                    <a:pt x="118" y="208"/>
                    <a:pt x="117" y="214"/>
                  </a:cubicBezTo>
                  <a:cubicBezTo>
                    <a:pt x="117" y="217"/>
                    <a:pt x="113" y="219"/>
                    <a:pt x="110" y="221"/>
                  </a:cubicBezTo>
                  <a:cubicBezTo>
                    <a:pt x="109" y="219"/>
                    <a:pt x="106" y="217"/>
                    <a:pt x="105" y="214"/>
                  </a:cubicBezTo>
                  <a:cubicBezTo>
                    <a:pt x="104" y="209"/>
                    <a:pt x="105" y="203"/>
                    <a:pt x="104" y="196"/>
                  </a:cubicBezTo>
                  <a:cubicBezTo>
                    <a:pt x="82" y="196"/>
                    <a:pt x="62" y="196"/>
                    <a:pt x="39" y="196"/>
                  </a:cubicBezTo>
                  <a:cubicBezTo>
                    <a:pt x="39" y="202"/>
                    <a:pt x="40" y="208"/>
                    <a:pt x="39" y="213"/>
                  </a:cubicBezTo>
                  <a:cubicBezTo>
                    <a:pt x="38" y="216"/>
                    <a:pt x="35" y="219"/>
                    <a:pt x="33" y="221"/>
                  </a:cubicBezTo>
                  <a:cubicBezTo>
                    <a:pt x="31" y="219"/>
                    <a:pt x="27" y="217"/>
                    <a:pt x="27" y="214"/>
                  </a:cubicBezTo>
                  <a:cubicBezTo>
                    <a:pt x="26" y="208"/>
                    <a:pt x="26" y="203"/>
                    <a:pt x="26" y="195"/>
                  </a:cubicBezTo>
                  <a:cubicBezTo>
                    <a:pt x="19" y="195"/>
                    <a:pt x="14" y="196"/>
                    <a:pt x="8" y="195"/>
                  </a:cubicBezTo>
                  <a:cubicBezTo>
                    <a:pt x="5" y="194"/>
                    <a:pt x="3" y="191"/>
                    <a:pt x="0" y="189"/>
                  </a:cubicBezTo>
                  <a:cubicBezTo>
                    <a:pt x="3" y="187"/>
                    <a:pt x="5" y="183"/>
                    <a:pt x="8" y="183"/>
                  </a:cubicBezTo>
                  <a:cubicBezTo>
                    <a:pt x="14" y="182"/>
                    <a:pt x="19" y="182"/>
                    <a:pt x="26" y="182"/>
                  </a:cubicBezTo>
                  <a:cubicBezTo>
                    <a:pt x="26" y="162"/>
                    <a:pt x="27" y="143"/>
                    <a:pt x="26" y="124"/>
                  </a:cubicBezTo>
                  <a:cubicBezTo>
                    <a:pt x="26" y="122"/>
                    <a:pt x="22" y="119"/>
                    <a:pt x="19" y="117"/>
                  </a:cubicBezTo>
                  <a:cubicBezTo>
                    <a:pt x="17" y="116"/>
                    <a:pt x="14" y="118"/>
                    <a:pt x="12" y="117"/>
                  </a:cubicBezTo>
                  <a:cubicBezTo>
                    <a:pt x="8" y="115"/>
                    <a:pt x="4" y="113"/>
                    <a:pt x="0" y="110"/>
                  </a:cubicBezTo>
                  <a:cubicBezTo>
                    <a:pt x="4" y="108"/>
                    <a:pt x="8" y="105"/>
                    <a:pt x="12" y="104"/>
                  </a:cubicBezTo>
                  <a:cubicBezTo>
                    <a:pt x="16" y="103"/>
                    <a:pt x="21" y="104"/>
                    <a:pt x="26" y="104"/>
                  </a:cubicBezTo>
                  <a:cubicBezTo>
                    <a:pt x="26" y="84"/>
                    <a:pt x="26" y="65"/>
                    <a:pt x="26" y="46"/>
                  </a:cubicBezTo>
                  <a:cubicBezTo>
                    <a:pt x="26" y="43"/>
                    <a:pt x="21" y="41"/>
                    <a:pt x="19" y="39"/>
                  </a:cubicBezTo>
                  <a:cubicBezTo>
                    <a:pt x="17" y="38"/>
                    <a:pt x="14" y="39"/>
                    <a:pt x="13" y="38"/>
                  </a:cubicBezTo>
                  <a:cubicBezTo>
                    <a:pt x="8" y="37"/>
                    <a:pt x="4" y="34"/>
                    <a:pt x="0" y="32"/>
                  </a:cubicBezTo>
                  <a:cubicBezTo>
                    <a:pt x="4" y="30"/>
                    <a:pt x="8" y="27"/>
                    <a:pt x="12" y="26"/>
                  </a:cubicBezTo>
                  <a:cubicBezTo>
                    <a:pt x="16" y="25"/>
                    <a:pt x="21" y="26"/>
                    <a:pt x="26" y="26"/>
                  </a:cubicBezTo>
                  <a:cubicBezTo>
                    <a:pt x="26" y="21"/>
                    <a:pt x="26" y="17"/>
                    <a:pt x="26" y="14"/>
                  </a:cubicBezTo>
                  <a:cubicBezTo>
                    <a:pt x="27" y="8"/>
                    <a:pt x="24" y="0"/>
                    <a:pt x="33" y="1"/>
                  </a:cubicBezTo>
                  <a:cubicBezTo>
                    <a:pt x="35" y="1"/>
                    <a:pt x="38" y="9"/>
                    <a:pt x="39" y="14"/>
                  </a:cubicBezTo>
                  <a:cubicBezTo>
                    <a:pt x="40" y="17"/>
                    <a:pt x="39" y="21"/>
                    <a:pt x="39" y="25"/>
                  </a:cubicBezTo>
                  <a:cubicBezTo>
                    <a:pt x="61" y="25"/>
                    <a:pt x="82" y="25"/>
                    <a:pt x="104" y="25"/>
                  </a:cubicBezTo>
                  <a:cubicBezTo>
                    <a:pt x="104" y="19"/>
                    <a:pt x="104" y="13"/>
                    <a:pt x="105" y="7"/>
                  </a:cubicBezTo>
                  <a:cubicBezTo>
                    <a:pt x="106" y="5"/>
                    <a:pt x="109" y="3"/>
                    <a:pt x="111" y="0"/>
                  </a:cubicBezTo>
                  <a:cubicBezTo>
                    <a:pt x="113" y="3"/>
                    <a:pt x="117" y="5"/>
                    <a:pt x="117" y="7"/>
                  </a:cubicBezTo>
                  <a:cubicBezTo>
                    <a:pt x="118" y="13"/>
                    <a:pt x="118" y="19"/>
                    <a:pt x="118" y="25"/>
                  </a:cubicBezTo>
                  <a:cubicBezTo>
                    <a:pt x="139" y="25"/>
                    <a:pt x="160" y="25"/>
                    <a:pt x="183" y="25"/>
                  </a:cubicBezTo>
                  <a:cubicBezTo>
                    <a:pt x="183" y="19"/>
                    <a:pt x="182" y="14"/>
                    <a:pt x="183" y="9"/>
                  </a:cubicBezTo>
                  <a:cubicBezTo>
                    <a:pt x="184" y="6"/>
                    <a:pt x="187" y="3"/>
                    <a:pt x="189" y="0"/>
                  </a:cubicBezTo>
                  <a:cubicBezTo>
                    <a:pt x="192" y="3"/>
                    <a:pt x="195" y="6"/>
                    <a:pt x="196" y="10"/>
                  </a:cubicBezTo>
                  <a:cubicBezTo>
                    <a:pt x="197" y="14"/>
                    <a:pt x="196" y="19"/>
                    <a:pt x="196" y="26"/>
                  </a:cubicBezTo>
                  <a:cubicBezTo>
                    <a:pt x="202" y="26"/>
                    <a:pt x="207" y="25"/>
                    <a:pt x="211" y="26"/>
                  </a:cubicBezTo>
                  <a:cubicBezTo>
                    <a:pt x="215" y="27"/>
                    <a:pt x="218" y="30"/>
                    <a:pt x="222" y="32"/>
                  </a:cubicBezTo>
                  <a:cubicBezTo>
                    <a:pt x="218" y="34"/>
                    <a:pt x="215" y="37"/>
                    <a:pt x="212" y="38"/>
                  </a:cubicBezTo>
                  <a:cubicBezTo>
                    <a:pt x="207" y="39"/>
                    <a:pt x="202" y="39"/>
                    <a:pt x="197" y="39"/>
                  </a:cubicBezTo>
                  <a:close/>
                  <a:moveTo>
                    <a:pt x="183" y="182"/>
                  </a:moveTo>
                  <a:cubicBezTo>
                    <a:pt x="183" y="162"/>
                    <a:pt x="183" y="142"/>
                    <a:pt x="183" y="123"/>
                  </a:cubicBezTo>
                  <a:cubicBezTo>
                    <a:pt x="183" y="121"/>
                    <a:pt x="179" y="117"/>
                    <a:pt x="177" y="117"/>
                  </a:cubicBezTo>
                  <a:cubicBezTo>
                    <a:pt x="157" y="117"/>
                    <a:pt x="138" y="117"/>
                    <a:pt x="118" y="117"/>
                  </a:cubicBezTo>
                  <a:cubicBezTo>
                    <a:pt x="118" y="139"/>
                    <a:pt x="118" y="160"/>
                    <a:pt x="118" y="182"/>
                  </a:cubicBezTo>
                  <a:cubicBezTo>
                    <a:pt x="140" y="182"/>
                    <a:pt x="161" y="182"/>
                    <a:pt x="183" y="182"/>
                  </a:cubicBezTo>
                  <a:close/>
                  <a:moveTo>
                    <a:pt x="105" y="182"/>
                  </a:moveTo>
                  <a:cubicBezTo>
                    <a:pt x="105" y="162"/>
                    <a:pt x="105" y="143"/>
                    <a:pt x="104" y="125"/>
                  </a:cubicBezTo>
                  <a:cubicBezTo>
                    <a:pt x="104" y="122"/>
                    <a:pt x="101" y="118"/>
                    <a:pt x="99" y="118"/>
                  </a:cubicBezTo>
                  <a:cubicBezTo>
                    <a:pt x="79" y="117"/>
                    <a:pt x="60" y="117"/>
                    <a:pt x="40" y="117"/>
                  </a:cubicBezTo>
                  <a:cubicBezTo>
                    <a:pt x="40" y="140"/>
                    <a:pt x="40" y="161"/>
                    <a:pt x="40" y="182"/>
                  </a:cubicBezTo>
                  <a:cubicBezTo>
                    <a:pt x="62" y="182"/>
                    <a:pt x="82" y="182"/>
                    <a:pt x="105" y="182"/>
                  </a:cubicBezTo>
                  <a:close/>
                  <a:moveTo>
                    <a:pt x="105" y="104"/>
                  </a:moveTo>
                  <a:cubicBezTo>
                    <a:pt x="105" y="83"/>
                    <a:pt x="105" y="64"/>
                    <a:pt x="104" y="45"/>
                  </a:cubicBezTo>
                  <a:cubicBezTo>
                    <a:pt x="104" y="43"/>
                    <a:pt x="101" y="39"/>
                    <a:pt x="99" y="39"/>
                  </a:cubicBezTo>
                  <a:cubicBezTo>
                    <a:pt x="79" y="39"/>
                    <a:pt x="60" y="39"/>
                    <a:pt x="40" y="39"/>
                  </a:cubicBezTo>
                  <a:cubicBezTo>
                    <a:pt x="40" y="61"/>
                    <a:pt x="40" y="82"/>
                    <a:pt x="40" y="104"/>
                  </a:cubicBezTo>
                  <a:cubicBezTo>
                    <a:pt x="62" y="104"/>
                    <a:pt x="82" y="104"/>
                    <a:pt x="105" y="104"/>
                  </a:cubicBezTo>
                  <a:close/>
                  <a:moveTo>
                    <a:pt x="118" y="39"/>
                  </a:moveTo>
                  <a:cubicBezTo>
                    <a:pt x="118" y="61"/>
                    <a:pt x="118" y="82"/>
                    <a:pt x="118" y="103"/>
                  </a:cubicBezTo>
                  <a:cubicBezTo>
                    <a:pt x="140" y="103"/>
                    <a:pt x="161" y="103"/>
                    <a:pt x="183" y="103"/>
                  </a:cubicBezTo>
                  <a:cubicBezTo>
                    <a:pt x="183" y="84"/>
                    <a:pt x="183" y="65"/>
                    <a:pt x="183" y="46"/>
                  </a:cubicBezTo>
                  <a:cubicBezTo>
                    <a:pt x="183" y="43"/>
                    <a:pt x="178" y="39"/>
                    <a:pt x="176" y="39"/>
                  </a:cubicBezTo>
                  <a:cubicBezTo>
                    <a:pt x="157" y="38"/>
                    <a:pt x="138" y="39"/>
                    <a:pt x="118" y="3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8" name="Google Shape;3358;p36"/>
            <p:cNvSpPr/>
            <p:nvPr/>
          </p:nvSpPr>
          <p:spPr>
            <a:xfrm>
              <a:off x="12068175" y="2598739"/>
              <a:ext cx="98425" cy="109538"/>
            </a:xfrm>
            <a:custGeom>
              <a:rect b="b" l="l" r="r" t="t"/>
              <a:pathLst>
                <a:path extrusionOk="0" h="228" w="206">
                  <a:moveTo>
                    <a:pt x="1" y="112"/>
                  </a:moveTo>
                  <a:cubicBezTo>
                    <a:pt x="1" y="96"/>
                    <a:pt x="0" y="81"/>
                    <a:pt x="1" y="65"/>
                  </a:cubicBezTo>
                  <a:cubicBezTo>
                    <a:pt x="1" y="60"/>
                    <a:pt x="5" y="54"/>
                    <a:pt x="8" y="51"/>
                  </a:cubicBezTo>
                  <a:cubicBezTo>
                    <a:pt x="37" y="34"/>
                    <a:pt x="65" y="18"/>
                    <a:pt x="94" y="2"/>
                  </a:cubicBezTo>
                  <a:cubicBezTo>
                    <a:pt x="99" y="0"/>
                    <a:pt x="108" y="0"/>
                    <a:pt x="113" y="2"/>
                  </a:cubicBezTo>
                  <a:cubicBezTo>
                    <a:pt x="142" y="18"/>
                    <a:pt x="170" y="34"/>
                    <a:pt x="198" y="51"/>
                  </a:cubicBezTo>
                  <a:cubicBezTo>
                    <a:pt x="202" y="53"/>
                    <a:pt x="206" y="60"/>
                    <a:pt x="206" y="65"/>
                  </a:cubicBezTo>
                  <a:cubicBezTo>
                    <a:pt x="206" y="97"/>
                    <a:pt x="206" y="129"/>
                    <a:pt x="206" y="160"/>
                  </a:cubicBezTo>
                  <a:cubicBezTo>
                    <a:pt x="206" y="168"/>
                    <a:pt x="204" y="173"/>
                    <a:pt x="197" y="177"/>
                  </a:cubicBezTo>
                  <a:cubicBezTo>
                    <a:pt x="168" y="194"/>
                    <a:pt x="140" y="210"/>
                    <a:pt x="111" y="226"/>
                  </a:cubicBezTo>
                  <a:cubicBezTo>
                    <a:pt x="107" y="228"/>
                    <a:pt x="100" y="228"/>
                    <a:pt x="96" y="226"/>
                  </a:cubicBezTo>
                  <a:cubicBezTo>
                    <a:pt x="67" y="210"/>
                    <a:pt x="38" y="194"/>
                    <a:pt x="10" y="177"/>
                  </a:cubicBezTo>
                  <a:cubicBezTo>
                    <a:pt x="5" y="174"/>
                    <a:pt x="2" y="167"/>
                    <a:pt x="1" y="161"/>
                  </a:cubicBezTo>
                  <a:cubicBezTo>
                    <a:pt x="0" y="145"/>
                    <a:pt x="1" y="129"/>
                    <a:pt x="1" y="112"/>
                  </a:cubicBezTo>
                  <a:close/>
                  <a:moveTo>
                    <a:pt x="22" y="59"/>
                  </a:moveTo>
                  <a:cubicBezTo>
                    <a:pt x="48" y="74"/>
                    <a:pt x="74" y="89"/>
                    <a:pt x="99" y="103"/>
                  </a:cubicBezTo>
                  <a:cubicBezTo>
                    <a:pt x="102" y="104"/>
                    <a:pt x="107" y="103"/>
                    <a:pt x="110" y="101"/>
                  </a:cubicBezTo>
                  <a:cubicBezTo>
                    <a:pt x="126" y="93"/>
                    <a:pt x="141" y="84"/>
                    <a:pt x="156" y="76"/>
                  </a:cubicBezTo>
                  <a:cubicBezTo>
                    <a:pt x="165" y="70"/>
                    <a:pt x="175" y="65"/>
                    <a:pt x="185" y="59"/>
                  </a:cubicBezTo>
                  <a:cubicBezTo>
                    <a:pt x="159" y="44"/>
                    <a:pt x="134" y="30"/>
                    <a:pt x="110" y="16"/>
                  </a:cubicBezTo>
                  <a:cubicBezTo>
                    <a:pt x="106" y="15"/>
                    <a:pt x="101" y="15"/>
                    <a:pt x="98" y="16"/>
                  </a:cubicBezTo>
                  <a:cubicBezTo>
                    <a:pt x="73" y="30"/>
                    <a:pt x="48" y="44"/>
                    <a:pt x="22" y="59"/>
                  </a:cubicBezTo>
                  <a:close/>
                  <a:moveTo>
                    <a:pt x="96" y="211"/>
                  </a:moveTo>
                  <a:cubicBezTo>
                    <a:pt x="96" y="180"/>
                    <a:pt x="96" y="152"/>
                    <a:pt x="96" y="124"/>
                  </a:cubicBezTo>
                  <a:cubicBezTo>
                    <a:pt x="96" y="121"/>
                    <a:pt x="95" y="117"/>
                    <a:pt x="92" y="116"/>
                  </a:cubicBezTo>
                  <a:cubicBezTo>
                    <a:pt x="67" y="101"/>
                    <a:pt x="42" y="87"/>
                    <a:pt x="15" y="71"/>
                  </a:cubicBezTo>
                  <a:cubicBezTo>
                    <a:pt x="15" y="102"/>
                    <a:pt x="15" y="131"/>
                    <a:pt x="15" y="160"/>
                  </a:cubicBezTo>
                  <a:cubicBezTo>
                    <a:pt x="15" y="162"/>
                    <a:pt x="17" y="165"/>
                    <a:pt x="19" y="166"/>
                  </a:cubicBezTo>
                  <a:cubicBezTo>
                    <a:pt x="44" y="181"/>
                    <a:pt x="69" y="195"/>
                    <a:pt x="96" y="211"/>
                  </a:cubicBezTo>
                  <a:close/>
                  <a:moveTo>
                    <a:pt x="111" y="211"/>
                  </a:moveTo>
                  <a:cubicBezTo>
                    <a:pt x="126" y="202"/>
                    <a:pt x="140" y="194"/>
                    <a:pt x="154" y="186"/>
                  </a:cubicBezTo>
                  <a:cubicBezTo>
                    <a:pt x="166" y="179"/>
                    <a:pt x="183" y="175"/>
                    <a:pt x="189" y="164"/>
                  </a:cubicBezTo>
                  <a:cubicBezTo>
                    <a:pt x="196" y="153"/>
                    <a:pt x="192" y="136"/>
                    <a:pt x="192" y="121"/>
                  </a:cubicBezTo>
                  <a:cubicBezTo>
                    <a:pt x="192" y="105"/>
                    <a:pt x="192" y="89"/>
                    <a:pt x="192" y="71"/>
                  </a:cubicBezTo>
                  <a:cubicBezTo>
                    <a:pt x="165" y="87"/>
                    <a:pt x="140" y="101"/>
                    <a:pt x="116" y="115"/>
                  </a:cubicBezTo>
                  <a:cubicBezTo>
                    <a:pt x="113" y="117"/>
                    <a:pt x="111" y="121"/>
                    <a:pt x="111" y="125"/>
                  </a:cubicBezTo>
                  <a:cubicBezTo>
                    <a:pt x="111" y="152"/>
                    <a:pt x="111" y="180"/>
                    <a:pt x="111" y="2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9" name="Google Shape;3359;p36"/>
            <p:cNvSpPr/>
            <p:nvPr/>
          </p:nvSpPr>
          <p:spPr>
            <a:xfrm>
              <a:off x="11807825" y="3114676"/>
              <a:ext cx="150813" cy="38100"/>
            </a:xfrm>
            <a:custGeom>
              <a:rect b="b" l="l" r="r" t="t"/>
              <a:pathLst>
                <a:path extrusionOk="0" h="79" w="315">
                  <a:moveTo>
                    <a:pt x="157" y="79"/>
                  </a:moveTo>
                  <a:cubicBezTo>
                    <a:pt x="110" y="79"/>
                    <a:pt x="63" y="79"/>
                    <a:pt x="16" y="79"/>
                  </a:cubicBezTo>
                  <a:cubicBezTo>
                    <a:pt x="4" y="79"/>
                    <a:pt x="0" y="76"/>
                    <a:pt x="0" y="64"/>
                  </a:cubicBezTo>
                  <a:cubicBezTo>
                    <a:pt x="1" y="47"/>
                    <a:pt x="1" y="30"/>
                    <a:pt x="0" y="12"/>
                  </a:cubicBezTo>
                  <a:cubicBezTo>
                    <a:pt x="0" y="3"/>
                    <a:pt x="4" y="0"/>
                    <a:pt x="13" y="0"/>
                  </a:cubicBezTo>
                  <a:cubicBezTo>
                    <a:pt x="109" y="0"/>
                    <a:pt x="206" y="0"/>
                    <a:pt x="302" y="0"/>
                  </a:cubicBezTo>
                  <a:cubicBezTo>
                    <a:pt x="311" y="0"/>
                    <a:pt x="314" y="3"/>
                    <a:pt x="314" y="12"/>
                  </a:cubicBezTo>
                  <a:cubicBezTo>
                    <a:pt x="314" y="30"/>
                    <a:pt x="314" y="48"/>
                    <a:pt x="314" y="66"/>
                  </a:cubicBezTo>
                  <a:cubicBezTo>
                    <a:pt x="315" y="76"/>
                    <a:pt x="311" y="79"/>
                    <a:pt x="301" y="79"/>
                  </a:cubicBezTo>
                  <a:cubicBezTo>
                    <a:pt x="253" y="79"/>
                    <a:pt x="205" y="79"/>
                    <a:pt x="157" y="79"/>
                  </a:cubicBezTo>
                  <a:close/>
                  <a:moveTo>
                    <a:pt x="41" y="15"/>
                  </a:moveTo>
                  <a:cubicBezTo>
                    <a:pt x="40" y="18"/>
                    <a:pt x="40" y="19"/>
                    <a:pt x="40" y="20"/>
                  </a:cubicBezTo>
                  <a:cubicBezTo>
                    <a:pt x="38" y="27"/>
                    <a:pt x="44" y="38"/>
                    <a:pt x="34" y="38"/>
                  </a:cubicBezTo>
                  <a:cubicBezTo>
                    <a:pt x="23" y="39"/>
                    <a:pt x="29" y="27"/>
                    <a:pt x="27" y="21"/>
                  </a:cubicBezTo>
                  <a:cubicBezTo>
                    <a:pt x="26" y="18"/>
                    <a:pt x="22" y="16"/>
                    <a:pt x="20" y="13"/>
                  </a:cubicBezTo>
                  <a:cubicBezTo>
                    <a:pt x="18" y="16"/>
                    <a:pt x="14" y="18"/>
                    <a:pt x="14" y="21"/>
                  </a:cubicBezTo>
                  <a:cubicBezTo>
                    <a:pt x="13" y="32"/>
                    <a:pt x="14" y="42"/>
                    <a:pt x="13" y="53"/>
                  </a:cubicBezTo>
                  <a:cubicBezTo>
                    <a:pt x="13" y="63"/>
                    <a:pt x="16" y="66"/>
                    <a:pt x="26" y="66"/>
                  </a:cubicBezTo>
                  <a:cubicBezTo>
                    <a:pt x="108" y="66"/>
                    <a:pt x="189" y="66"/>
                    <a:pt x="270" y="66"/>
                  </a:cubicBezTo>
                  <a:cubicBezTo>
                    <a:pt x="301" y="66"/>
                    <a:pt x="301" y="66"/>
                    <a:pt x="301" y="34"/>
                  </a:cubicBezTo>
                  <a:cubicBezTo>
                    <a:pt x="301" y="11"/>
                    <a:pt x="301" y="11"/>
                    <a:pt x="277" y="14"/>
                  </a:cubicBezTo>
                  <a:cubicBezTo>
                    <a:pt x="277" y="14"/>
                    <a:pt x="277" y="14"/>
                    <a:pt x="275" y="16"/>
                  </a:cubicBezTo>
                  <a:cubicBezTo>
                    <a:pt x="275" y="20"/>
                    <a:pt x="276" y="25"/>
                    <a:pt x="275" y="30"/>
                  </a:cubicBezTo>
                  <a:cubicBezTo>
                    <a:pt x="274" y="33"/>
                    <a:pt x="271" y="36"/>
                    <a:pt x="269" y="39"/>
                  </a:cubicBezTo>
                  <a:cubicBezTo>
                    <a:pt x="266" y="36"/>
                    <a:pt x="263" y="34"/>
                    <a:pt x="262" y="31"/>
                  </a:cubicBezTo>
                  <a:cubicBezTo>
                    <a:pt x="261" y="26"/>
                    <a:pt x="262" y="20"/>
                    <a:pt x="262" y="15"/>
                  </a:cubicBezTo>
                  <a:cubicBezTo>
                    <a:pt x="252" y="15"/>
                    <a:pt x="245" y="15"/>
                    <a:pt x="236" y="15"/>
                  </a:cubicBezTo>
                  <a:cubicBezTo>
                    <a:pt x="236" y="20"/>
                    <a:pt x="237" y="25"/>
                    <a:pt x="236" y="30"/>
                  </a:cubicBezTo>
                  <a:cubicBezTo>
                    <a:pt x="234" y="37"/>
                    <a:pt x="241" y="51"/>
                    <a:pt x="229" y="51"/>
                  </a:cubicBezTo>
                  <a:cubicBezTo>
                    <a:pt x="218" y="51"/>
                    <a:pt x="224" y="38"/>
                    <a:pt x="223" y="31"/>
                  </a:cubicBezTo>
                  <a:cubicBezTo>
                    <a:pt x="222" y="26"/>
                    <a:pt x="223" y="20"/>
                    <a:pt x="223" y="15"/>
                  </a:cubicBezTo>
                  <a:cubicBezTo>
                    <a:pt x="213" y="15"/>
                    <a:pt x="205" y="15"/>
                    <a:pt x="197" y="15"/>
                  </a:cubicBezTo>
                  <a:cubicBezTo>
                    <a:pt x="197" y="21"/>
                    <a:pt x="197" y="26"/>
                    <a:pt x="196" y="31"/>
                  </a:cubicBezTo>
                  <a:cubicBezTo>
                    <a:pt x="195" y="34"/>
                    <a:pt x="192" y="36"/>
                    <a:pt x="190" y="39"/>
                  </a:cubicBezTo>
                  <a:cubicBezTo>
                    <a:pt x="188" y="36"/>
                    <a:pt x="185" y="34"/>
                    <a:pt x="184" y="31"/>
                  </a:cubicBezTo>
                  <a:cubicBezTo>
                    <a:pt x="183" y="26"/>
                    <a:pt x="183" y="21"/>
                    <a:pt x="183" y="15"/>
                  </a:cubicBezTo>
                  <a:cubicBezTo>
                    <a:pt x="174" y="15"/>
                    <a:pt x="166" y="15"/>
                    <a:pt x="157" y="15"/>
                  </a:cubicBezTo>
                  <a:cubicBezTo>
                    <a:pt x="157" y="21"/>
                    <a:pt x="158" y="25"/>
                    <a:pt x="157" y="29"/>
                  </a:cubicBezTo>
                  <a:cubicBezTo>
                    <a:pt x="156" y="33"/>
                    <a:pt x="153" y="36"/>
                    <a:pt x="150" y="39"/>
                  </a:cubicBezTo>
                  <a:cubicBezTo>
                    <a:pt x="148" y="36"/>
                    <a:pt x="145" y="33"/>
                    <a:pt x="145" y="30"/>
                  </a:cubicBezTo>
                  <a:cubicBezTo>
                    <a:pt x="144" y="25"/>
                    <a:pt x="144" y="21"/>
                    <a:pt x="144" y="15"/>
                  </a:cubicBezTo>
                  <a:cubicBezTo>
                    <a:pt x="135" y="15"/>
                    <a:pt x="127" y="15"/>
                    <a:pt x="118" y="15"/>
                  </a:cubicBezTo>
                  <a:cubicBezTo>
                    <a:pt x="118" y="25"/>
                    <a:pt x="119" y="34"/>
                    <a:pt x="118" y="43"/>
                  </a:cubicBezTo>
                  <a:cubicBezTo>
                    <a:pt x="117" y="46"/>
                    <a:pt x="113" y="49"/>
                    <a:pt x="111" y="52"/>
                  </a:cubicBezTo>
                  <a:cubicBezTo>
                    <a:pt x="109" y="49"/>
                    <a:pt x="106" y="46"/>
                    <a:pt x="106" y="43"/>
                  </a:cubicBezTo>
                  <a:cubicBezTo>
                    <a:pt x="105" y="34"/>
                    <a:pt x="105" y="24"/>
                    <a:pt x="105" y="15"/>
                  </a:cubicBezTo>
                  <a:cubicBezTo>
                    <a:pt x="95" y="15"/>
                    <a:pt x="87" y="15"/>
                    <a:pt x="79" y="15"/>
                  </a:cubicBezTo>
                  <a:cubicBezTo>
                    <a:pt x="79" y="22"/>
                    <a:pt x="80" y="27"/>
                    <a:pt x="79" y="32"/>
                  </a:cubicBezTo>
                  <a:cubicBezTo>
                    <a:pt x="78" y="35"/>
                    <a:pt x="75" y="37"/>
                    <a:pt x="73" y="39"/>
                  </a:cubicBezTo>
                  <a:cubicBezTo>
                    <a:pt x="71" y="37"/>
                    <a:pt x="67" y="35"/>
                    <a:pt x="66" y="32"/>
                  </a:cubicBezTo>
                  <a:cubicBezTo>
                    <a:pt x="65" y="27"/>
                    <a:pt x="66" y="21"/>
                    <a:pt x="65" y="15"/>
                  </a:cubicBezTo>
                  <a:cubicBezTo>
                    <a:pt x="56" y="15"/>
                    <a:pt x="49" y="15"/>
                    <a:pt x="41" y="1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0" name="Google Shape;3360;p36"/>
            <p:cNvSpPr/>
            <p:nvPr/>
          </p:nvSpPr>
          <p:spPr>
            <a:xfrm>
              <a:off x="11574463" y="2854326"/>
              <a:ext cx="119063" cy="77788"/>
            </a:xfrm>
            <a:custGeom>
              <a:rect b="b" l="l" r="r" t="t"/>
              <a:pathLst>
                <a:path extrusionOk="0" h="163" w="250">
                  <a:moveTo>
                    <a:pt x="27" y="97"/>
                  </a:moveTo>
                  <a:cubicBezTo>
                    <a:pt x="33" y="42"/>
                    <a:pt x="73" y="13"/>
                    <a:pt x="112" y="7"/>
                  </a:cubicBezTo>
                  <a:cubicBezTo>
                    <a:pt x="162" y="0"/>
                    <a:pt x="213" y="37"/>
                    <a:pt x="221" y="87"/>
                  </a:cubicBezTo>
                  <a:cubicBezTo>
                    <a:pt x="222" y="96"/>
                    <a:pt x="225" y="98"/>
                    <a:pt x="233" y="97"/>
                  </a:cubicBezTo>
                  <a:cubicBezTo>
                    <a:pt x="245" y="96"/>
                    <a:pt x="250" y="101"/>
                    <a:pt x="249" y="113"/>
                  </a:cubicBezTo>
                  <a:cubicBezTo>
                    <a:pt x="248" y="126"/>
                    <a:pt x="248" y="139"/>
                    <a:pt x="249" y="151"/>
                  </a:cubicBezTo>
                  <a:cubicBezTo>
                    <a:pt x="249" y="159"/>
                    <a:pt x="246" y="163"/>
                    <a:pt x="237" y="163"/>
                  </a:cubicBezTo>
                  <a:cubicBezTo>
                    <a:pt x="162" y="163"/>
                    <a:pt x="87" y="163"/>
                    <a:pt x="12" y="163"/>
                  </a:cubicBezTo>
                  <a:cubicBezTo>
                    <a:pt x="4" y="163"/>
                    <a:pt x="0" y="160"/>
                    <a:pt x="0" y="151"/>
                  </a:cubicBezTo>
                  <a:cubicBezTo>
                    <a:pt x="1" y="139"/>
                    <a:pt x="0" y="126"/>
                    <a:pt x="0" y="113"/>
                  </a:cubicBezTo>
                  <a:cubicBezTo>
                    <a:pt x="0" y="99"/>
                    <a:pt x="1" y="98"/>
                    <a:pt x="16" y="97"/>
                  </a:cubicBezTo>
                  <a:cubicBezTo>
                    <a:pt x="20" y="97"/>
                    <a:pt x="23" y="97"/>
                    <a:pt x="27" y="97"/>
                  </a:cubicBezTo>
                  <a:close/>
                  <a:moveTo>
                    <a:pt x="235" y="111"/>
                  </a:moveTo>
                  <a:cubicBezTo>
                    <a:pt x="230" y="111"/>
                    <a:pt x="227" y="111"/>
                    <a:pt x="223" y="111"/>
                  </a:cubicBezTo>
                  <a:cubicBezTo>
                    <a:pt x="213" y="112"/>
                    <a:pt x="209" y="107"/>
                    <a:pt x="209" y="98"/>
                  </a:cubicBezTo>
                  <a:cubicBezTo>
                    <a:pt x="206" y="55"/>
                    <a:pt x="173" y="24"/>
                    <a:pt x="129" y="20"/>
                  </a:cubicBezTo>
                  <a:cubicBezTo>
                    <a:pt x="90" y="17"/>
                    <a:pt x="52" y="45"/>
                    <a:pt x="42" y="85"/>
                  </a:cubicBezTo>
                  <a:cubicBezTo>
                    <a:pt x="37" y="109"/>
                    <a:pt x="37" y="109"/>
                    <a:pt x="13" y="113"/>
                  </a:cubicBezTo>
                  <a:cubicBezTo>
                    <a:pt x="13" y="122"/>
                    <a:pt x="13" y="131"/>
                    <a:pt x="14" y="140"/>
                  </a:cubicBezTo>
                  <a:cubicBezTo>
                    <a:pt x="14" y="144"/>
                    <a:pt x="17" y="147"/>
                    <a:pt x="18" y="150"/>
                  </a:cubicBezTo>
                  <a:cubicBezTo>
                    <a:pt x="21" y="148"/>
                    <a:pt x="24" y="145"/>
                    <a:pt x="27" y="143"/>
                  </a:cubicBezTo>
                  <a:cubicBezTo>
                    <a:pt x="29" y="141"/>
                    <a:pt x="31" y="138"/>
                    <a:pt x="33" y="138"/>
                  </a:cubicBezTo>
                  <a:cubicBezTo>
                    <a:pt x="35" y="138"/>
                    <a:pt x="39" y="140"/>
                    <a:pt x="39" y="142"/>
                  </a:cubicBezTo>
                  <a:cubicBezTo>
                    <a:pt x="40" y="153"/>
                    <a:pt x="46" y="149"/>
                    <a:pt x="52" y="148"/>
                  </a:cubicBezTo>
                  <a:cubicBezTo>
                    <a:pt x="52" y="143"/>
                    <a:pt x="52" y="138"/>
                    <a:pt x="53" y="134"/>
                  </a:cubicBezTo>
                  <a:cubicBezTo>
                    <a:pt x="54" y="130"/>
                    <a:pt x="57" y="127"/>
                    <a:pt x="59" y="124"/>
                  </a:cubicBezTo>
                  <a:cubicBezTo>
                    <a:pt x="61" y="128"/>
                    <a:pt x="65" y="131"/>
                    <a:pt x="66" y="134"/>
                  </a:cubicBezTo>
                  <a:cubicBezTo>
                    <a:pt x="67" y="139"/>
                    <a:pt x="66" y="144"/>
                    <a:pt x="66" y="148"/>
                  </a:cubicBezTo>
                  <a:cubicBezTo>
                    <a:pt x="67" y="149"/>
                    <a:pt x="68" y="150"/>
                    <a:pt x="70" y="151"/>
                  </a:cubicBezTo>
                  <a:cubicBezTo>
                    <a:pt x="73" y="148"/>
                    <a:pt x="76" y="145"/>
                    <a:pt x="79" y="143"/>
                  </a:cubicBezTo>
                  <a:cubicBezTo>
                    <a:pt x="81" y="141"/>
                    <a:pt x="83" y="138"/>
                    <a:pt x="85" y="138"/>
                  </a:cubicBezTo>
                  <a:cubicBezTo>
                    <a:pt x="87" y="138"/>
                    <a:pt x="89" y="141"/>
                    <a:pt x="91" y="142"/>
                  </a:cubicBezTo>
                  <a:cubicBezTo>
                    <a:pt x="94" y="145"/>
                    <a:pt x="96" y="148"/>
                    <a:pt x="98" y="149"/>
                  </a:cubicBezTo>
                  <a:cubicBezTo>
                    <a:pt x="101" y="149"/>
                    <a:pt x="103" y="145"/>
                    <a:pt x="105" y="143"/>
                  </a:cubicBezTo>
                  <a:cubicBezTo>
                    <a:pt x="107" y="141"/>
                    <a:pt x="109" y="138"/>
                    <a:pt x="111" y="138"/>
                  </a:cubicBezTo>
                  <a:cubicBezTo>
                    <a:pt x="113" y="138"/>
                    <a:pt x="117" y="141"/>
                    <a:pt x="117" y="142"/>
                  </a:cubicBezTo>
                  <a:cubicBezTo>
                    <a:pt x="118" y="152"/>
                    <a:pt x="124" y="149"/>
                    <a:pt x="131" y="148"/>
                  </a:cubicBezTo>
                  <a:cubicBezTo>
                    <a:pt x="131" y="142"/>
                    <a:pt x="130" y="137"/>
                    <a:pt x="131" y="132"/>
                  </a:cubicBezTo>
                  <a:cubicBezTo>
                    <a:pt x="132" y="129"/>
                    <a:pt x="135" y="127"/>
                    <a:pt x="138" y="124"/>
                  </a:cubicBezTo>
                  <a:cubicBezTo>
                    <a:pt x="140" y="127"/>
                    <a:pt x="143" y="129"/>
                    <a:pt x="144" y="132"/>
                  </a:cubicBezTo>
                  <a:cubicBezTo>
                    <a:pt x="145" y="137"/>
                    <a:pt x="145" y="143"/>
                    <a:pt x="145" y="149"/>
                  </a:cubicBezTo>
                  <a:cubicBezTo>
                    <a:pt x="146" y="149"/>
                    <a:pt x="147" y="150"/>
                    <a:pt x="148" y="151"/>
                  </a:cubicBezTo>
                  <a:cubicBezTo>
                    <a:pt x="151" y="148"/>
                    <a:pt x="154" y="145"/>
                    <a:pt x="158" y="143"/>
                  </a:cubicBezTo>
                  <a:cubicBezTo>
                    <a:pt x="160" y="141"/>
                    <a:pt x="162" y="138"/>
                    <a:pt x="164" y="138"/>
                  </a:cubicBezTo>
                  <a:cubicBezTo>
                    <a:pt x="166" y="138"/>
                    <a:pt x="168" y="141"/>
                    <a:pt x="170" y="143"/>
                  </a:cubicBezTo>
                  <a:cubicBezTo>
                    <a:pt x="172" y="145"/>
                    <a:pt x="175" y="149"/>
                    <a:pt x="177" y="149"/>
                  </a:cubicBezTo>
                  <a:cubicBezTo>
                    <a:pt x="179" y="149"/>
                    <a:pt x="182" y="145"/>
                    <a:pt x="184" y="143"/>
                  </a:cubicBezTo>
                  <a:cubicBezTo>
                    <a:pt x="186" y="141"/>
                    <a:pt x="188" y="138"/>
                    <a:pt x="190" y="138"/>
                  </a:cubicBezTo>
                  <a:cubicBezTo>
                    <a:pt x="192" y="138"/>
                    <a:pt x="196" y="141"/>
                    <a:pt x="196" y="142"/>
                  </a:cubicBezTo>
                  <a:cubicBezTo>
                    <a:pt x="197" y="152"/>
                    <a:pt x="203" y="149"/>
                    <a:pt x="209" y="148"/>
                  </a:cubicBezTo>
                  <a:cubicBezTo>
                    <a:pt x="209" y="144"/>
                    <a:pt x="208" y="140"/>
                    <a:pt x="209" y="137"/>
                  </a:cubicBezTo>
                  <a:cubicBezTo>
                    <a:pt x="211" y="132"/>
                    <a:pt x="214" y="128"/>
                    <a:pt x="216" y="124"/>
                  </a:cubicBezTo>
                  <a:cubicBezTo>
                    <a:pt x="218" y="128"/>
                    <a:pt x="221" y="132"/>
                    <a:pt x="223" y="137"/>
                  </a:cubicBezTo>
                  <a:cubicBezTo>
                    <a:pt x="224" y="141"/>
                    <a:pt x="224" y="145"/>
                    <a:pt x="224" y="151"/>
                  </a:cubicBezTo>
                  <a:cubicBezTo>
                    <a:pt x="229" y="150"/>
                    <a:pt x="232" y="149"/>
                    <a:pt x="235" y="149"/>
                  </a:cubicBezTo>
                  <a:cubicBezTo>
                    <a:pt x="235" y="136"/>
                    <a:pt x="235" y="124"/>
                    <a:pt x="235" y="1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1" name="Google Shape;3361;p36"/>
            <p:cNvSpPr/>
            <p:nvPr/>
          </p:nvSpPr>
          <p:spPr>
            <a:xfrm>
              <a:off x="11649075" y="2782889"/>
              <a:ext cx="74613" cy="131763"/>
            </a:xfrm>
            <a:custGeom>
              <a:rect b="b" l="l" r="r" t="t"/>
              <a:pathLst>
                <a:path extrusionOk="0" h="276" w="157">
                  <a:moveTo>
                    <a:pt x="58" y="124"/>
                  </a:moveTo>
                  <a:cubicBezTo>
                    <a:pt x="51" y="136"/>
                    <a:pt x="46" y="146"/>
                    <a:pt x="40" y="155"/>
                  </a:cubicBezTo>
                  <a:cubicBezTo>
                    <a:pt x="37" y="158"/>
                    <a:pt x="32" y="159"/>
                    <a:pt x="28" y="161"/>
                  </a:cubicBezTo>
                  <a:cubicBezTo>
                    <a:pt x="28" y="157"/>
                    <a:pt x="27" y="152"/>
                    <a:pt x="29" y="148"/>
                  </a:cubicBezTo>
                  <a:cubicBezTo>
                    <a:pt x="34" y="138"/>
                    <a:pt x="40" y="127"/>
                    <a:pt x="47" y="117"/>
                  </a:cubicBezTo>
                  <a:cubicBezTo>
                    <a:pt x="40" y="113"/>
                    <a:pt x="35" y="111"/>
                    <a:pt x="29" y="107"/>
                  </a:cubicBezTo>
                  <a:cubicBezTo>
                    <a:pt x="24" y="119"/>
                    <a:pt x="19" y="131"/>
                    <a:pt x="13" y="142"/>
                  </a:cubicBezTo>
                  <a:cubicBezTo>
                    <a:pt x="11" y="145"/>
                    <a:pt x="6" y="146"/>
                    <a:pt x="2" y="148"/>
                  </a:cubicBezTo>
                  <a:cubicBezTo>
                    <a:pt x="2" y="144"/>
                    <a:pt x="0" y="140"/>
                    <a:pt x="1" y="137"/>
                  </a:cubicBezTo>
                  <a:cubicBezTo>
                    <a:pt x="3" y="130"/>
                    <a:pt x="6" y="124"/>
                    <a:pt x="9" y="118"/>
                  </a:cubicBezTo>
                  <a:cubicBezTo>
                    <a:pt x="16" y="106"/>
                    <a:pt x="19" y="95"/>
                    <a:pt x="14" y="80"/>
                  </a:cubicBezTo>
                  <a:cubicBezTo>
                    <a:pt x="7" y="56"/>
                    <a:pt x="20" y="38"/>
                    <a:pt x="51" y="25"/>
                  </a:cubicBezTo>
                  <a:cubicBezTo>
                    <a:pt x="51" y="20"/>
                    <a:pt x="50" y="15"/>
                    <a:pt x="52" y="10"/>
                  </a:cubicBezTo>
                  <a:cubicBezTo>
                    <a:pt x="52" y="6"/>
                    <a:pt x="56" y="3"/>
                    <a:pt x="58" y="0"/>
                  </a:cubicBezTo>
                  <a:cubicBezTo>
                    <a:pt x="61" y="3"/>
                    <a:pt x="63" y="6"/>
                    <a:pt x="65" y="9"/>
                  </a:cubicBezTo>
                  <a:cubicBezTo>
                    <a:pt x="66" y="11"/>
                    <a:pt x="65" y="13"/>
                    <a:pt x="65" y="15"/>
                  </a:cubicBezTo>
                  <a:cubicBezTo>
                    <a:pt x="64" y="23"/>
                    <a:pt x="66" y="26"/>
                    <a:pt x="74" y="29"/>
                  </a:cubicBezTo>
                  <a:cubicBezTo>
                    <a:pt x="98" y="37"/>
                    <a:pt x="109" y="63"/>
                    <a:pt x="101" y="88"/>
                  </a:cubicBezTo>
                  <a:cubicBezTo>
                    <a:pt x="99" y="93"/>
                    <a:pt x="99" y="99"/>
                    <a:pt x="101" y="103"/>
                  </a:cubicBezTo>
                  <a:cubicBezTo>
                    <a:pt x="118" y="142"/>
                    <a:pt x="137" y="180"/>
                    <a:pt x="152" y="219"/>
                  </a:cubicBezTo>
                  <a:cubicBezTo>
                    <a:pt x="157" y="233"/>
                    <a:pt x="156" y="251"/>
                    <a:pt x="156" y="268"/>
                  </a:cubicBezTo>
                  <a:cubicBezTo>
                    <a:pt x="155" y="274"/>
                    <a:pt x="149" y="276"/>
                    <a:pt x="144" y="271"/>
                  </a:cubicBezTo>
                  <a:cubicBezTo>
                    <a:pt x="142" y="268"/>
                    <a:pt x="140" y="264"/>
                    <a:pt x="138" y="261"/>
                  </a:cubicBezTo>
                  <a:cubicBezTo>
                    <a:pt x="112" y="216"/>
                    <a:pt x="86" y="171"/>
                    <a:pt x="58" y="124"/>
                  </a:cubicBezTo>
                  <a:close/>
                  <a:moveTo>
                    <a:pt x="90" y="72"/>
                  </a:moveTo>
                  <a:cubicBezTo>
                    <a:pt x="91" y="54"/>
                    <a:pt x="76" y="39"/>
                    <a:pt x="58" y="39"/>
                  </a:cubicBezTo>
                  <a:cubicBezTo>
                    <a:pt x="41" y="39"/>
                    <a:pt x="26" y="53"/>
                    <a:pt x="26" y="70"/>
                  </a:cubicBezTo>
                  <a:cubicBezTo>
                    <a:pt x="26" y="88"/>
                    <a:pt x="40" y="104"/>
                    <a:pt x="58" y="104"/>
                  </a:cubicBezTo>
                  <a:cubicBezTo>
                    <a:pt x="75" y="104"/>
                    <a:pt x="90" y="89"/>
                    <a:pt x="90" y="72"/>
                  </a:cubicBezTo>
                  <a:close/>
                  <a:moveTo>
                    <a:pt x="69" y="117"/>
                  </a:moveTo>
                  <a:cubicBezTo>
                    <a:pt x="93" y="158"/>
                    <a:pt x="117" y="198"/>
                    <a:pt x="140" y="239"/>
                  </a:cubicBezTo>
                  <a:cubicBezTo>
                    <a:pt x="142" y="238"/>
                    <a:pt x="143" y="237"/>
                    <a:pt x="145" y="237"/>
                  </a:cubicBezTo>
                  <a:cubicBezTo>
                    <a:pt x="128" y="192"/>
                    <a:pt x="107" y="150"/>
                    <a:pt x="88" y="107"/>
                  </a:cubicBezTo>
                  <a:cubicBezTo>
                    <a:pt x="81" y="111"/>
                    <a:pt x="76" y="114"/>
                    <a:pt x="69" y="11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2" name="Google Shape;3362;p36"/>
            <p:cNvSpPr/>
            <p:nvPr/>
          </p:nvSpPr>
          <p:spPr>
            <a:xfrm>
              <a:off x="11850688" y="3000376"/>
              <a:ext cx="107950" cy="109538"/>
            </a:xfrm>
            <a:custGeom>
              <a:rect b="b" l="l" r="r" t="t"/>
              <a:pathLst>
                <a:path extrusionOk="0" h="226" w="225">
                  <a:moveTo>
                    <a:pt x="225" y="57"/>
                  </a:moveTo>
                  <a:cubicBezTo>
                    <a:pt x="221" y="63"/>
                    <a:pt x="219" y="69"/>
                    <a:pt x="215" y="73"/>
                  </a:cubicBezTo>
                  <a:cubicBezTo>
                    <a:pt x="171" y="117"/>
                    <a:pt x="127" y="161"/>
                    <a:pt x="82" y="205"/>
                  </a:cubicBezTo>
                  <a:cubicBezTo>
                    <a:pt x="78" y="210"/>
                    <a:pt x="71" y="213"/>
                    <a:pt x="64" y="214"/>
                  </a:cubicBezTo>
                  <a:cubicBezTo>
                    <a:pt x="48" y="218"/>
                    <a:pt x="31" y="221"/>
                    <a:pt x="14" y="224"/>
                  </a:cubicBezTo>
                  <a:cubicBezTo>
                    <a:pt x="2" y="226"/>
                    <a:pt x="0" y="224"/>
                    <a:pt x="2" y="212"/>
                  </a:cubicBezTo>
                  <a:cubicBezTo>
                    <a:pt x="5" y="196"/>
                    <a:pt x="7" y="180"/>
                    <a:pt x="11" y="164"/>
                  </a:cubicBezTo>
                  <a:cubicBezTo>
                    <a:pt x="13" y="156"/>
                    <a:pt x="18" y="148"/>
                    <a:pt x="23" y="142"/>
                  </a:cubicBezTo>
                  <a:cubicBezTo>
                    <a:pt x="66" y="98"/>
                    <a:pt x="109" y="55"/>
                    <a:pt x="152" y="13"/>
                  </a:cubicBezTo>
                  <a:cubicBezTo>
                    <a:pt x="165" y="0"/>
                    <a:pt x="174" y="0"/>
                    <a:pt x="187" y="12"/>
                  </a:cubicBezTo>
                  <a:cubicBezTo>
                    <a:pt x="197" y="21"/>
                    <a:pt x="206" y="31"/>
                    <a:pt x="215" y="41"/>
                  </a:cubicBezTo>
                  <a:cubicBezTo>
                    <a:pt x="219" y="45"/>
                    <a:pt x="222" y="51"/>
                    <a:pt x="225" y="57"/>
                  </a:cubicBezTo>
                  <a:close/>
                  <a:moveTo>
                    <a:pt x="74" y="196"/>
                  </a:moveTo>
                  <a:cubicBezTo>
                    <a:pt x="118" y="152"/>
                    <a:pt x="162" y="107"/>
                    <a:pt x="206" y="63"/>
                  </a:cubicBezTo>
                  <a:cubicBezTo>
                    <a:pt x="211" y="58"/>
                    <a:pt x="209" y="53"/>
                    <a:pt x="205" y="49"/>
                  </a:cubicBezTo>
                  <a:cubicBezTo>
                    <a:pt x="196" y="40"/>
                    <a:pt x="188" y="32"/>
                    <a:pt x="180" y="23"/>
                  </a:cubicBezTo>
                  <a:cubicBezTo>
                    <a:pt x="172" y="15"/>
                    <a:pt x="167" y="16"/>
                    <a:pt x="160" y="24"/>
                  </a:cubicBezTo>
                  <a:cubicBezTo>
                    <a:pt x="118" y="65"/>
                    <a:pt x="77" y="106"/>
                    <a:pt x="36" y="148"/>
                  </a:cubicBezTo>
                  <a:cubicBezTo>
                    <a:pt x="34" y="149"/>
                    <a:pt x="32" y="152"/>
                    <a:pt x="31" y="153"/>
                  </a:cubicBezTo>
                  <a:cubicBezTo>
                    <a:pt x="45" y="167"/>
                    <a:pt x="59" y="181"/>
                    <a:pt x="74" y="196"/>
                  </a:cubicBezTo>
                  <a:close/>
                  <a:moveTo>
                    <a:pt x="23" y="169"/>
                  </a:moveTo>
                  <a:cubicBezTo>
                    <a:pt x="21" y="182"/>
                    <a:pt x="19" y="195"/>
                    <a:pt x="16" y="210"/>
                  </a:cubicBezTo>
                  <a:cubicBezTo>
                    <a:pt x="32" y="207"/>
                    <a:pt x="45" y="205"/>
                    <a:pt x="57" y="203"/>
                  </a:cubicBezTo>
                  <a:cubicBezTo>
                    <a:pt x="45" y="191"/>
                    <a:pt x="35" y="180"/>
                    <a:pt x="23" y="16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3" name="Google Shape;3363;p36"/>
            <p:cNvSpPr/>
            <p:nvPr/>
          </p:nvSpPr>
          <p:spPr>
            <a:xfrm>
              <a:off x="11807825" y="2560639"/>
              <a:ext cx="31750" cy="117475"/>
            </a:xfrm>
            <a:custGeom>
              <a:rect b="b" l="l" r="r" t="t"/>
              <a:pathLst>
                <a:path extrusionOk="0" h="246" w="69">
                  <a:moveTo>
                    <a:pt x="54" y="119"/>
                  </a:moveTo>
                  <a:cubicBezTo>
                    <a:pt x="54" y="110"/>
                    <a:pt x="54" y="103"/>
                    <a:pt x="54" y="97"/>
                  </a:cubicBezTo>
                  <a:cubicBezTo>
                    <a:pt x="49" y="93"/>
                    <a:pt x="46" y="90"/>
                    <a:pt x="42" y="86"/>
                  </a:cubicBezTo>
                  <a:cubicBezTo>
                    <a:pt x="45" y="84"/>
                    <a:pt x="49" y="81"/>
                    <a:pt x="54" y="77"/>
                  </a:cubicBezTo>
                  <a:cubicBezTo>
                    <a:pt x="54" y="71"/>
                    <a:pt x="54" y="64"/>
                    <a:pt x="54" y="58"/>
                  </a:cubicBezTo>
                  <a:cubicBezTo>
                    <a:pt x="49" y="54"/>
                    <a:pt x="46" y="50"/>
                    <a:pt x="42" y="47"/>
                  </a:cubicBezTo>
                  <a:cubicBezTo>
                    <a:pt x="46" y="44"/>
                    <a:pt x="49" y="42"/>
                    <a:pt x="54" y="38"/>
                  </a:cubicBezTo>
                  <a:cubicBezTo>
                    <a:pt x="54" y="32"/>
                    <a:pt x="54" y="24"/>
                    <a:pt x="54" y="15"/>
                  </a:cubicBezTo>
                  <a:cubicBezTo>
                    <a:pt x="43" y="15"/>
                    <a:pt x="32" y="14"/>
                    <a:pt x="21" y="15"/>
                  </a:cubicBezTo>
                  <a:cubicBezTo>
                    <a:pt x="19" y="15"/>
                    <a:pt x="16" y="22"/>
                    <a:pt x="16" y="26"/>
                  </a:cubicBezTo>
                  <a:cubicBezTo>
                    <a:pt x="15" y="80"/>
                    <a:pt x="15" y="134"/>
                    <a:pt x="15" y="188"/>
                  </a:cubicBezTo>
                  <a:cubicBezTo>
                    <a:pt x="15" y="202"/>
                    <a:pt x="16" y="217"/>
                    <a:pt x="15" y="232"/>
                  </a:cubicBezTo>
                  <a:cubicBezTo>
                    <a:pt x="15" y="236"/>
                    <a:pt x="11" y="241"/>
                    <a:pt x="9" y="246"/>
                  </a:cubicBezTo>
                  <a:cubicBezTo>
                    <a:pt x="7" y="241"/>
                    <a:pt x="3" y="237"/>
                    <a:pt x="3" y="232"/>
                  </a:cubicBezTo>
                  <a:cubicBezTo>
                    <a:pt x="2" y="164"/>
                    <a:pt x="2" y="95"/>
                    <a:pt x="3" y="26"/>
                  </a:cubicBezTo>
                  <a:cubicBezTo>
                    <a:pt x="3" y="0"/>
                    <a:pt x="0" y="2"/>
                    <a:pt x="27" y="2"/>
                  </a:cubicBezTo>
                  <a:cubicBezTo>
                    <a:pt x="37" y="2"/>
                    <a:pt x="46" y="2"/>
                    <a:pt x="56" y="2"/>
                  </a:cubicBezTo>
                  <a:cubicBezTo>
                    <a:pt x="65" y="1"/>
                    <a:pt x="68" y="5"/>
                    <a:pt x="68" y="13"/>
                  </a:cubicBezTo>
                  <a:cubicBezTo>
                    <a:pt x="68" y="77"/>
                    <a:pt x="69" y="141"/>
                    <a:pt x="69" y="205"/>
                  </a:cubicBezTo>
                  <a:cubicBezTo>
                    <a:pt x="69" y="216"/>
                    <a:pt x="64" y="218"/>
                    <a:pt x="55" y="213"/>
                  </a:cubicBezTo>
                  <a:cubicBezTo>
                    <a:pt x="54" y="212"/>
                    <a:pt x="53" y="212"/>
                    <a:pt x="52" y="211"/>
                  </a:cubicBezTo>
                  <a:cubicBezTo>
                    <a:pt x="48" y="209"/>
                    <a:pt x="45" y="206"/>
                    <a:pt x="42" y="204"/>
                  </a:cubicBezTo>
                  <a:cubicBezTo>
                    <a:pt x="46" y="201"/>
                    <a:pt x="49" y="198"/>
                    <a:pt x="54" y="195"/>
                  </a:cubicBezTo>
                  <a:cubicBezTo>
                    <a:pt x="54" y="189"/>
                    <a:pt x="54" y="181"/>
                    <a:pt x="54" y="176"/>
                  </a:cubicBezTo>
                  <a:cubicBezTo>
                    <a:pt x="49" y="171"/>
                    <a:pt x="46" y="168"/>
                    <a:pt x="42" y="164"/>
                  </a:cubicBezTo>
                  <a:cubicBezTo>
                    <a:pt x="46" y="162"/>
                    <a:pt x="49" y="159"/>
                    <a:pt x="54" y="156"/>
                  </a:cubicBezTo>
                  <a:cubicBezTo>
                    <a:pt x="54" y="149"/>
                    <a:pt x="54" y="142"/>
                    <a:pt x="54" y="132"/>
                  </a:cubicBezTo>
                  <a:cubicBezTo>
                    <a:pt x="49" y="132"/>
                    <a:pt x="44" y="133"/>
                    <a:pt x="40" y="132"/>
                  </a:cubicBezTo>
                  <a:cubicBezTo>
                    <a:pt x="36" y="131"/>
                    <a:pt x="33" y="128"/>
                    <a:pt x="29" y="126"/>
                  </a:cubicBezTo>
                  <a:cubicBezTo>
                    <a:pt x="33" y="124"/>
                    <a:pt x="37" y="121"/>
                    <a:pt x="41" y="120"/>
                  </a:cubicBezTo>
                  <a:cubicBezTo>
                    <a:pt x="45" y="118"/>
                    <a:pt x="49" y="119"/>
                    <a:pt x="54" y="1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4" name="Google Shape;3364;p36"/>
            <p:cNvSpPr/>
            <p:nvPr/>
          </p:nvSpPr>
          <p:spPr>
            <a:xfrm>
              <a:off x="11842750" y="2679701"/>
              <a:ext cx="115888" cy="33338"/>
            </a:xfrm>
            <a:custGeom>
              <a:rect b="b" l="l" r="r" t="t"/>
              <a:pathLst>
                <a:path extrusionOk="0" h="67" w="241">
                  <a:moveTo>
                    <a:pt x="227" y="15"/>
                  </a:moveTo>
                  <a:cubicBezTo>
                    <a:pt x="218" y="15"/>
                    <a:pt x="210" y="15"/>
                    <a:pt x="204" y="15"/>
                  </a:cubicBezTo>
                  <a:cubicBezTo>
                    <a:pt x="201" y="19"/>
                    <a:pt x="198" y="23"/>
                    <a:pt x="195" y="27"/>
                  </a:cubicBezTo>
                  <a:cubicBezTo>
                    <a:pt x="192" y="23"/>
                    <a:pt x="188" y="20"/>
                    <a:pt x="184" y="15"/>
                  </a:cubicBezTo>
                  <a:cubicBezTo>
                    <a:pt x="179" y="15"/>
                    <a:pt x="172" y="15"/>
                    <a:pt x="165" y="15"/>
                  </a:cubicBezTo>
                  <a:cubicBezTo>
                    <a:pt x="161" y="19"/>
                    <a:pt x="158" y="23"/>
                    <a:pt x="155" y="27"/>
                  </a:cubicBezTo>
                  <a:cubicBezTo>
                    <a:pt x="152" y="23"/>
                    <a:pt x="149" y="20"/>
                    <a:pt x="146" y="15"/>
                  </a:cubicBezTo>
                  <a:cubicBezTo>
                    <a:pt x="139" y="15"/>
                    <a:pt x="132" y="15"/>
                    <a:pt x="123" y="15"/>
                  </a:cubicBezTo>
                  <a:cubicBezTo>
                    <a:pt x="123" y="21"/>
                    <a:pt x="123" y="27"/>
                    <a:pt x="122" y="32"/>
                  </a:cubicBezTo>
                  <a:cubicBezTo>
                    <a:pt x="122" y="34"/>
                    <a:pt x="119" y="37"/>
                    <a:pt x="117" y="39"/>
                  </a:cubicBezTo>
                  <a:cubicBezTo>
                    <a:pt x="114" y="37"/>
                    <a:pt x="111" y="34"/>
                    <a:pt x="110" y="31"/>
                  </a:cubicBezTo>
                  <a:cubicBezTo>
                    <a:pt x="109" y="27"/>
                    <a:pt x="110" y="22"/>
                    <a:pt x="110" y="15"/>
                  </a:cubicBezTo>
                  <a:cubicBezTo>
                    <a:pt x="102" y="15"/>
                    <a:pt x="95" y="16"/>
                    <a:pt x="89" y="15"/>
                  </a:cubicBezTo>
                  <a:cubicBezTo>
                    <a:pt x="84" y="14"/>
                    <a:pt x="80" y="10"/>
                    <a:pt x="76" y="8"/>
                  </a:cubicBezTo>
                  <a:cubicBezTo>
                    <a:pt x="80" y="5"/>
                    <a:pt x="84" y="1"/>
                    <a:pt x="88" y="1"/>
                  </a:cubicBezTo>
                  <a:cubicBezTo>
                    <a:pt x="124" y="0"/>
                    <a:pt x="160" y="0"/>
                    <a:pt x="196" y="0"/>
                  </a:cubicBezTo>
                  <a:cubicBezTo>
                    <a:pt x="207" y="1"/>
                    <a:pt x="217" y="1"/>
                    <a:pt x="228" y="1"/>
                  </a:cubicBezTo>
                  <a:cubicBezTo>
                    <a:pt x="236" y="0"/>
                    <a:pt x="241" y="4"/>
                    <a:pt x="240" y="13"/>
                  </a:cubicBezTo>
                  <a:cubicBezTo>
                    <a:pt x="240" y="27"/>
                    <a:pt x="240" y="41"/>
                    <a:pt x="240" y="54"/>
                  </a:cubicBezTo>
                  <a:cubicBezTo>
                    <a:pt x="241" y="64"/>
                    <a:pt x="236" y="67"/>
                    <a:pt x="228" y="66"/>
                  </a:cubicBezTo>
                  <a:cubicBezTo>
                    <a:pt x="155" y="66"/>
                    <a:pt x="83" y="66"/>
                    <a:pt x="11" y="66"/>
                  </a:cubicBezTo>
                  <a:cubicBezTo>
                    <a:pt x="7" y="66"/>
                    <a:pt x="4" y="62"/>
                    <a:pt x="0" y="60"/>
                  </a:cubicBezTo>
                  <a:cubicBezTo>
                    <a:pt x="4" y="58"/>
                    <a:pt x="8" y="54"/>
                    <a:pt x="11" y="54"/>
                  </a:cubicBezTo>
                  <a:cubicBezTo>
                    <a:pt x="77" y="53"/>
                    <a:pt x="143" y="54"/>
                    <a:pt x="209" y="53"/>
                  </a:cubicBezTo>
                  <a:cubicBezTo>
                    <a:pt x="230" y="53"/>
                    <a:pt x="227" y="56"/>
                    <a:pt x="227" y="34"/>
                  </a:cubicBezTo>
                  <a:cubicBezTo>
                    <a:pt x="227" y="28"/>
                    <a:pt x="227" y="22"/>
                    <a:pt x="227" y="1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5" name="Google Shape;3365;p36"/>
            <p:cNvSpPr/>
            <p:nvPr/>
          </p:nvSpPr>
          <p:spPr>
            <a:xfrm>
              <a:off x="11807825" y="2659064"/>
              <a:ext cx="74613" cy="53975"/>
            </a:xfrm>
            <a:custGeom>
              <a:rect b="b" l="l" r="r" t="t"/>
              <a:pathLst>
                <a:path extrusionOk="0" h="112" w="156">
                  <a:moveTo>
                    <a:pt x="115" y="0"/>
                  </a:moveTo>
                  <a:cubicBezTo>
                    <a:pt x="118" y="0"/>
                    <a:pt x="119" y="0"/>
                    <a:pt x="120" y="1"/>
                  </a:cubicBezTo>
                  <a:cubicBezTo>
                    <a:pt x="131" y="4"/>
                    <a:pt x="143" y="6"/>
                    <a:pt x="151" y="12"/>
                  </a:cubicBezTo>
                  <a:cubicBezTo>
                    <a:pt x="156" y="16"/>
                    <a:pt x="136" y="51"/>
                    <a:pt x="127" y="56"/>
                  </a:cubicBezTo>
                  <a:cubicBezTo>
                    <a:pt x="97" y="73"/>
                    <a:pt x="67" y="89"/>
                    <a:pt x="38" y="106"/>
                  </a:cubicBezTo>
                  <a:cubicBezTo>
                    <a:pt x="28" y="112"/>
                    <a:pt x="23" y="111"/>
                    <a:pt x="19" y="101"/>
                  </a:cubicBezTo>
                  <a:cubicBezTo>
                    <a:pt x="14" y="91"/>
                    <a:pt x="9" y="81"/>
                    <a:pt x="4" y="71"/>
                  </a:cubicBezTo>
                  <a:cubicBezTo>
                    <a:pt x="0" y="65"/>
                    <a:pt x="2" y="60"/>
                    <a:pt x="8" y="57"/>
                  </a:cubicBezTo>
                  <a:cubicBezTo>
                    <a:pt x="41" y="39"/>
                    <a:pt x="73" y="20"/>
                    <a:pt x="106" y="2"/>
                  </a:cubicBezTo>
                  <a:cubicBezTo>
                    <a:pt x="109" y="1"/>
                    <a:pt x="113" y="0"/>
                    <a:pt x="115" y="0"/>
                  </a:cubicBezTo>
                  <a:close/>
                  <a:moveTo>
                    <a:pt x="31" y="95"/>
                  </a:moveTo>
                  <a:cubicBezTo>
                    <a:pt x="61" y="77"/>
                    <a:pt x="90" y="61"/>
                    <a:pt x="120" y="44"/>
                  </a:cubicBezTo>
                  <a:cubicBezTo>
                    <a:pt x="115" y="34"/>
                    <a:pt x="111" y="26"/>
                    <a:pt x="106" y="17"/>
                  </a:cubicBezTo>
                  <a:cubicBezTo>
                    <a:pt x="91" y="26"/>
                    <a:pt x="76" y="34"/>
                    <a:pt x="62" y="42"/>
                  </a:cubicBezTo>
                  <a:cubicBezTo>
                    <a:pt x="47" y="50"/>
                    <a:pt x="32" y="59"/>
                    <a:pt x="17" y="68"/>
                  </a:cubicBezTo>
                  <a:cubicBezTo>
                    <a:pt x="22" y="77"/>
                    <a:pt x="26" y="85"/>
                    <a:pt x="31" y="9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6" name="Google Shape;3366;p36"/>
            <p:cNvSpPr/>
            <p:nvPr/>
          </p:nvSpPr>
          <p:spPr>
            <a:xfrm>
              <a:off x="11850688" y="2851151"/>
              <a:ext cx="7938" cy="80963"/>
            </a:xfrm>
            <a:custGeom>
              <a:rect b="b" l="l" r="r" t="t"/>
              <a:pathLst>
                <a:path extrusionOk="0" h="169" w="15">
                  <a:moveTo>
                    <a:pt x="1" y="83"/>
                  </a:moveTo>
                  <a:cubicBezTo>
                    <a:pt x="1" y="60"/>
                    <a:pt x="1" y="38"/>
                    <a:pt x="1" y="15"/>
                  </a:cubicBezTo>
                  <a:cubicBezTo>
                    <a:pt x="1" y="11"/>
                    <a:pt x="1" y="7"/>
                    <a:pt x="2" y="4"/>
                  </a:cubicBezTo>
                  <a:cubicBezTo>
                    <a:pt x="3" y="2"/>
                    <a:pt x="6" y="0"/>
                    <a:pt x="7" y="0"/>
                  </a:cubicBezTo>
                  <a:cubicBezTo>
                    <a:pt x="9" y="0"/>
                    <a:pt x="12" y="2"/>
                    <a:pt x="13" y="4"/>
                  </a:cubicBezTo>
                  <a:cubicBezTo>
                    <a:pt x="14" y="7"/>
                    <a:pt x="14" y="11"/>
                    <a:pt x="14" y="15"/>
                  </a:cubicBezTo>
                  <a:cubicBezTo>
                    <a:pt x="15" y="61"/>
                    <a:pt x="15" y="107"/>
                    <a:pt x="14" y="153"/>
                  </a:cubicBezTo>
                  <a:cubicBezTo>
                    <a:pt x="14" y="154"/>
                    <a:pt x="15" y="156"/>
                    <a:pt x="14" y="157"/>
                  </a:cubicBezTo>
                  <a:cubicBezTo>
                    <a:pt x="12" y="161"/>
                    <a:pt x="9" y="165"/>
                    <a:pt x="7" y="169"/>
                  </a:cubicBezTo>
                  <a:cubicBezTo>
                    <a:pt x="5" y="165"/>
                    <a:pt x="1" y="161"/>
                    <a:pt x="1" y="157"/>
                  </a:cubicBezTo>
                  <a:cubicBezTo>
                    <a:pt x="0" y="132"/>
                    <a:pt x="1" y="108"/>
                    <a:pt x="1" y="8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7" name="Google Shape;3367;p36"/>
            <p:cNvSpPr/>
            <p:nvPr/>
          </p:nvSpPr>
          <p:spPr>
            <a:xfrm>
              <a:off x="11871325" y="2851151"/>
              <a:ext cx="6350" cy="80963"/>
            </a:xfrm>
            <a:custGeom>
              <a:rect b="b" l="l" r="r" t="t"/>
              <a:pathLst>
                <a:path extrusionOk="0" h="169" w="14">
                  <a:moveTo>
                    <a:pt x="14" y="85"/>
                  </a:moveTo>
                  <a:cubicBezTo>
                    <a:pt x="14" y="109"/>
                    <a:pt x="14" y="132"/>
                    <a:pt x="13" y="156"/>
                  </a:cubicBezTo>
                  <a:cubicBezTo>
                    <a:pt x="13" y="160"/>
                    <a:pt x="9" y="164"/>
                    <a:pt x="7" y="169"/>
                  </a:cubicBezTo>
                  <a:cubicBezTo>
                    <a:pt x="5" y="165"/>
                    <a:pt x="0" y="161"/>
                    <a:pt x="0" y="157"/>
                  </a:cubicBezTo>
                  <a:cubicBezTo>
                    <a:pt x="0" y="108"/>
                    <a:pt x="0" y="60"/>
                    <a:pt x="0" y="11"/>
                  </a:cubicBezTo>
                  <a:cubicBezTo>
                    <a:pt x="0" y="7"/>
                    <a:pt x="4" y="4"/>
                    <a:pt x="7" y="0"/>
                  </a:cubicBezTo>
                  <a:cubicBezTo>
                    <a:pt x="9" y="4"/>
                    <a:pt x="13" y="8"/>
                    <a:pt x="13" y="12"/>
                  </a:cubicBezTo>
                  <a:cubicBezTo>
                    <a:pt x="14" y="36"/>
                    <a:pt x="14" y="61"/>
                    <a:pt x="14" y="8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8" name="Google Shape;3368;p36"/>
            <p:cNvSpPr/>
            <p:nvPr/>
          </p:nvSpPr>
          <p:spPr>
            <a:xfrm>
              <a:off x="11888788" y="2851151"/>
              <a:ext cx="6350" cy="80963"/>
            </a:xfrm>
            <a:custGeom>
              <a:rect b="b" l="l" r="r" t="t"/>
              <a:pathLst>
                <a:path extrusionOk="0" h="169" w="15">
                  <a:moveTo>
                    <a:pt x="1" y="85"/>
                  </a:moveTo>
                  <a:cubicBezTo>
                    <a:pt x="1" y="61"/>
                    <a:pt x="1" y="37"/>
                    <a:pt x="1" y="13"/>
                  </a:cubicBezTo>
                  <a:cubicBezTo>
                    <a:pt x="2" y="8"/>
                    <a:pt x="5" y="4"/>
                    <a:pt x="7" y="0"/>
                  </a:cubicBezTo>
                  <a:cubicBezTo>
                    <a:pt x="10" y="4"/>
                    <a:pt x="15" y="9"/>
                    <a:pt x="15" y="13"/>
                  </a:cubicBezTo>
                  <a:cubicBezTo>
                    <a:pt x="15" y="60"/>
                    <a:pt x="15" y="107"/>
                    <a:pt x="15" y="155"/>
                  </a:cubicBezTo>
                  <a:cubicBezTo>
                    <a:pt x="15" y="157"/>
                    <a:pt x="15" y="160"/>
                    <a:pt x="14" y="162"/>
                  </a:cubicBezTo>
                  <a:cubicBezTo>
                    <a:pt x="13" y="164"/>
                    <a:pt x="10" y="166"/>
                    <a:pt x="8" y="169"/>
                  </a:cubicBezTo>
                  <a:cubicBezTo>
                    <a:pt x="6" y="166"/>
                    <a:pt x="2" y="164"/>
                    <a:pt x="2" y="162"/>
                  </a:cubicBezTo>
                  <a:cubicBezTo>
                    <a:pt x="0" y="157"/>
                    <a:pt x="1" y="152"/>
                    <a:pt x="1" y="147"/>
                  </a:cubicBezTo>
                  <a:cubicBezTo>
                    <a:pt x="1" y="126"/>
                    <a:pt x="1" y="105"/>
                    <a:pt x="1" y="8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9" name="Google Shape;3369;p36"/>
            <p:cNvSpPr/>
            <p:nvPr/>
          </p:nvSpPr>
          <p:spPr>
            <a:xfrm>
              <a:off x="11907838" y="2851151"/>
              <a:ext cx="7938" cy="80963"/>
            </a:xfrm>
            <a:custGeom>
              <a:rect b="b" l="l" r="r" t="t"/>
              <a:pathLst>
                <a:path extrusionOk="0" h="169" w="15">
                  <a:moveTo>
                    <a:pt x="14" y="84"/>
                  </a:moveTo>
                  <a:cubicBezTo>
                    <a:pt x="14" y="107"/>
                    <a:pt x="14" y="129"/>
                    <a:pt x="14" y="151"/>
                  </a:cubicBezTo>
                  <a:cubicBezTo>
                    <a:pt x="14" y="155"/>
                    <a:pt x="15" y="158"/>
                    <a:pt x="14" y="161"/>
                  </a:cubicBezTo>
                  <a:cubicBezTo>
                    <a:pt x="12" y="164"/>
                    <a:pt x="9" y="166"/>
                    <a:pt x="7" y="169"/>
                  </a:cubicBezTo>
                  <a:cubicBezTo>
                    <a:pt x="5" y="166"/>
                    <a:pt x="2" y="164"/>
                    <a:pt x="1" y="161"/>
                  </a:cubicBezTo>
                  <a:cubicBezTo>
                    <a:pt x="0" y="158"/>
                    <a:pt x="0" y="154"/>
                    <a:pt x="0" y="151"/>
                  </a:cubicBezTo>
                  <a:cubicBezTo>
                    <a:pt x="0" y="106"/>
                    <a:pt x="0" y="60"/>
                    <a:pt x="0" y="15"/>
                  </a:cubicBezTo>
                  <a:cubicBezTo>
                    <a:pt x="0" y="12"/>
                    <a:pt x="0" y="9"/>
                    <a:pt x="1" y="7"/>
                  </a:cubicBezTo>
                  <a:cubicBezTo>
                    <a:pt x="2" y="4"/>
                    <a:pt x="5" y="2"/>
                    <a:pt x="7" y="0"/>
                  </a:cubicBezTo>
                  <a:cubicBezTo>
                    <a:pt x="9" y="2"/>
                    <a:pt x="13" y="4"/>
                    <a:pt x="14" y="7"/>
                  </a:cubicBezTo>
                  <a:cubicBezTo>
                    <a:pt x="15" y="13"/>
                    <a:pt x="14" y="20"/>
                    <a:pt x="14" y="27"/>
                  </a:cubicBezTo>
                  <a:cubicBezTo>
                    <a:pt x="14" y="46"/>
                    <a:pt x="14" y="65"/>
                    <a:pt x="14" y="8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0" name="Google Shape;3370;p36"/>
            <p:cNvSpPr/>
            <p:nvPr/>
          </p:nvSpPr>
          <p:spPr>
            <a:xfrm>
              <a:off x="11920538" y="2806701"/>
              <a:ext cx="25400" cy="25400"/>
            </a:xfrm>
            <a:custGeom>
              <a:rect b="b" l="l" r="r" t="t"/>
              <a:pathLst>
                <a:path extrusionOk="0" h="53" w="52">
                  <a:moveTo>
                    <a:pt x="52" y="27"/>
                  </a:moveTo>
                  <a:cubicBezTo>
                    <a:pt x="52" y="41"/>
                    <a:pt x="40" y="53"/>
                    <a:pt x="26" y="53"/>
                  </a:cubicBezTo>
                  <a:cubicBezTo>
                    <a:pt x="12" y="53"/>
                    <a:pt x="0" y="40"/>
                    <a:pt x="0" y="26"/>
                  </a:cubicBezTo>
                  <a:cubicBezTo>
                    <a:pt x="0" y="13"/>
                    <a:pt x="13" y="0"/>
                    <a:pt x="26" y="1"/>
                  </a:cubicBezTo>
                  <a:cubicBezTo>
                    <a:pt x="40" y="1"/>
                    <a:pt x="52" y="13"/>
                    <a:pt x="52" y="27"/>
                  </a:cubicBezTo>
                  <a:close/>
                  <a:moveTo>
                    <a:pt x="24" y="41"/>
                  </a:moveTo>
                  <a:cubicBezTo>
                    <a:pt x="26" y="41"/>
                    <a:pt x="28" y="41"/>
                    <a:pt x="30" y="41"/>
                  </a:cubicBezTo>
                  <a:cubicBezTo>
                    <a:pt x="33" y="36"/>
                    <a:pt x="39" y="31"/>
                    <a:pt x="38" y="26"/>
                  </a:cubicBezTo>
                  <a:cubicBezTo>
                    <a:pt x="37" y="22"/>
                    <a:pt x="30" y="16"/>
                    <a:pt x="25" y="15"/>
                  </a:cubicBezTo>
                  <a:cubicBezTo>
                    <a:pt x="17" y="13"/>
                    <a:pt x="12" y="20"/>
                    <a:pt x="14" y="28"/>
                  </a:cubicBezTo>
                  <a:cubicBezTo>
                    <a:pt x="15" y="33"/>
                    <a:pt x="20" y="37"/>
                    <a:pt x="24" y="4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1" name="Google Shape;3371;p36"/>
            <p:cNvSpPr/>
            <p:nvPr/>
          </p:nvSpPr>
          <p:spPr>
            <a:xfrm>
              <a:off x="11820525" y="2806701"/>
              <a:ext cx="25400" cy="25400"/>
            </a:xfrm>
            <a:custGeom>
              <a:rect b="b" l="l" r="r" t="t"/>
              <a:pathLst>
                <a:path extrusionOk="0" h="52" w="52">
                  <a:moveTo>
                    <a:pt x="0" y="25"/>
                  </a:moveTo>
                  <a:cubicBezTo>
                    <a:pt x="0" y="11"/>
                    <a:pt x="12" y="0"/>
                    <a:pt x="26" y="0"/>
                  </a:cubicBezTo>
                  <a:cubicBezTo>
                    <a:pt x="39" y="0"/>
                    <a:pt x="52" y="12"/>
                    <a:pt x="52" y="26"/>
                  </a:cubicBezTo>
                  <a:cubicBezTo>
                    <a:pt x="52" y="40"/>
                    <a:pt x="39" y="52"/>
                    <a:pt x="25" y="52"/>
                  </a:cubicBezTo>
                  <a:cubicBezTo>
                    <a:pt x="11" y="51"/>
                    <a:pt x="0" y="40"/>
                    <a:pt x="0" y="25"/>
                  </a:cubicBezTo>
                  <a:close/>
                  <a:moveTo>
                    <a:pt x="23" y="40"/>
                  </a:moveTo>
                  <a:cubicBezTo>
                    <a:pt x="24" y="40"/>
                    <a:pt x="26" y="40"/>
                    <a:pt x="28" y="40"/>
                  </a:cubicBezTo>
                  <a:cubicBezTo>
                    <a:pt x="32" y="36"/>
                    <a:pt x="37" y="32"/>
                    <a:pt x="38" y="27"/>
                  </a:cubicBezTo>
                  <a:cubicBezTo>
                    <a:pt x="39" y="19"/>
                    <a:pt x="35" y="14"/>
                    <a:pt x="26" y="13"/>
                  </a:cubicBezTo>
                  <a:cubicBezTo>
                    <a:pt x="18" y="13"/>
                    <a:pt x="12" y="18"/>
                    <a:pt x="13" y="26"/>
                  </a:cubicBezTo>
                  <a:cubicBezTo>
                    <a:pt x="14" y="31"/>
                    <a:pt x="19" y="35"/>
                    <a:pt x="23" y="4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2" name="Google Shape;3372;p36"/>
            <p:cNvSpPr/>
            <p:nvPr/>
          </p:nvSpPr>
          <p:spPr>
            <a:xfrm>
              <a:off x="11858625" y="2832101"/>
              <a:ext cx="49213" cy="6350"/>
            </a:xfrm>
            <a:custGeom>
              <a:rect b="b" l="l" r="r" t="t"/>
              <a:pathLst>
                <a:path extrusionOk="0" h="13" w="103">
                  <a:moveTo>
                    <a:pt x="51" y="13"/>
                  </a:moveTo>
                  <a:cubicBezTo>
                    <a:pt x="37" y="13"/>
                    <a:pt x="23" y="13"/>
                    <a:pt x="9" y="13"/>
                  </a:cubicBezTo>
                  <a:cubicBezTo>
                    <a:pt x="6" y="13"/>
                    <a:pt x="3" y="8"/>
                    <a:pt x="0" y="6"/>
                  </a:cubicBezTo>
                  <a:cubicBezTo>
                    <a:pt x="3" y="4"/>
                    <a:pt x="6" y="0"/>
                    <a:pt x="9" y="0"/>
                  </a:cubicBezTo>
                  <a:cubicBezTo>
                    <a:pt x="37" y="0"/>
                    <a:pt x="65" y="0"/>
                    <a:pt x="94" y="0"/>
                  </a:cubicBezTo>
                  <a:cubicBezTo>
                    <a:pt x="97" y="1"/>
                    <a:pt x="100" y="5"/>
                    <a:pt x="103" y="7"/>
                  </a:cubicBezTo>
                  <a:cubicBezTo>
                    <a:pt x="100" y="9"/>
                    <a:pt x="97" y="13"/>
                    <a:pt x="94" y="13"/>
                  </a:cubicBezTo>
                  <a:cubicBezTo>
                    <a:pt x="79" y="13"/>
                    <a:pt x="65" y="13"/>
                    <a:pt x="51" y="1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3" name="Google Shape;3373;p36"/>
            <p:cNvSpPr/>
            <p:nvPr/>
          </p:nvSpPr>
          <p:spPr>
            <a:xfrm>
              <a:off x="12107863" y="2565401"/>
              <a:ext cx="19050" cy="25400"/>
            </a:xfrm>
            <a:custGeom>
              <a:rect b="b" l="l" r="r" t="t"/>
              <a:pathLst>
                <a:path extrusionOk="0" h="53" w="39">
                  <a:moveTo>
                    <a:pt x="26" y="29"/>
                  </a:moveTo>
                  <a:cubicBezTo>
                    <a:pt x="26" y="32"/>
                    <a:pt x="27" y="39"/>
                    <a:pt x="26" y="45"/>
                  </a:cubicBezTo>
                  <a:cubicBezTo>
                    <a:pt x="26" y="48"/>
                    <a:pt x="22" y="50"/>
                    <a:pt x="20" y="53"/>
                  </a:cubicBezTo>
                  <a:cubicBezTo>
                    <a:pt x="17" y="50"/>
                    <a:pt x="13" y="48"/>
                    <a:pt x="13" y="45"/>
                  </a:cubicBezTo>
                  <a:cubicBezTo>
                    <a:pt x="12" y="39"/>
                    <a:pt x="13" y="32"/>
                    <a:pt x="10" y="27"/>
                  </a:cubicBezTo>
                  <a:cubicBezTo>
                    <a:pt x="7" y="24"/>
                    <a:pt x="3" y="21"/>
                    <a:pt x="0" y="17"/>
                  </a:cubicBezTo>
                  <a:cubicBezTo>
                    <a:pt x="6" y="11"/>
                    <a:pt x="14" y="0"/>
                    <a:pt x="19" y="0"/>
                  </a:cubicBezTo>
                  <a:cubicBezTo>
                    <a:pt x="27" y="1"/>
                    <a:pt x="33" y="12"/>
                    <a:pt x="39" y="19"/>
                  </a:cubicBezTo>
                  <a:cubicBezTo>
                    <a:pt x="36" y="21"/>
                    <a:pt x="33" y="24"/>
                    <a:pt x="26" y="2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4" name="Google Shape;3374;p36"/>
            <p:cNvSpPr/>
            <p:nvPr/>
          </p:nvSpPr>
          <p:spPr>
            <a:xfrm>
              <a:off x="12041188" y="2682876"/>
              <a:ext cx="23813" cy="15875"/>
            </a:xfrm>
            <a:custGeom>
              <a:rect b="b" l="l" r="r" t="t"/>
              <a:pathLst>
                <a:path extrusionOk="0" h="35" w="51">
                  <a:moveTo>
                    <a:pt x="31" y="22"/>
                  </a:moveTo>
                  <a:cubicBezTo>
                    <a:pt x="32" y="25"/>
                    <a:pt x="33" y="29"/>
                    <a:pt x="33" y="33"/>
                  </a:cubicBezTo>
                  <a:cubicBezTo>
                    <a:pt x="29" y="34"/>
                    <a:pt x="24" y="35"/>
                    <a:pt x="20" y="34"/>
                  </a:cubicBezTo>
                  <a:cubicBezTo>
                    <a:pt x="1" y="30"/>
                    <a:pt x="0" y="29"/>
                    <a:pt x="6" y="12"/>
                  </a:cubicBezTo>
                  <a:cubicBezTo>
                    <a:pt x="7" y="8"/>
                    <a:pt x="10" y="2"/>
                    <a:pt x="13" y="1"/>
                  </a:cubicBezTo>
                  <a:cubicBezTo>
                    <a:pt x="16" y="0"/>
                    <a:pt x="21" y="4"/>
                    <a:pt x="22" y="5"/>
                  </a:cubicBezTo>
                  <a:cubicBezTo>
                    <a:pt x="31" y="5"/>
                    <a:pt x="44" y="1"/>
                    <a:pt x="45" y="4"/>
                  </a:cubicBezTo>
                  <a:cubicBezTo>
                    <a:pt x="51" y="16"/>
                    <a:pt x="35" y="14"/>
                    <a:pt x="31" y="2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5" name="Google Shape;3375;p36"/>
            <p:cNvSpPr/>
            <p:nvPr/>
          </p:nvSpPr>
          <p:spPr>
            <a:xfrm>
              <a:off x="12171363" y="2682876"/>
              <a:ext cx="20638" cy="17463"/>
            </a:xfrm>
            <a:custGeom>
              <a:rect b="b" l="l" r="r" t="t"/>
              <a:pathLst>
                <a:path extrusionOk="0" h="36" w="43">
                  <a:moveTo>
                    <a:pt x="14" y="24"/>
                  </a:moveTo>
                  <a:cubicBezTo>
                    <a:pt x="9" y="16"/>
                    <a:pt x="4" y="10"/>
                    <a:pt x="0" y="4"/>
                  </a:cubicBezTo>
                  <a:cubicBezTo>
                    <a:pt x="7" y="4"/>
                    <a:pt x="14" y="4"/>
                    <a:pt x="22" y="5"/>
                  </a:cubicBezTo>
                  <a:cubicBezTo>
                    <a:pt x="21" y="5"/>
                    <a:pt x="21" y="6"/>
                    <a:pt x="21" y="7"/>
                  </a:cubicBezTo>
                  <a:cubicBezTo>
                    <a:pt x="25" y="5"/>
                    <a:pt x="29" y="2"/>
                    <a:pt x="34" y="0"/>
                  </a:cubicBezTo>
                  <a:cubicBezTo>
                    <a:pt x="37" y="8"/>
                    <a:pt x="41" y="15"/>
                    <a:pt x="42" y="23"/>
                  </a:cubicBezTo>
                  <a:cubicBezTo>
                    <a:pt x="43" y="25"/>
                    <a:pt x="37" y="30"/>
                    <a:pt x="34" y="32"/>
                  </a:cubicBezTo>
                  <a:cubicBezTo>
                    <a:pt x="31" y="34"/>
                    <a:pt x="28" y="35"/>
                    <a:pt x="24" y="35"/>
                  </a:cubicBezTo>
                  <a:cubicBezTo>
                    <a:pt x="21" y="35"/>
                    <a:pt x="15" y="36"/>
                    <a:pt x="14" y="34"/>
                  </a:cubicBezTo>
                  <a:cubicBezTo>
                    <a:pt x="12" y="31"/>
                    <a:pt x="14" y="26"/>
                    <a:pt x="14" y="2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6" name="Google Shape;3376;p36"/>
            <p:cNvSpPr/>
            <p:nvPr/>
          </p:nvSpPr>
          <p:spPr>
            <a:xfrm>
              <a:off x="11864975" y="2819401"/>
              <a:ext cx="36513" cy="6350"/>
            </a:xfrm>
            <a:custGeom>
              <a:rect b="b" l="l" r="r" t="t"/>
              <a:pathLst>
                <a:path extrusionOk="0" h="14" w="77">
                  <a:moveTo>
                    <a:pt x="37" y="14"/>
                  </a:moveTo>
                  <a:cubicBezTo>
                    <a:pt x="28" y="14"/>
                    <a:pt x="18" y="14"/>
                    <a:pt x="9" y="14"/>
                  </a:cubicBezTo>
                  <a:cubicBezTo>
                    <a:pt x="6" y="13"/>
                    <a:pt x="3" y="10"/>
                    <a:pt x="0" y="8"/>
                  </a:cubicBezTo>
                  <a:cubicBezTo>
                    <a:pt x="3" y="6"/>
                    <a:pt x="6" y="1"/>
                    <a:pt x="9" y="1"/>
                  </a:cubicBezTo>
                  <a:cubicBezTo>
                    <a:pt x="29" y="0"/>
                    <a:pt x="48" y="1"/>
                    <a:pt x="68" y="1"/>
                  </a:cubicBezTo>
                  <a:cubicBezTo>
                    <a:pt x="71" y="1"/>
                    <a:pt x="74" y="5"/>
                    <a:pt x="77" y="7"/>
                  </a:cubicBezTo>
                  <a:cubicBezTo>
                    <a:pt x="74" y="9"/>
                    <a:pt x="71" y="13"/>
                    <a:pt x="68" y="14"/>
                  </a:cubicBezTo>
                  <a:cubicBezTo>
                    <a:pt x="58" y="14"/>
                    <a:pt x="47" y="14"/>
                    <a:pt x="37" y="1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7" name="Google Shape;3377;p36"/>
            <p:cNvSpPr/>
            <p:nvPr/>
          </p:nvSpPr>
          <p:spPr>
            <a:xfrm>
              <a:off x="11906250" y="2662239"/>
              <a:ext cx="19050" cy="6350"/>
            </a:xfrm>
            <a:custGeom>
              <a:rect b="b" l="l" r="r" t="t"/>
              <a:pathLst>
                <a:path extrusionOk="0" h="15" w="39">
                  <a:moveTo>
                    <a:pt x="20" y="14"/>
                  </a:moveTo>
                  <a:cubicBezTo>
                    <a:pt x="15" y="14"/>
                    <a:pt x="10" y="15"/>
                    <a:pt x="5" y="14"/>
                  </a:cubicBezTo>
                  <a:cubicBezTo>
                    <a:pt x="3" y="13"/>
                    <a:pt x="0" y="9"/>
                    <a:pt x="0" y="7"/>
                  </a:cubicBezTo>
                  <a:cubicBezTo>
                    <a:pt x="0" y="5"/>
                    <a:pt x="3" y="1"/>
                    <a:pt x="5" y="1"/>
                  </a:cubicBezTo>
                  <a:cubicBezTo>
                    <a:pt x="13" y="0"/>
                    <a:pt x="22" y="0"/>
                    <a:pt x="30" y="1"/>
                  </a:cubicBezTo>
                  <a:cubicBezTo>
                    <a:pt x="33" y="1"/>
                    <a:pt x="36" y="5"/>
                    <a:pt x="39" y="7"/>
                  </a:cubicBezTo>
                  <a:cubicBezTo>
                    <a:pt x="36" y="9"/>
                    <a:pt x="33" y="12"/>
                    <a:pt x="29" y="14"/>
                  </a:cubicBezTo>
                  <a:cubicBezTo>
                    <a:pt x="27" y="15"/>
                    <a:pt x="23" y="14"/>
                    <a:pt x="20" y="1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8" name="Google Shape;3378;p36"/>
            <p:cNvSpPr/>
            <p:nvPr/>
          </p:nvSpPr>
          <p:spPr>
            <a:xfrm>
              <a:off x="11901488" y="2560639"/>
              <a:ext cx="14288" cy="17463"/>
            </a:xfrm>
            <a:custGeom>
              <a:rect b="b" l="l" r="r" t="t"/>
              <a:pathLst>
                <a:path extrusionOk="0" h="35" w="29">
                  <a:moveTo>
                    <a:pt x="15" y="0"/>
                  </a:moveTo>
                  <a:cubicBezTo>
                    <a:pt x="21" y="7"/>
                    <a:pt x="25" y="12"/>
                    <a:pt x="29" y="18"/>
                  </a:cubicBezTo>
                  <a:cubicBezTo>
                    <a:pt x="29" y="19"/>
                    <a:pt x="25" y="22"/>
                    <a:pt x="23" y="25"/>
                  </a:cubicBezTo>
                  <a:cubicBezTo>
                    <a:pt x="18" y="12"/>
                    <a:pt x="2" y="35"/>
                    <a:pt x="0" y="18"/>
                  </a:cubicBezTo>
                  <a:cubicBezTo>
                    <a:pt x="0" y="13"/>
                    <a:pt x="8" y="7"/>
                    <a:pt x="15"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9" name="Google Shape;3379;p36"/>
            <p:cNvSpPr/>
            <p:nvPr/>
          </p:nvSpPr>
          <p:spPr>
            <a:xfrm>
              <a:off x="11933238" y="2655889"/>
              <a:ext cx="12700" cy="12700"/>
            </a:xfrm>
            <a:custGeom>
              <a:rect b="b" l="l" r="r" t="t"/>
              <a:pathLst>
                <a:path extrusionOk="0" h="28" w="25">
                  <a:moveTo>
                    <a:pt x="25" y="9"/>
                  </a:moveTo>
                  <a:cubicBezTo>
                    <a:pt x="25" y="24"/>
                    <a:pt x="21" y="28"/>
                    <a:pt x="8" y="26"/>
                  </a:cubicBezTo>
                  <a:cubicBezTo>
                    <a:pt x="5" y="25"/>
                    <a:pt x="3" y="22"/>
                    <a:pt x="0" y="20"/>
                  </a:cubicBezTo>
                  <a:cubicBezTo>
                    <a:pt x="2" y="17"/>
                    <a:pt x="4" y="15"/>
                    <a:pt x="7" y="13"/>
                  </a:cubicBezTo>
                  <a:cubicBezTo>
                    <a:pt x="8" y="11"/>
                    <a:pt x="10" y="10"/>
                    <a:pt x="12" y="9"/>
                  </a:cubicBezTo>
                  <a:cubicBezTo>
                    <a:pt x="14" y="6"/>
                    <a:pt x="17" y="3"/>
                    <a:pt x="19" y="0"/>
                  </a:cubicBezTo>
                  <a:cubicBezTo>
                    <a:pt x="22" y="4"/>
                    <a:pt x="24" y="8"/>
                    <a:pt x="25" y="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0" name="Google Shape;3380;p36"/>
            <p:cNvSpPr/>
            <p:nvPr/>
          </p:nvSpPr>
          <p:spPr>
            <a:xfrm>
              <a:off x="11917363" y="2574926"/>
              <a:ext cx="12700" cy="14288"/>
            </a:xfrm>
            <a:custGeom>
              <a:rect b="b" l="l" r="r" t="t"/>
              <a:pathLst>
                <a:path extrusionOk="0" h="30" w="29">
                  <a:moveTo>
                    <a:pt x="9" y="0"/>
                  </a:moveTo>
                  <a:cubicBezTo>
                    <a:pt x="15" y="8"/>
                    <a:pt x="22" y="17"/>
                    <a:pt x="29" y="25"/>
                  </a:cubicBezTo>
                  <a:cubicBezTo>
                    <a:pt x="25" y="27"/>
                    <a:pt x="20" y="30"/>
                    <a:pt x="19" y="29"/>
                  </a:cubicBezTo>
                  <a:cubicBezTo>
                    <a:pt x="13" y="24"/>
                    <a:pt x="7" y="18"/>
                    <a:pt x="2" y="11"/>
                  </a:cubicBezTo>
                  <a:cubicBezTo>
                    <a:pt x="0" y="9"/>
                    <a:pt x="3" y="5"/>
                    <a:pt x="4" y="1"/>
                  </a:cubicBezTo>
                  <a:cubicBezTo>
                    <a:pt x="6" y="1"/>
                    <a:pt x="7" y="0"/>
                    <a:pt x="9"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1" name="Google Shape;3381;p36"/>
            <p:cNvSpPr/>
            <p:nvPr/>
          </p:nvSpPr>
          <p:spPr>
            <a:xfrm>
              <a:off x="11871325" y="2590801"/>
              <a:ext cx="12700" cy="14288"/>
            </a:xfrm>
            <a:custGeom>
              <a:rect b="b" l="l" r="r" t="t"/>
              <a:pathLst>
                <a:path extrusionOk="0" h="29" w="29">
                  <a:moveTo>
                    <a:pt x="29" y="8"/>
                  </a:moveTo>
                  <a:cubicBezTo>
                    <a:pt x="22" y="15"/>
                    <a:pt x="14" y="22"/>
                    <a:pt x="6" y="29"/>
                  </a:cubicBezTo>
                  <a:cubicBezTo>
                    <a:pt x="4" y="26"/>
                    <a:pt x="0" y="21"/>
                    <a:pt x="1" y="20"/>
                  </a:cubicBezTo>
                  <a:cubicBezTo>
                    <a:pt x="6" y="13"/>
                    <a:pt x="12" y="7"/>
                    <a:pt x="18" y="2"/>
                  </a:cubicBezTo>
                  <a:cubicBezTo>
                    <a:pt x="20" y="0"/>
                    <a:pt x="25" y="3"/>
                    <a:pt x="28" y="3"/>
                  </a:cubicBezTo>
                  <a:cubicBezTo>
                    <a:pt x="29" y="5"/>
                    <a:pt x="29" y="6"/>
                    <a:pt x="29" y="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2" name="Google Shape;3382;p36"/>
            <p:cNvSpPr/>
            <p:nvPr/>
          </p:nvSpPr>
          <p:spPr>
            <a:xfrm>
              <a:off x="11899900" y="2609851"/>
              <a:ext cx="15875" cy="9525"/>
            </a:xfrm>
            <a:custGeom>
              <a:rect b="b" l="l" r="r" t="t"/>
              <a:pathLst>
                <a:path extrusionOk="0" h="20" w="35">
                  <a:moveTo>
                    <a:pt x="17" y="0"/>
                  </a:moveTo>
                  <a:cubicBezTo>
                    <a:pt x="25" y="4"/>
                    <a:pt x="35" y="8"/>
                    <a:pt x="35" y="10"/>
                  </a:cubicBezTo>
                  <a:cubicBezTo>
                    <a:pt x="33" y="20"/>
                    <a:pt x="24" y="16"/>
                    <a:pt x="17" y="16"/>
                  </a:cubicBezTo>
                  <a:cubicBezTo>
                    <a:pt x="11" y="16"/>
                    <a:pt x="6" y="12"/>
                    <a:pt x="0" y="10"/>
                  </a:cubicBezTo>
                  <a:cubicBezTo>
                    <a:pt x="5" y="7"/>
                    <a:pt x="11" y="4"/>
                    <a:pt x="17"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3" name="Google Shape;3383;p36"/>
            <p:cNvSpPr/>
            <p:nvPr/>
          </p:nvSpPr>
          <p:spPr>
            <a:xfrm>
              <a:off x="11876088" y="2609851"/>
              <a:ext cx="17463" cy="11113"/>
            </a:xfrm>
            <a:custGeom>
              <a:rect b="b" l="l" r="r" t="t"/>
              <a:pathLst>
                <a:path extrusionOk="0" h="21" w="36">
                  <a:moveTo>
                    <a:pt x="19" y="0"/>
                  </a:moveTo>
                  <a:cubicBezTo>
                    <a:pt x="26" y="4"/>
                    <a:pt x="36" y="7"/>
                    <a:pt x="36" y="10"/>
                  </a:cubicBezTo>
                  <a:cubicBezTo>
                    <a:pt x="34" y="20"/>
                    <a:pt x="25" y="16"/>
                    <a:pt x="19" y="16"/>
                  </a:cubicBezTo>
                  <a:cubicBezTo>
                    <a:pt x="12" y="16"/>
                    <a:pt x="2" y="21"/>
                    <a:pt x="1" y="10"/>
                  </a:cubicBezTo>
                  <a:cubicBezTo>
                    <a:pt x="0" y="8"/>
                    <a:pt x="12" y="4"/>
                    <a:pt x="19"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4" name="Google Shape;3384;p36"/>
            <p:cNvSpPr/>
            <p:nvPr/>
          </p:nvSpPr>
          <p:spPr>
            <a:xfrm>
              <a:off x="11885613" y="2574926"/>
              <a:ext cx="14288" cy="14288"/>
            </a:xfrm>
            <a:custGeom>
              <a:rect b="b" l="l" r="r" t="t"/>
              <a:pathLst>
                <a:path extrusionOk="0" h="29" w="29">
                  <a:moveTo>
                    <a:pt x="29" y="8"/>
                  </a:moveTo>
                  <a:cubicBezTo>
                    <a:pt x="22" y="15"/>
                    <a:pt x="15" y="22"/>
                    <a:pt x="7" y="29"/>
                  </a:cubicBezTo>
                  <a:cubicBezTo>
                    <a:pt x="6" y="29"/>
                    <a:pt x="2" y="28"/>
                    <a:pt x="1" y="26"/>
                  </a:cubicBezTo>
                  <a:cubicBezTo>
                    <a:pt x="0" y="24"/>
                    <a:pt x="0" y="20"/>
                    <a:pt x="1" y="19"/>
                  </a:cubicBezTo>
                  <a:cubicBezTo>
                    <a:pt x="6" y="13"/>
                    <a:pt x="11" y="7"/>
                    <a:pt x="17" y="2"/>
                  </a:cubicBezTo>
                  <a:cubicBezTo>
                    <a:pt x="19" y="0"/>
                    <a:pt x="22" y="0"/>
                    <a:pt x="25" y="1"/>
                  </a:cubicBezTo>
                  <a:cubicBezTo>
                    <a:pt x="26" y="1"/>
                    <a:pt x="27" y="4"/>
                    <a:pt x="29" y="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5" name="Google Shape;3385;p36"/>
            <p:cNvSpPr/>
            <p:nvPr/>
          </p:nvSpPr>
          <p:spPr>
            <a:xfrm>
              <a:off x="11858625" y="2608264"/>
              <a:ext cx="11113" cy="11113"/>
            </a:xfrm>
            <a:custGeom>
              <a:rect b="b" l="l" r="r" t="t"/>
              <a:pathLst>
                <a:path extrusionOk="0" h="26" w="24">
                  <a:moveTo>
                    <a:pt x="11" y="26"/>
                  </a:moveTo>
                  <a:cubicBezTo>
                    <a:pt x="6" y="21"/>
                    <a:pt x="3" y="18"/>
                    <a:pt x="0" y="15"/>
                  </a:cubicBezTo>
                  <a:cubicBezTo>
                    <a:pt x="5" y="10"/>
                    <a:pt x="9" y="5"/>
                    <a:pt x="14" y="0"/>
                  </a:cubicBezTo>
                  <a:cubicBezTo>
                    <a:pt x="18" y="5"/>
                    <a:pt x="22" y="10"/>
                    <a:pt x="24" y="16"/>
                  </a:cubicBezTo>
                  <a:cubicBezTo>
                    <a:pt x="24" y="17"/>
                    <a:pt x="17" y="22"/>
                    <a:pt x="11" y="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6" name="Google Shape;3386;p36"/>
            <p:cNvSpPr/>
            <p:nvPr/>
          </p:nvSpPr>
          <p:spPr>
            <a:xfrm>
              <a:off x="11931650" y="2590801"/>
              <a:ext cx="14288" cy="14288"/>
            </a:xfrm>
            <a:custGeom>
              <a:rect b="b" l="l" r="r" t="t"/>
              <a:pathLst>
                <a:path extrusionOk="0" h="30" w="31">
                  <a:moveTo>
                    <a:pt x="2" y="4"/>
                  </a:moveTo>
                  <a:cubicBezTo>
                    <a:pt x="5" y="3"/>
                    <a:pt x="10" y="0"/>
                    <a:pt x="11" y="1"/>
                  </a:cubicBezTo>
                  <a:cubicBezTo>
                    <a:pt x="18" y="7"/>
                    <a:pt x="24" y="14"/>
                    <a:pt x="30" y="20"/>
                  </a:cubicBezTo>
                  <a:cubicBezTo>
                    <a:pt x="31" y="22"/>
                    <a:pt x="30" y="25"/>
                    <a:pt x="29" y="27"/>
                  </a:cubicBezTo>
                  <a:cubicBezTo>
                    <a:pt x="28" y="28"/>
                    <a:pt x="24" y="30"/>
                    <a:pt x="23" y="29"/>
                  </a:cubicBezTo>
                  <a:cubicBezTo>
                    <a:pt x="15" y="23"/>
                    <a:pt x="8" y="16"/>
                    <a:pt x="0" y="9"/>
                  </a:cubicBezTo>
                  <a:cubicBezTo>
                    <a:pt x="1" y="8"/>
                    <a:pt x="1" y="6"/>
                    <a:pt x="2" y="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7" name="Google Shape;3387;p36"/>
            <p:cNvSpPr/>
            <p:nvPr/>
          </p:nvSpPr>
          <p:spPr>
            <a:xfrm>
              <a:off x="11923713" y="2609851"/>
              <a:ext cx="15875" cy="9525"/>
            </a:xfrm>
            <a:custGeom>
              <a:rect b="b" l="l" r="r" t="t"/>
              <a:pathLst>
                <a:path extrusionOk="0" h="21" w="35">
                  <a:moveTo>
                    <a:pt x="17" y="21"/>
                  </a:moveTo>
                  <a:cubicBezTo>
                    <a:pt x="10" y="17"/>
                    <a:pt x="0" y="14"/>
                    <a:pt x="0" y="11"/>
                  </a:cubicBezTo>
                  <a:cubicBezTo>
                    <a:pt x="1" y="0"/>
                    <a:pt x="11" y="5"/>
                    <a:pt x="17" y="5"/>
                  </a:cubicBezTo>
                  <a:cubicBezTo>
                    <a:pt x="23" y="5"/>
                    <a:pt x="33" y="0"/>
                    <a:pt x="35" y="11"/>
                  </a:cubicBezTo>
                  <a:cubicBezTo>
                    <a:pt x="35" y="13"/>
                    <a:pt x="24" y="17"/>
                    <a:pt x="17" y="2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8" name="Google Shape;3388;p36"/>
            <p:cNvSpPr/>
            <p:nvPr/>
          </p:nvSpPr>
          <p:spPr>
            <a:xfrm>
              <a:off x="11945938" y="2608264"/>
              <a:ext cx="12700" cy="11113"/>
            </a:xfrm>
            <a:custGeom>
              <a:rect b="b" l="l" r="r" t="t"/>
              <a:pathLst>
                <a:path extrusionOk="0" h="26" w="25">
                  <a:moveTo>
                    <a:pt x="12" y="26"/>
                  </a:moveTo>
                  <a:cubicBezTo>
                    <a:pt x="7" y="21"/>
                    <a:pt x="0" y="17"/>
                    <a:pt x="0" y="15"/>
                  </a:cubicBezTo>
                  <a:cubicBezTo>
                    <a:pt x="2" y="10"/>
                    <a:pt x="7" y="5"/>
                    <a:pt x="10" y="0"/>
                  </a:cubicBezTo>
                  <a:cubicBezTo>
                    <a:pt x="15" y="6"/>
                    <a:pt x="20" y="11"/>
                    <a:pt x="25" y="16"/>
                  </a:cubicBezTo>
                  <a:cubicBezTo>
                    <a:pt x="21" y="19"/>
                    <a:pt x="17" y="22"/>
                    <a:pt x="12" y="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9" name="Google Shape;3389;p36"/>
            <p:cNvSpPr/>
            <p:nvPr/>
          </p:nvSpPr>
          <p:spPr>
            <a:xfrm>
              <a:off x="11939588" y="2635251"/>
              <a:ext cx="6350" cy="15875"/>
            </a:xfrm>
            <a:custGeom>
              <a:rect b="b" l="l" r="r" t="t"/>
              <a:pathLst>
                <a:path extrusionOk="0" h="33" w="15">
                  <a:moveTo>
                    <a:pt x="1" y="17"/>
                  </a:moveTo>
                  <a:cubicBezTo>
                    <a:pt x="1" y="15"/>
                    <a:pt x="0" y="12"/>
                    <a:pt x="1" y="11"/>
                  </a:cubicBezTo>
                  <a:cubicBezTo>
                    <a:pt x="3" y="7"/>
                    <a:pt x="6" y="3"/>
                    <a:pt x="8" y="0"/>
                  </a:cubicBezTo>
                  <a:cubicBezTo>
                    <a:pt x="10" y="3"/>
                    <a:pt x="13" y="6"/>
                    <a:pt x="14" y="10"/>
                  </a:cubicBezTo>
                  <a:cubicBezTo>
                    <a:pt x="15" y="15"/>
                    <a:pt x="15" y="20"/>
                    <a:pt x="14" y="26"/>
                  </a:cubicBezTo>
                  <a:cubicBezTo>
                    <a:pt x="13" y="28"/>
                    <a:pt x="10" y="31"/>
                    <a:pt x="8" y="33"/>
                  </a:cubicBezTo>
                  <a:cubicBezTo>
                    <a:pt x="5" y="30"/>
                    <a:pt x="3" y="28"/>
                    <a:pt x="1" y="25"/>
                  </a:cubicBezTo>
                  <a:cubicBezTo>
                    <a:pt x="0" y="23"/>
                    <a:pt x="1" y="19"/>
                    <a:pt x="1" y="1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0" name="Google Shape;3390;p36"/>
            <p:cNvSpPr/>
            <p:nvPr/>
          </p:nvSpPr>
          <p:spPr>
            <a:xfrm>
              <a:off x="11887200" y="2662239"/>
              <a:ext cx="11113" cy="7938"/>
            </a:xfrm>
            <a:custGeom>
              <a:rect b="b" l="l" r="r" t="t"/>
              <a:pathLst>
                <a:path extrusionOk="0" h="16" w="24">
                  <a:moveTo>
                    <a:pt x="12" y="16"/>
                  </a:moveTo>
                  <a:cubicBezTo>
                    <a:pt x="7" y="12"/>
                    <a:pt x="3" y="9"/>
                    <a:pt x="0" y="7"/>
                  </a:cubicBezTo>
                  <a:cubicBezTo>
                    <a:pt x="4" y="4"/>
                    <a:pt x="8" y="0"/>
                    <a:pt x="13" y="0"/>
                  </a:cubicBezTo>
                  <a:cubicBezTo>
                    <a:pt x="16" y="0"/>
                    <a:pt x="20" y="4"/>
                    <a:pt x="24" y="7"/>
                  </a:cubicBezTo>
                  <a:cubicBezTo>
                    <a:pt x="21" y="9"/>
                    <a:pt x="17" y="12"/>
                    <a:pt x="12" y="1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1" name="Google Shape;3391;p36"/>
            <p:cNvSpPr/>
            <p:nvPr/>
          </p:nvSpPr>
          <p:spPr>
            <a:xfrm>
              <a:off x="11938000" y="2619376"/>
              <a:ext cx="7938" cy="11113"/>
            </a:xfrm>
            <a:custGeom>
              <a:rect b="b" l="l" r="r" t="t"/>
              <a:pathLst>
                <a:path extrusionOk="0" h="25" w="16">
                  <a:moveTo>
                    <a:pt x="0" y="13"/>
                  </a:moveTo>
                  <a:cubicBezTo>
                    <a:pt x="4" y="8"/>
                    <a:pt x="6" y="4"/>
                    <a:pt x="9" y="0"/>
                  </a:cubicBezTo>
                  <a:cubicBezTo>
                    <a:pt x="11" y="4"/>
                    <a:pt x="15" y="8"/>
                    <a:pt x="16" y="13"/>
                  </a:cubicBezTo>
                  <a:cubicBezTo>
                    <a:pt x="16" y="17"/>
                    <a:pt x="12" y="21"/>
                    <a:pt x="10" y="25"/>
                  </a:cubicBezTo>
                  <a:cubicBezTo>
                    <a:pt x="7" y="21"/>
                    <a:pt x="4" y="18"/>
                    <a:pt x="0" y="1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2" name="Google Shape;3392;p36"/>
            <p:cNvSpPr/>
            <p:nvPr/>
          </p:nvSpPr>
          <p:spPr>
            <a:xfrm>
              <a:off x="11609388" y="3022601"/>
              <a:ext cx="77788" cy="22225"/>
            </a:xfrm>
            <a:custGeom>
              <a:rect b="b" l="l" r="r" t="t"/>
              <a:pathLst>
                <a:path extrusionOk="0" h="48" w="163">
                  <a:moveTo>
                    <a:pt x="163" y="48"/>
                  </a:moveTo>
                  <a:cubicBezTo>
                    <a:pt x="107" y="48"/>
                    <a:pt x="55" y="48"/>
                    <a:pt x="0" y="48"/>
                  </a:cubicBezTo>
                  <a:cubicBezTo>
                    <a:pt x="26" y="31"/>
                    <a:pt x="50" y="16"/>
                    <a:pt x="74" y="1"/>
                  </a:cubicBezTo>
                  <a:cubicBezTo>
                    <a:pt x="76" y="0"/>
                    <a:pt x="81" y="1"/>
                    <a:pt x="83" y="2"/>
                  </a:cubicBezTo>
                  <a:cubicBezTo>
                    <a:pt x="109" y="17"/>
                    <a:pt x="134" y="32"/>
                    <a:pt x="163"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3" name="Google Shape;3393;p36"/>
            <p:cNvSpPr/>
            <p:nvPr/>
          </p:nvSpPr>
          <p:spPr>
            <a:xfrm>
              <a:off x="11579225" y="3140076"/>
              <a:ext cx="139700" cy="6350"/>
            </a:xfrm>
            <a:custGeom>
              <a:rect b="b" l="l" r="r" t="t"/>
              <a:pathLst>
                <a:path extrusionOk="0" h="12" w="291">
                  <a:moveTo>
                    <a:pt x="288" y="0"/>
                  </a:moveTo>
                  <a:cubicBezTo>
                    <a:pt x="291" y="8"/>
                    <a:pt x="289" y="12"/>
                    <a:pt x="280" y="12"/>
                  </a:cubicBezTo>
                  <a:cubicBezTo>
                    <a:pt x="190" y="12"/>
                    <a:pt x="100" y="12"/>
                    <a:pt x="11" y="12"/>
                  </a:cubicBezTo>
                  <a:cubicBezTo>
                    <a:pt x="1" y="12"/>
                    <a:pt x="0" y="8"/>
                    <a:pt x="2" y="0"/>
                  </a:cubicBezTo>
                  <a:cubicBezTo>
                    <a:pt x="97" y="0"/>
                    <a:pt x="192" y="0"/>
                    <a:pt x="28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4" name="Google Shape;3394;p36"/>
            <p:cNvSpPr/>
            <p:nvPr/>
          </p:nvSpPr>
          <p:spPr>
            <a:xfrm>
              <a:off x="11587163" y="3128964"/>
              <a:ext cx="123825" cy="4763"/>
            </a:xfrm>
            <a:custGeom>
              <a:rect b="b" l="l" r="r" t="t"/>
              <a:pathLst>
                <a:path extrusionOk="0" h="11" w="260">
                  <a:moveTo>
                    <a:pt x="0" y="11"/>
                  </a:moveTo>
                  <a:cubicBezTo>
                    <a:pt x="0" y="7"/>
                    <a:pt x="0" y="4"/>
                    <a:pt x="0" y="0"/>
                  </a:cubicBezTo>
                  <a:cubicBezTo>
                    <a:pt x="87" y="0"/>
                    <a:pt x="173" y="0"/>
                    <a:pt x="260" y="0"/>
                  </a:cubicBezTo>
                  <a:cubicBezTo>
                    <a:pt x="260" y="3"/>
                    <a:pt x="260" y="7"/>
                    <a:pt x="260" y="11"/>
                  </a:cubicBezTo>
                  <a:cubicBezTo>
                    <a:pt x="174" y="11"/>
                    <a:pt x="88" y="11"/>
                    <a:pt x="0"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5" name="Google Shape;3395;p36"/>
            <p:cNvSpPr/>
            <p:nvPr/>
          </p:nvSpPr>
          <p:spPr>
            <a:xfrm>
              <a:off x="11612563" y="3065464"/>
              <a:ext cx="11113" cy="55563"/>
            </a:xfrm>
            <a:custGeom>
              <a:rect b="b" l="l" r="r" t="t"/>
              <a:pathLst>
                <a:path extrusionOk="0" h="118" w="25">
                  <a:moveTo>
                    <a:pt x="25" y="118"/>
                  </a:moveTo>
                  <a:cubicBezTo>
                    <a:pt x="16" y="118"/>
                    <a:pt x="8" y="118"/>
                    <a:pt x="0" y="118"/>
                  </a:cubicBezTo>
                  <a:cubicBezTo>
                    <a:pt x="0" y="79"/>
                    <a:pt x="0" y="41"/>
                    <a:pt x="0" y="2"/>
                  </a:cubicBezTo>
                  <a:cubicBezTo>
                    <a:pt x="0" y="2"/>
                    <a:pt x="2" y="1"/>
                    <a:pt x="3" y="1"/>
                  </a:cubicBezTo>
                  <a:cubicBezTo>
                    <a:pt x="25" y="0"/>
                    <a:pt x="25" y="0"/>
                    <a:pt x="25" y="22"/>
                  </a:cubicBezTo>
                  <a:cubicBezTo>
                    <a:pt x="25" y="53"/>
                    <a:pt x="25" y="85"/>
                    <a:pt x="25" y="1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6" name="Google Shape;3396;p36"/>
            <p:cNvSpPr/>
            <p:nvPr/>
          </p:nvSpPr>
          <p:spPr>
            <a:xfrm>
              <a:off x="11674475" y="3063876"/>
              <a:ext cx="11113" cy="57150"/>
            </a:xfrm>
            <a:custGeom>
              <a:rect b="b" l="l" r="r" t="t"/>
              <a:pathLst>
                <a:path extrusionOk="0" h="119" w="26">
                  <a:moveTo>
                    <a:pt x="26" y="119"/>
                  </a:moveTo>
                  <a:cubicBezTo>
                    <a:pt x="17" y="119"/>
                    <a:pt x="10" y="119"/>
                    <a:pt x="1" y="119"/>
                  </a:cubicBezTo>
                  <a:cubicBezTo>
                    <a:pt x="1" y="111"/>
                    <a:pt x="1" y="104"/>
                    <a:pt x="1" y="97"/>
                  </a:cubicBezTo>
                  <a:cubicBezTo>
                    <a:pt x="0" y="70"/>
                    <a:pt x="1" y="44"/>
                    <a:pt x="0" y="17"/>
                  </a:cubicBezTo>
                  <a:cubicBezTo>
                    <a:pt x="0" y="5"/>
                    <a:pt x="3" y="0"/>
                    <a:pt x="16" y="2"/>
                  </a:cubicBezTo>
                  <a:cubicBezTo>
                    <a:pt x="19" y="2"/>
                    <a:pt x="22" y="2"/>
                    <a:pt x="26" y="2"/>
                  </a:cubicBezTo>
                  <a:cubicBezTo>
                    <a:pt x="26" y="41"/>
                    <a:pt x="26" y="79"/>
                    <a:pt x="26" y="1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7" name="Google Shape;3397;p36"/>
            <p:cNvSpPr/>
            <p:nvPr/>
          </p:nvSpPr>
          <p:spPr>
            <a:xfrm>
              <a:off x="11591925" y="3052764"/>
              <a:ext cx="112713" cy="6350"/>
            </a:xfrm>
            <a:custGeom>
              <a:rect b="b" l="l" r="r" t="t"/>
              <a:pathLst>
                <a:path extrusionOk="0" h="11" w="235">
                  <a:moveTo>
                    <a:pt x="235" y="0"/>
                  </a:moveTo>
                  <a:cubicBezTo>
                    <a:pt x="235" y="4"/>
                    <a:pt x="235" y="7"/>
                    <a:pt x="235" y="11"/>
                  </a:cubicBezTo>
                  <a:cubicBezTo>
                    <a:pt x="158" y="11"/>
                    <a:pt x="80" y="11"/>
                    <a:pt x="2" y="11"/>
                  </a:cubicBezTo>
                  <a:cubicBezTo>
                    <a:pt x="1" y="8"/>
                    <a:pt x="1" y="5"/>
                    <a:pt x="0" y="0"/>
                  </a:cubicBezTo>
                  <a:cubicBezTo>
                    <a:pt x="79" y="0"/>
                    <a:pt x="157" y="0"/>
                    <a:pt x="23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8" name="Google Shape;3398;p36"/>
            <p:cNvSpPr/>
            <p:nvPr/>
          </p:nvSpPr>
          <p:spPr>
            <a:xfrm>
              <a:off x="11644313" y="3065464"/>
              <a:ext cx="11113" cy="55563"/>
            </a:xfrm>
            <a:custGeom>
              <a:rect b="b" l="l" r="r" t="t"/>
              <a:pathLst>
                <a:path extrusionOk="0" h="116" w="23">
                  <a:moveTo>
                    <a:pt x="23" y="116"/>
                  </a:moveTo>
                  <a:cubicBezTo>
                    <a:pt x="15" y="116"/>
                    <a:pt x="8" y="116"/>
                    <a:pt x="0" y="116"/>
                  </a:cubicBezTo>
                  <a:cubicBezTo>
                    <a:pt x="0" y="78"/>
                    <a:pt x="0" y="40"/>
                    <a:pt x="0" y="0"/>
                  </a:cubicBezTo>
                  <a:cubicBezTo>
                    <a:pt x="7" y="0"/>
                    <a:pt x="15" y="0"/>
                    <a:pt x="23" y="0"/>
                  </a:cubicBezTo>
                  <a:cubicBezTo>
                    <a:pt x="23" y="39"/>
                    <a:pt x="23" y="77"/>
                    <a:pt x="23" y="1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9" name="Google Shape;3399;p36"/>
            <p:cNvSpPr/>
            <p:nvPr/>
          </p:nvSpPr>
          <p:spPr>
            <a:xfrm>
              <a:off x="11590338" y="3009901"/>
              <a:ext cx="115888" cy="36513"/>
            </a:xfrm>
            <a:custGeom>
              <a:rect b="b" l="l" r="r" t="t"/>
              <a:pathLst>
                <a:path extrusionOk="0" h="77" w="243">
                  <a:moveTo>
                    <a:pt x="0" y="73"/>
                  </a:moveTo>
                  <a:cubicBezTo>
                    <a:pt x="28" y="55"/>
                    <a:pt x="58" y="38"/>
                    <a:pt x="84" y="18"/>
                  </a:cubicBezTo>
                  <a:cubicBezTo>
                    <a:pt x="107" y="0"/>
                    <a:pt x="125" y="0"/>
                    <a:pt x="149" y="17"/>
                  </a:cubicBezTo>
                  <a:cubicBezTo>
                    <a:pt x="179" y="38"/>
                    <a:pt x="211" y="54"/>
                    <a:pt x="243" y="72"/>
                  </a:cubicBezTo>
                  <a:cubicBezTo>
                    <a:pt x="242" y="74"/>
                    <a:pt x="242" y="75"/>
                    <a:pt x="242" y="76"/>
                  </a:cubicBezTo>
                  <a:cubicBezTo>
                    <a:pt x="234" y="74"/>
                    <a:pt x="227" y="73"/>
                    <a:pt x="220" y="70"/>
                  </a:cubicBezTo>
                  <a:cubicBezTo>
                    <a:pt x="189" y="52"/>
                    <a:pt x="158" y="34"/>
                    <a:pt x="126" y="15"/>
                  </a:cubicBezTo>
                  <a:cubicBezTo>
                    <a:pt x="119" y="11"/>
                    <a:pt x="113" y="10"/>
                    <a:pt x="105" y="15"/>
                  </a:cubicBezTo>
                  <a:cubicBezTo>
                    <a:pt x="78" y="34"/>
                    <a:pt x="49" y="52"/>
                    <a:pt x="21" y="69"/>
                  </a:cubicBezTo>
                  <a:cubicBezTo>
                    <a:pt x="15" y="73"/>
                    <a:pt x="8" y="74"/>
                    <a:pt x="1" y="77"/>
                  </a:cubicBezTo>
                  <a:cubicBezTo>
                    <a:pt x="1" y="75"/>
                    <a:pt x="0" y="74"/>
                    <a:pt x="0" y="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0" name="Google Shape;3400;p36"/>
            <p:cNvSpPr/>
            <p:nvPr/>
          </p:nvSpPr>
          <p:spPr>
            <a:xfrm>
              <a:off x="11693525" y="3063876"/>
              <a:ext cx="6350" cy="57150"/>
            </a:xfrm>
            <a:custGeom>
              <a:rect b="b" l="l" r="r" t="t"/>
              <a:pathLst>
                <a:path extrusionOk="0" h="119" w="13">
                  <a:moveTo>
                    <a:pt x="0" y="119"/>
                  </a:moveTo>
                  <a:cubicBezTo>
                    <a:pt x="0" y="79"/>
                    <a:pt x="0" y="42"/>
                    <a:pt x="0" y="4"/>
                  </a:cubicBezTo>
                  <a:cubicBezTo>
                    <a:pt x="6" y="3"/>
                    <a:pt x="13" y="0"/>
                    <a:pt x="13" y="10"/>
                  </a:cubicBezTo>
                  <a:cubicBezTo>
                    <a:pt x="13" y="45"/>
                    <a:pt x="13" y="81"/>
                    <a:pt x="13" y="118"/>
                  </a:cubicBezTo>
                  <a:cubicBezTo>
                    <a:pt x="8" y="118"/>
                    <a:pt x="5" y="118"/>
                    <a:pt x="0" y="1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1" name="Google Shape;3401;p36"/>
            <p:cNvSpPr/>
            <p:nvPr/>
          </p:nvSpPr>
          <p:spPr>
            <a:xfrm>
              <a:off x="11599863" y="3065464"/>
              <a:ext cx="4763" cy="55563"/>
            </a:xfrm>
            <a:custGeom>
              <a:rect b="b" l="l" r="r" t="t"/>
              <a:pathLst>
                <a:path extrusionOk="0" h="114" w="12">
                  <a:moveTo>
                    <a:pt x="12" y="114"/>
                  </a:moveTo>
                  <a:cubicBezTo>
                    <a:pt x="8" y="114"/>
                    <a:pt x="5" y="114"/>
                    <a:pt x="0" y="114"/>
                  </a:cubicBezTo>
                  <a:cubicBezTo>
                    <a:pt x="0" y="76"/>
                    <a:pt x="0" y="38"/>
                    <a:pt x="0" y="0"/>
                  </a:cubicBezTo>
                  <a:cubicBezTo>
                    <a:pt x="4" y="0"/>
                    <a:pt x="8" y="0"/>
                    <a:pt x="12" y="0"/>
                  </a:cubicBezTo>
                  <a:cubicBezTo>
                    <a:pt x="12" y="38"/>
                    <a:pt x="12" y="76"/>
                    <a:pt x="12" y="1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2" name="Google Shape;3402;p36"/>
            <p:cNvSpPr/>
            <p:nvPr/>
          </p:nvSpPr>
          <p:spPr>
            <a:xfrm>
              <a:off x="11630025" y="3065464"/>
              <a:ext cx="6350" cy="55563"/>
            </a:xfrm>
            <a:custGeom>
              <a:rect b="b" l="l" r="r" t="t"/>
              <a:pathLst>
                <a:path extrusionOk="0" h="116" w="11">
                  <a:moveTo>
                    <a:pt x="0" y="0"/>
                  </a:moveTo>
                  <a:cubicBezTo>
                    <a:pt x="4" y="0"/>
                    <a:pt x="7" y="0"/>
                    <a:pt x="11" y="0"/>
                  </a:cubicBezTo>
                  <a:cubicBezTo>
                    <a:pt x="11" y="39"/>
                    <a:pt x="11" y="76"/>
                    <a:pt x="11" y="115"/>
                  </a:cubicBezTo>
                  <a:cubicBezTo>
                    <a:pt x="7" y="115"/>
                    <a:pt x="4" y="115"/>
                    <a:pt x="0" y="116"/>
                  </a:cubicBezTo>
                  <a:cubicBezTo>
                    <a:pt x="0" y="77"/>
                    <a:pt x="0" y="39"/>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3" name="Google Shape;3403;p36"/>
            <p:cNvSpPr/>
            <p:nvPr/>
          </p:nvSpPr>
          <p:spPr>
            <a:xfrm>
              <a:off x="11661775" y="3065464"/>
              <a:ext cx="6350" cy="55563"/>
            </a:xfrm>
            <a:custGeom>
              <a:rect b="b" l="l" r="r" t="t"/>
              <a:pathLst>
                <a:path extrusionOk="0" h="116" w="11">
                  <a:moveTo>
                    <a:pt x="0" y="0"/>
                  </a:moveTo>
                  <a:cubicBezTo>
                    <a:pt x="4" y="0"/>
                    <a:pt x="7" y="0"/>
                    <a:pt x="11" y="0"/>
                  </a:cubicBezTo>
                  <a:cubicBezTo>
                    <a:pt x="11" y="39"/>
                    <a:pt x="11" y="76"/>
                    <a:pt x="11" y="115"/>
                  </a:cubicBezTo>
                  <a:cubicBezTo>
                    <a:pt x="7" y="115"/>
                    <a:pt x="4" y="115"/>
                    <a:pt x="0" y="116"/>
                  </a:cubicBezTo>
                  <a:cubicBezTo>
                    <a:pt x="0" y="77"/>
                    <a:pt x="0" y="4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4" name="Google Shape;3404;p36"/>
            <p:cNvSpPr/>
            <p:nvPr/>
          </p:nvSpPr>
          <p:spPr>
            <a:xfrm>
              <a:off x="11668125" y="2632076"/>
              <a:ext cx="36513" cy="11113"/>
            </a:xfrm>
            <a:custGeom>
              <a:rect b="b" l="l" r="r" t="t"/>
              <a:pathLst>
                <a:path extrusionOk="0" h="23" w="77">
                  <a:moveTo>
                    <a:pt x="77" y="0"/>
                  </a:moveTo>
                  <a:cubicBezTo>
                    <a:pt x="77" y="8"/>
                    <a:pt x="77" y="15"/>
                    <a:pt x="77" y="23"/>
                  </a:cubicBezTo>
                  <a:cubicBezTo>
                    <a:pt x="52" y="23"/>
                    <a:pt x="27" y="23"/>
                    <a:pt x="0" y="23"/>
                  </a:cubicBezTo>
                  <a:cubicBezTo>
                    <a:pt x="0" y="16"/>
                    <a:pt x="0" y="8"/>
                    <a:pt x="0" y="0"/>
                  </a:cubicBezTo>
                  <a:cubicBezTo>
                    <a:pt x="26" y="0"/>
                    <a:pt x="51" y="0"/>
                    <a:pt x="7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5" name="Google Shape;3405;p36"/>
            <p:cNvSpPr/>
            <p:nvPr/>
          </p:nvSpPr>
          <p:spPr>
            <a:xfrm>
              <a:off x="11593513" y="2649539"/>
              <a:ext cx="36513" cy="11113"/>
            </a:xfrm>
            <a:custGeom>
              <a:rect b="b" l="l" r="r" t="t"/>
              <a:pathLst>
                <a:path extrusionOk="0" h="23" w="77">
                  <a:moveTo>
                    <a:pt x="0" y="23"/>
                  </a:moveTo>
                  <a:cubicBezTo>
                    <a:pt x="0" y="15"/>
                    <a:pt x="0" y="8"/>
                    <a:pt x="0" y="0"/>
                  </a:cubicBezTo>
                  <a:cubicBezTo>
                    <a:pt x="26" y="0"/>
                    <a:pt x="51" y="0"/>
                    <a:pt x="77" y="0"/>
                  </a:cubicBezTo>
                  <a:cubicBezTo>
                    <a:pt x="77" y="8"/>
                    <a:pt x="77" y="15"/>
                    <a:pt x="77" y="23"/>
                  </a:cubicBezTo>
                  <a:cubicBezTo>
                    <a:pt x="52" y="23"/>
                    <a:pt x="27" y="23"/>
                    <a:pt x="0"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6" name="Google Shape;3406;p36"/>
            <p:cNvSpPr/>
            <p:nvPr/>
          </p:nvSpPr>
          <p:spPr>
            <a:xfrm>
              <a:off x="11625263" y="2593976"/>
              <a:ext cx="36513" cy="11113"/>
            </a:xfrm>
            <a:custGeom>
              <a:rect b="b" l="l" r="r" t="t"/>
              <a:pathLst>
                <a:path extrusionOk="0" h="24" w="77">
                  <a:moveTo>
                    <a:pt x="0" y="24"/>
                  </a:moveTo>
                  <a:cubicBezTo>
                    <a:pt x="0" y="16"/>
                    <a:pt x="0" y="8"/>
                    <a:pt x="0" y="0"/>
                  </a:cubicBezTo>
                  <a:cubicBezTo>
                    <a:pt x="26" y="0"/>
                    <a:pt x="51" y="0"/>
                    <a:pt x="77" y="0"/>
                  </a:cubicBezTo>
                  <a:cubicBezTo>
                    <a:pt x="77" y="8"/>
                    <a:pt x="77" y="15"/>
                    <a:pt x="77" y="24"/>
                  </a:cubicBezTo>
                  <a:cubicBezTo>
                    <a:pt x="51" y="24"/>
                    <a:pt x="26" y="24"/>
                    <a:pt x="0"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7" name="Google Shape;3407;p36"/>
            <p:cNvSpPr/>
            <p:nvPr/>
          </p:nvSpPr>
          <p:spPr>
            <a:xfrm>
              <a:off x="11680825" y="2649539"/>
              <a:ext cx="36513" cy="11113"/>
            </a:xfrm>
            <a:custGeom>
              <a:rect b="b" l="l" r="r" t="t"/>
              <a:pathLst>
                <a:path extrusionOk="0" h="23" w="77">
                  <a:moveTo>
                    <a:pt x="77" y="0"/>
                  </a:moveTo>
                  <a:cubicBezTo>
                    <a:pt x="77" y="8"/>
                    <a:pt x="77" y="15"/>
                    <a:pt x="77" y="23"/>
                  </a:cubicBezTo>
                  <a:cubicBezTo>
                    <a:pt x="51" y="23"/>
                    <a:pt x="26" y="23"/>
                    <a:pt x="0" y="23"/>
                  </a:cubicBezTo>
                  <a:cubicBezTo>
                    <a:pt x="0" y="16"/>
                    <a:pt x="0" y="9"/>
                    <a:pt x="0" y="0"/>
                  </a:cubicBezTo>
                  <a:cubicBezTo>
                    <a:pt x="25" y="0"/>
                    <a:pt x="50" y="0"/>
                    <a:pt x="7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8" name="Google Shape;3408;p36"/>
            <p:cNvSpPr/>
            <p:nvPr/>
          </p:nvSpPr>
          <p:spPr>
            <a:xfrm>
              <a:off x="11593513" y="2613026"/>
              <a:ext cx="36513" cy="11113"/>
            </a:xfrm>
            <a:custGeom>
              <a:rect b="b" l="l" r="r" t="t"/>
              <a:pathLst>
                <a:path extrusionOk="0" h="23" w="76">
                  <a:moveTo>
                    <a:pt x="76" y="0"/>
                  </a:moveTo>
                  <a:cubicBezTo>
                    <a:pt x="76" y="8"/>
                    <a:pt x="76" y="15"/>
                    <a:pt x="76" y="23"/>
                  </a:cubicBezTo>
                  <a:cubicBezTo>
                    <a:pt x="51" y="23"/>
                    <a:pt x="26" y="23"/>
                    <a:pt x="0" y="23"/>
                  </a:cubicBezTo>
                  <a:cubicBezTo>
                    <a:pt x="0" y="16"/>
                    <a:pt x="0" y="8"/>
                    <a:pt x="0" y="0"/>
                  </a:cubicBezTo>
                  <a:cubicBezTo>
                    <a:pt x="25" y="0"/>
                    <a:pt x="50" y="0"/>
                    <a:pt x="7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9" name="Google Shape;3409;p36"/>
            <p:cNvSpPr/>
            <p:nvPr/>
          </p:nvSpPr>
          <p:spPr>
            <a:xfrm>
              <a:off x="11668125" y="2668589"/>
              <a:ext cx="36513" cy="11113"/>
            </a:xfrm>
            <a:custGeom>
              <a:rect b="b" l="l" r="r" t="t"/>
              <a:pathLst>
                <a:path extrusionOk="0" h="24" w="77">
                  <a:moveTo>
                    <a:pt x="0" y="0"/>
                  </a:moveTo>
                  <a:cubicBezTo>
                    <a:pt x="26" y="0"/>
                    <a:pt x="51" y="0"/>
                    <a:pt x="77" y="0"/>
                  </a:cubicBezTo>
                  <a:cubicBezTo>
                    <a:pt x="77" y="8"/>
                    <a:pt x="77" y="15"/>
                    <a:pt x="77" y="24"/>
                  </a:cubicBezTo>
                  <a:cubicBezTo>
                    <a:pt x="52" y="24"/>
                    <a:pt x="26" y="24"/>
                    <a:pt x="0" y="24"/>
                  </a:cubicBezTo>
                  <a:cubicBezTo>
                    <a:pt x="0" y="16"/>
                    <a:pt x="0" y="9"/>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0" name="Google Shape;3410;p36"/>
            <p:cNvSpPr/>
            <p:nvPr/>
          </p:nvSpPr>
          <p:spPr>
            <a:xfrm>
              <a:off x="11580813" y="2668589"/>
              <a:ext cx="36513" cy="11113"/>
            </a:xfrm>
            <a:custGeom>
              <a:rect b="b" l="l" r="r" t="t"/>
              <a:pathLst>
                <a:path extrusionOk="0" h="24" w="76">
                  <a:moveTo>
                    <a:pt x="76" y="24"/>
                  </a:moveTo>
                  <a:cubicBezTo>
                    <a:pt x="50" y="24"/>
                    <a:pt x="26" y="24"/>
                    <a:pt x="0" y="24"/>
                  </a:cubicBezTo>
                  <a:cubicBezTo>
                    <a:pt x="0" y="16"/>
                    <a:pt x="0" y="8"/>
                    <a:pt x="0" y="0"/>
                  </a:cubicBezTo>
                  <a:cubicBezTo>
                    <a:pt x="26" y="0"/>
                    <a:pt x="51" y="0"/>
                    <a:pt x="76" y="0"/>
                  </a:cubicBezTo>
                  <a:cubicBezTo>
                    <a:pt x="76" y="9"/>
                    <a:pt x="76" y="16"/>
                    <a:pt x="76"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1" name="Google Shape;3411;p36"/>
            <p:cNvSpPr/>
            <p:nvPr/>
          </p:nvSpPr>
          <p:spPr>
            <a:xfrm>
              <a:off x="11637963" y="2649539"/>
              <a:ext cx="34925" cy="12700"/>
            </a:xfrm>
            <a:custGeom>
              <a:rect b="b" l="l" r="r" t="t"/>
              <a:pathLst>
                <a:path extrusionOk="0" h="24" w="75">
                  <a:moveTo>
                    <a:pt x="75" y="24"/>
                  </a:moveTo>
                  <a:cubicBezTo>
                    <a:pt x="50" y="24"/>
                    <a:pt x="25" y="24"/>
                    <a:pt x="0" y="24"/>
                  </a:cubicBezTo>
                  <a:cubicBezTo>
                    <a:pt x="0" y="16"/>
                    <a:pt x="0" y="9"/>
                    <a:pt x="0" y="0"/>
                  </a:cubicBezTo>
                  <a:cubicBezTo>
                    <a:pt x="25" y="0"/>
                    <a:pt x="50" y="0"/>
                    <a:pt x="75" y="0"/>
                  </a:cubicBezTo>
                  <a:cubicBezTo>
                    <a:pt x="75" y="8"/>
                    <a:pt x="75" y="15"/>
                    <a:pt x="75" y="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2" name="Google Shape;3412;p36"/>
            <p:cNvSpPr/>
            <p:nvPr/>
          </p:nvSpPr>
          <p:spPr>
            <a:xfrm>
              <a:off x="11625263" y="2668589"/>
              <a:ext cx="34925" cy="11113"/>
            </a:xfrm>
            <a:custGeom>
              <a:rect b="b" l="l" r="r" t="t"/>
              <a:pathLst>
                <a:path extrusionOk="0" h="24" w="75">
                  <a:moveTo>
                    <a:pt x="0" y="0"/>
                  </a:moveTo>
                  <a:cubicBezTo>
                    <a:pt x="25" y="0"/>
                    <a:pt x="49" y="0"/>
                    <a:pt x="75" y="0"/>
                  </a:cubicBezTo>
                  <a:cubicBezTo>
                    <a:pt x="75" y="8"/>
                    <a:pt x="75" y="16"/>
                    <a:pt x="75" y="24"/>
                  </a:cubicBezTo>
                  <a:cubicBezTo>
                    <a:pt x="50" y="24"/>
                    <a:pt x="25" y="24"/>
                    <a:pt x="0" y="24"/>
                  </a:cubicBezTo>
                  <a:cubicBezTo>
                    <a:pt x="0" y="16"/>
                    <a:pt x="0" y="9"/>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3" name="Google Shape;3413;p36"/>
            <p:cNvSpPr/>
            <p:nvPr/>
          </p:nvSpPr>
          <p:spPr>
            <a:xfrm>
              <a:off x="11637963" y="2613026"/>
              <a:ext cx="36513" cy="11113"/>
            </a:xfrm>
            <a:custGeom>
              <a:rect b="b" l="l" r="r" t="t"/>
              <a:pathLst>
                <a:path extrusionOk="0" h="23" w="76">
                  <a:moveTo>
                    <a:pt x="76" y="0"/>
                  </a:moveTo>
                  <a:cubicBezTo>
                    <a:pt x="76" y="7"/>
                    <a:pt x="76" y="15"/>
                    <a:pt x="76" y="23"/>
                  </a:cubicBezTo>
                  <a:cubicBezTo>
                    <a:pt x="51" y="23"/>
                    <a:pt x="26" y="23"/>
                    <a:pt x="0" y="23"/>
                  </a:cubicBezTo>
                  <a:cubicBezTo>
                    <a:pt x="0" y="15"/>
                    <a:pt x="0" y="8"/>
                    <a:pt x="0" y="0"/>
                  </a:cubicBezTo>
                  <a:cubicBezTo>
                    <a:pt x="25" y="0"/>
                    <a:pt x="50" y="0"/>
                    <a:pt x="7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4" name="Google Shape;3414;p36"/>
            <p:cNvSpPr/>
            <p:nvPr/>
          </p:nvSpPr>
          <p:spPr>
            <a:xfrm>
              <a:off x="11625263" y="2632076"/>
              <a:ext cx="34925" cy="11113"/>
            </a:xfrm>
            <a:custGeom>
              <a:rect b="b" l="l" r="r" t="t"/>
              <a:pathLst>
                <a:path extrusionOk="0" h="23" w="76">
                  <a:moveTo>
                    <a:pt x="0" y="23"/>
                  </a:moveTo>
                  <a:cubicBezTo>
                    <a:pt x="0" y="15"/>
                    <a:pt x="0" y="8"/>
                    <a:pt x="0" y="0"/>
                  </a:cubicBezTo>
                  <a:cubicBezTo>
                    <a:pt x="25" y="0"/>
                    <a:pt x="50" y="0"/>
                    <a:pt x="76" y="0"/>
                  </a:cubicBezTo>
                  <a:cubicBezTo>
                    <a:pt x="76" y="8"/>
                    <a:pt x="76" y="15"/>
                    <a:pt x="76" y="23"/>
                  </a:cubicBezTo>
                  <a:cubicBezTo>
                    <a:pt x="51" y="23"/>
                    <a:pt x="26" y="23"/>
                    <a:pt x="0"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5" name="Google Shape;3415;p36"/>
            <p:cNvSpPr/>
            <p:nvPr/>
          </p:nvSpPr>
          <p:spPr>
            <a:xfrm>
              <a:off x="12066588" y="3078164"/>
              <a:ext cx="100013" cy="68263"/>
            </a:xfrm>
            <a:custGeom>
              <a:rect b="b" l="l" r="r" t="t"/>
              <a:pathLst>
                <a:path extrusionOk="0" h="144" w="209">
                  <a:moveTo>
                    <a:pt x="0" y="0"/>
                  </a:moveTo>
                  <a:cubicBezTo>
                    <a:pt x="70" y="0"/>
                    <a:pt x="139" y="0"/>
                    <a:pt x="209" y="0"/>
                  </a:cubicBezTo>
                  <a:cubicBezTo>
                    <a:pt x="209" y="10"/>
                    <a:pt x="209" y="20"/>
                    <a:pt x="209" y="30"/>
                  </a:cubicBezTo>
                  <a:cubicBezTo>
                    <a:pt x="209" y="62"/>
                    <a:pt x="209" y="95"/>
                    <a:pt x="209" y="128"/>
                  </a:cubicBezTo>
                  <a:cubicBezTo>
                    <a:pt x="209" y="144"/>
                    <a:pt x="209" y="144"/>
                    <a:pt x="193" y="144"/>
                  </a:cubicBezTo>
                  <a:cubicBezTo>
                    <a:pt x="190" y="144"/>
                    <a:pt x="187" y="144"/>
                    <a:pt x="183" y="143"/>
                  </a:cubicBezTo>
                  <a:cubicBezTo>
                    <a:pt x="183" y="124"/>
                    <a:pt x="183" y="105"/>
                    <a:pt x="183" y="87"/>
                  </a:cubicBezTo>
                  <a:cubicBezTo>
                    <a:pt x="183" y="75"/>
                    <a:pt x="183" y="62"/>
                    <a:pt x="183" y="50"/>
                  </a:cubicBezTo>
                  <a:cubicBezTo>
                    <a:pt x="183" y="42"/>
                    <a:pt x="180" y="39"/>
                    <a:pt x="172" y="39"/>
                  </a:cubicBezTo>
                  <a:cubicBezTo>
                    <a:pt x="159" y="39"/>
                    <a:pt x="146" y="40"/>
                    <a:pt x="133" y="39"/>
                  </a:cubicBezTo>
                  <a:cubicBezTo>
                    <a:pt x="121" y="38"/>
                    <a:pt x="117" y="43"/>
                    <a:pt x="117" y="54"/>
                  </a:cubicBezTo>
                  <a:cubicBezTo>
                    <a:pt x="118" y="78"/>
                    <a:pt x="117" y="102"/>
                    <a:pt x="117" y="125"/>
                  </a:cubicBezTo>
                  <a:cubicBezTo>
                    <a:pt x="117" y="131"/>
                    <a:pt x="117" y="137"/>
                    <a:pt x="117" y="144"/>
                  </a:cubicBezTo>
                  <a:cubicBezTo>
                    <a:pt x="102" y="144"/>
                    <a:pt x="88" y="144"/>
                    <a:pt x="74" y="144"/>
                  </a:cubicBezTo>
                  <a:cubicBezTo>
                    <a:pt x="52" y="144"/>
                    <a:pt x="31" y="144"/>
                    <a:pt x="10" y="144"/>
                  </a:cubicBezTo>
                  <a:cubicBezTo>
                    <a:pt x="7" y="143"/>
                    <a:pt x="0" y="139"/>
                    <a:pt x="0" y="137"/>
                  </a:cubicBezTo>
                  <a:cubicBezTo>
                    <a:pt x="0" y="92"/>
                    <a:pt x="0" y="47"/>
                    <a:pt x="0" y="0"/>
                  </a:cubicBezTo>
                  <a:close/>
                  <a:moveTo>
                    <a:pt x="51" y="91"/>
                  </a:moveTo>
                  <a:cubicBezTo>
                    <a:pt x="81" y="91"/>
                    <a:pt x="78" y="95"/>
                    <a:pt x="78" y="65"/>
                  </a:cubicBezTo>
                  <a:cubicBezTo>
                    <a:pt x="78" y="36"/>
                    <a:pt x="80" y="39"/>
                    <a:pt x="53" y="39"/>
                  </a:cubicBezTo>
                  <a:cubicBezTo>
                    <a:pt x="23" y="39"/>
                    <a:pt x="26" y="36"/>
                    <a:pt x="26" y="66"/>
                  </a:cubicBezTo>
                  <a:cubicBezTo>
                    <a:pt x="26" y="92"/>
                    <a:pt x="22" y="91"/>
                    <a:pt x="51" y="9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6" name="Google Shape;3416;p36"/>
            <p:cNvSpPr/>
            <p:nvPr/>
          </p:nvSpPr>
          <p:spPr>
            <a:xfrm>
              <a:off x="12053888" y="3009901"/>
              <a:ext cx="127000" cy="61913"/>
            </a:xfrm>
            <a:custGeom>
              <a:rect b="b" l="l" r="r" t="t"/>
              <a:pathLst>
                <a:path extrusionOk="0" h="128" w="267">
                  <a:moveTo>
                    <a:pt x="267" y="128"/>
                  </a:moveTo>
                  <a:cubicBezTo>
                    <a:pt x="177" y="128"/>
                    <a:pt x="90" y="128"/>
                    <a:pt x="0" y="128"/>
                  </a:cubicBezTo>
                  <a:cubicBezTo>
                    <a:pt x="46" y="84"/>
                    <a:pt x="89" y="42"/>
                    <a:pt x="133" y="0"/>
                  </a:cubicBezTo>
                  <a:cubicBezTo>
                    <a:pt x="178" y="42"/>
                    <a:pt x="221" y="84"/>
                    <a:pt x="267" y="1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7" name="Google Shape;3417;p36"/>
            <p:cNvSpPr/>
            <p:nvPr/>
          </p:nvSpPr>
          <p:spPr>
            <a:xfrm>
              <a:off x="12130088" y="3101976"/>
              <a:ext cx="19050" cy="42863"/>
            </a:xfrm>
            <a:custGeom>
              <a:rect b="b" l="l" r="r" t="t"/>
              <a:pathLst>
                <a:path extrusionOk="0" h="90" w="38">
                  <a:moveTo>
                    <a:pt x="38" y="90"/>
                  </a:moveTo>
                  <a:cubicBezTo>
                    <a:pt x="24" y="90"/>
                    <a:pt x="13" y="90"/>
                    <a:pt x="0" y="90"/>
                  </a:cubicBezTo>
                  <a:cubicBezTo>
                    <a:pt x="0" y="61"/>
                    <a:pt x="0" y="31"/>
                    <a:pt x="0" y="0"/>
                  </a:cubicBezTo>
                  <a:cubicBezTo>
                    <a:pt x="11" y="0"/>
                    <a:pt x="21" y="0"/>
                    <a:pt x="32" y="1"/>
                  </a:cubicBezTo>
                  <a:cubicBezTo>
                    <a:pt x="34" y="1"/>
                    <a:pt x="38" y="5"/>
                    <a:pt x="38" y="7"/>
                  </a:cubicBezTo>
                  <a:cubicBezTo>
                    <a:pt x="38" y="34"/>
                    <a:pt x="38" y="61"/>
                    <a:pt x="38" y="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8" name="Google Shape;3418;p36"/>
            <p:cNvSpPr/>
            <p:nvPr/>
          </p:nvSpPr>
          <p:spPr>
            <a:xfrm>
              <a:off x="12047538" y="2787651"/>
              <a:ext cx="138113" cy="138113"/>
            </a:xfrm>
            <a:custGeom>
              <a:rect b="b" l="l" r="r" t="t"/>
              <a:pathLst>
                <a:path extrusionOk="0" h="289" w="289">
                  <a:moveTo>
                    <a:pt x="38" y="224"/>
                  </a:moveTo>
                  <a:cubicBezTo>
                    <a:pt x="32" y="224"/>
                    <a:pt x="26" y="223"/>
                    <a:pt x="21" y="224"/>
                  </a:cubicBezTo>
                  <a:cubicBezTo>
                    <a:pt x="19" y="224"/>
                    <a:pt x="17" y="228"/>
                    <a:pt x="15" y="230"/>
                  </a:cubicBezTo>
                  <a:cubicBezTo>
                    <a:pt x="17" y="232"/>
                    <a:pt x="19" y="236"/>
                    <a:pt x="22" y="236"/>
                  </a:cubicBezTo>
                  <a:cubicBezTo>
                    <a:pt x="27" y="237"/>
                    <a:pt x="32" y="236"/>
                    <a:pt x="34" y="236"/>
                  </a:cubicBezTo>
                  <a:cubicBezTo>
                    <a:pt x="41" y="244"/>
                    <a:pt x="46" y="248"/>
                    <a:pt x="51" y="253"/>
                  </a:cubicBezTo>
                  <a:cubicBezTo>
                    <a:pt x="52" y="253"/>
                    <a:pt x="53" y="252"/>
                    <a:pt x="53" y="252"/>
                  </a:cubicBezTo>
                  <a:cubicBezTo>
                    <a:pt x="53" y="258"/>
                    <a:pt x="53" y="263"/>
                    <a:pt x="54" y="269"/>
                  </a:cubicBezTo>
                  <a:cubicBezTo>
                    <a:pt x="54" y="271"/>
                    <a:pt x="57" y="273"/>
                    <a:pt x="60" y="275"/>
                  </a:cubicBezTo>
                  <a:cubicBezTo>
                    <a:pt x="62" y="273"/>
                    <a:pt x="65" y="271"/>
                    <a:pt x="66" y="269"/>
                  </a:cubicBezTo>
                  <a:cubicBezTo>
                    <a:pt x="66" y="263"/>
                    <a:pt x="66" y="258"/>
                    <a:pt x="66" y="251"/>
                  </a:cubicBezTo>
                  <a:cubicBezTo>
                    <a:pt x="74" y="251"/>
                    <a:pt x="82" y="251"/>
                    <a:pt x="89" y="251"/>
                  </a:cubicBezTo>
                  <a:cubicBezTo>
                    <a:pt x="92" y="255"/>
                    <a:pt x="95" y="259"/>
                    <a:pt x="99" y="263"/>
                  </a:cubicBezTo>
                  <a:cubicBezTo>
                    <a:pt x="102" y="259"/>
                    <a:pt x="105" y="256"/>
                    <a:pt x="109" y="251"/>
                  </a:cubicBezTo>
                  <a:cubicBezTo>
                    <a:pt x="114" y="251"/>
                    <a:pt x="122" y="251"/>
                    <a:pt x="128" y="251"/>
                  </a:cubicBezTo>
                  <a:cubicBezTo>
                    <a:pt x="132" y="255"/>
                    <a:pt x="135" y="259"/>
                    <a:pt x="138" y="262"/>
                  </a:cubicBezTo>
                  <a:cubicBezTo>
                    <a:pt x="141" y="259"/>
                    <a:pt x="144" y="256"/>
                    <a:pt x="148" y="251"/>
                  </a:cubicBezTo>
                  <a:cubicBezTo>
                    <a:pt x="153" y="251"/>
                    <a:pt x="161" y="251"/>
                    <a:pt x="171" y="251"/>
                  </a:cubicBezTo>
                  <a:cubicBezTo>
                    <a:pt x="171" y="257"/>
                    <a:pt x="170" y="262"/>
                    <a:pt x="171" y="267"/>
                  </a:cubicBezTo>
                  <a:cubicBezTo>
                    <a:pt x="172" y="270"/>
                    <a:pt x="175" y="273"/>
                    <a:pt x="177" y="275"/>
                  </a:cubicBezTo>
                  <a:cubicBezTo>
                    <a:pt x="179" y="273"/>
                    <a:pt x="183" y="270"/>
                    <a:pt x="183" y="267"/>
                  </a:cubicBezTo>
                  <a:cubicBezTo>
                    <a:pt x="185" y="262"/>
                    <a:pt x="184" y="257"/>
                    <a:pt x="184" y="252"/>
                  </a:cubicBezTo>
                  <a:cubicBezTo>
                    <a:pt x="192" y="252"/>
                    <a:pt x="200" y="252"/>
                    <a:pt x="207" y="252"/>
                  </a:cubicBezTo>
                  <a:cubicBezTo>
                    <a:pt x="210" y="256"/>
                    <a:pt x="213" y="259"/>
                    <a:pt x="216" y="262"/>
                  </a:cubicBezTo>
                  <a:cubicBezTo>
                    <a:pt x="219" y="259"/>
                    <a:pt x="222" y="256"/>
                    <a:pt x="227" y="251"/>
                  </a:cubicBezTo>
                  <a:cubicBezTo>
                    <a:pt x="232" y="251"/>
                    <a:pt x="240" y="251"/>
                    <a:pt x="246" y="251"/>
                  </a:cubicBezTo>
                  <a:cubicBezTo>
                    <a:pt x="249" y="255"/>
                    <a:pt x="252" y="259"/>
                    <a:pt x="255" y="262"/>
                  </a:cubicBezTo>
                  <a:cubicBezTo>
                    <a:pt x="258" y="259"/>
                    <a:pt x="262" y="256"/>
                    <a:pt x="266" y="251"/>
                  </a:cubicBezTo>
                  <a:cubicBezTo>
                    <a:pt x="271" y="251"/>
                    <a:pt x="279" y="251"/>
                    <a:pt x="288" y="251"/>
                  </a:cubicBezTo>
                  <a:cubicBezTo>
                    <a:pt x="288" y="262"/>
                    <a:pt x="289" y="272"/>
                    <a:pt x="288" y="283"/>
                  </a:cubicBezTo>
                  <a:cubicBezTo>
                    <a:pt x="287" y="285"/>
                    <a:pt x="281" y="289"/>
                    <a:pt x="278" y="289"/>
                  </a:cubicBezTo>
                  <a:cubicBezTo>
                    <a:pt x="254" y="289"/>
                    <a:pt x="231" y="289"/>
                    <a:pt x="208" y="289"/>
                  </a:cubicBezTo>
                  <a:cubicBezTo>
                    <a:pt x="143" y="289"/>
                    <a:pt x="79" y="289"/>
                    <a:pt x="15" y="289"/>
                  </a:cubicBezTo>
                  <a:cubicBezTo>
                    <a:pt x="4" y="289"/>
                    <a:pt x="0" y="288"/>
                    <a:pt x="0" y="276"/>
                  </a:cubicBezTo>
                  <a:cubicBezTo>
                    <a:pt x="1" y="189"/>
                    <a:pt x="1" y="102"/>
                    <a:pt x="0" y="14"/>
                  </a:cubicBezTo>
                  <a:cubicBezTo>
                    <a:pt x="0" y="4"/>
                    <a:pt x="3" y="0"/>
                    <a:pt x="13" y="1"/>
                  </a:cubicBezTo>
                  <a:cubicBezTo>
                    <a:pt x="21" y="2"/>
                    <a:pt x="29" y="1"/>
                    <a:pt x="38" y="1"/>
                  </a:cubicBezTo>
                  <a:cubicBezTo>
                    <a:pt x="38" y="10"/>
                    <a:pt x="38" y="18"/>
                    <a:pt x="38" y="25"/>
                  </a:cubicBezTo>
                  <a:cubicBezTo>
                    <a:pt x="35" y="28"/>
                    <a:pt x="31" y="31"/>
                    <a:pt x="27" y="35"/>
                  </a:cubicBezTo>
                  <a:cubicBezTo>
                    <a:pt x="31" y="38"/>
                    <a:pt x="34" y="40"/>
                    <a:pt x="39" y="44"/>
                  </a:cubicBezTo>
                  <a:cubicBezTo>
                    <a:pt x="39" y="50"/>
                    <a:pt x="39" y="57"/>
                    <a:pt x="39" y="63"/>
                  </a:cubicBezTo>
                  <a:cubicBezTo>
                    <a:pt x="35" y="67"/>
                    <a:pt x="31" y="71"/>
                    <a:pt x="27" y="74"/>
                  </a:cubicBezTo>
                  <a:cubicBezTo>
                    <a:pt x="31" y="77"/>
                    <a:pt x="34" y="79"/>
                    <a:pt x="39" y="83"/>
                  </a:cubicBezTo>
                  <a:cubicBezTo>
                    <a:pt x="39" y="89"/>
                    <a:pt x="39" y="97"/>
                    <a:pt x="39" y="106"/>
                  </a:cubicBezTo>
                  <a:cubicBezTo>
                    <a:pt x="33" y="106"/>
                    <a:pt x="27" y="105"/>
                    <a:pt x="21" y="106"/>
                  </a:cubicBezTo>
                  <a:cubicBezTo>
                    <a:pt x="19" y="107"/>
                    <a:pt x="17" y="111"/>
                    <a:pt x="15" y="113"/>
                  </a:cubicBezTo>
                  <a:cubicBezTo>
                    <a:pt x="17" y="115"/>
                    <a:pt x="19" y="118"/>
                    <a:pt x="21" y="119"/>
                  </a:cubicBezTo>
                  <a:cubicBezTo>
                    <a:pt x="27" y="119"/>
                    <a:pt x="32" y="119"/>
                    <a:pt x="38" y="119"/>
                  </a:cubicBezTo>
                  <a:cubicBezTo>
                    <a:pt x="38" y="128"/>
                    <a:pt x="38" y="136"/>
                    <a:pt x="38" y="143"/>
                  </a:cubicBezTo>
                  <a:cubicBezTo>
                    <a:pt x="34" y="146"/>
                    <a:pt x="31" y="148"/>
                    <a:pt x="27" y="151"/>
                  </a:cubicBezTo>
                  <a:cubicBezTo>
                    <a:pt x="31" y="154"/>
                    <a:pt x="34" y="158"/>
                    <a:pt x="39" y="162"/>
                  </a:cubicBezTo>
                  <a:cubicBezTo>
                    <a:pt x="39" y="167"/>
                    <a:pt x="39" y="175"/>
                    <a:pt x="39" y="181"/>
                  </a:cubicBezTo>
                  <a:cubicBezTo>
                    <a:pt x="35" y="185"/>
                    <a:pt x="31" y="188"/>
                    <a:pt x="27" y="192"/>
                  </a:cubicBezTo>
                  <a:cubicBezTo>
                    <a:pt x="31" y="195"/>
                    <a:pt x="34" y="197"/>
                    <a:pt x="38" y="200"/>
                  </a:cubicBezTo>
                  <a:cubicBezTo>
                    <a:pt x="38" y="207"/>
                    <a:pt x="38" y="215"/>
                    <a:pt x="38" y="22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9" name="Google Shape;3419;p36"/>
            <p:cNvSpPr/>
            <p:nvPr/>
          </p:nvSpPr>
          <p:spPr>
            <a:xfrm>
              <a:off x="11834813" y="2789239"/>
              <a:ext cx="96838" cy="6350"/>
            </a:xfrm>
            <a:custGeom>
              <a:rect b="b" l="l" r="r" t="t"/>
              <a:pathLst>
                <a:path extrusionOk="0" h="13" w="205">
                  <a:moveTo>
                    <a:pt x="2" y="0"/>
                  </a:moveTo>
                  <a:cubicBezTo>
                    <a:pt x="69" y="0"/>
                    <a:pt x="136" y="0"/>
                    <a:pt x="203" y="0"/>
                  </a:cubicBezTo>
                  <a:cubicBezTo>
                    <a:pt x="205" y="10"/>
                    <a:pt x="201" y="13"/>
                    <a:pt x="192" y="13"/>
                  </a:cubicBezTo>
                  <a:cubicBezTo>
                    <a:pt x="132" y="12"/>
                    <a:pt x="73" y="12"/>
                    <a:pt x="13" y="13"/>
                  </a:cubicBezTo>
                  <a:cubicBezTo>
                    <a:pt x="4" y="13"/>
                    <a:pt x="0" y="10"/>
                    <a:pt x="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0" name="Google Shape;3420;p36"/>
            <p:cNvSpPr/>
            <p:nvPr/>
          </p:nvSpPr>
          <p:spPr>
            <a:xfrm>
              <a:off x="12136438" y="2844801"/>
              <a:ext cx="30163" cy="31750"/>
            </a:xfrm>
            <a:custGeom>
              <a:rect b="b" l="l" r="r" t="t"/>
              <a:pathLst>
                <a:path extrusionOk="0" h="65" w="65">
                  <a:moveTo>
                    <a:pt x="65" y="65"/>
                  </a:moveTo>
                  <a:cubicBezTo>
                    <a:pt x="43" y="65"/>
                    <a:pt x="22" y="65"/>
                    <a:pt x="0" y="65"/>
                  </a:cubicBezTo>
                  <a:cubicBezTo>
                    <a:pt x="0" y="43"/>
                    <a:pt x="0" y="22"/>
                    <a:pt x="0" y="0"/>
                  </a:cubicBezTo>
                  <a:cubicBezTo>
                    <a:pt x="20" y="0"/>
                    <a:pt x="39" y="0"/>
                    <a:pt x="59" y="0"/>
                  </a:cubicBezTo>
                  <a:cubicBezTo>
                    <a:pt x="61" y="0"/>
                    <a:pt x="65" y="4"/>
                    <a:pt x="65" y="6"/>
                  </a:cubicBezTo>
                  <a:cubicBezTo>
                    <a:pt x="65" y="25"/>
                    <a:pt x="65" y="45"/>
                    <a:pt x="65" y="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1" name="Google Shape;3421;p36"/>
            <p:cNvSpPr/>
            <p:nvPr/>
          </p:nvSpPr>
          <p:spPr>
            <a:xfrm>
              <a:off x="12098338" y="2844801"/>
              <a:ext cx="31750" cy="31750"/>
            </a:xfrm>
            <a:custGeom>
              <a:rect b="b" l="l" r="r" t="t"/>
              <a:pathLst>
                <a:path extrusionOk="0" h="65" w="65">
                  <a:moveTo>
                    <a:pt x="65" y="65"/>
                  </a:moveTo>
                  <a:cubicBezTo>
                    <a:pt x="42" y="65"/>
                    <a:pt x="22" y="65"/>
                    <a:pt x="0" y="65"/>
                  </a:cubicBezTo>
                  <a:cubicBezTo>
                    <a:pt x="0" y="44"/>
                    <a:pt x="0" y="23"/>
                    <a:pt x="0" y="0"/>
                  </a:cubicBezTo>
                  <a:cubicBezTo>
                    <a:pt x="20" y="0"/>
                    <a:pt x="39" y="0"/>
                    <a:pt x="59" y="1"/>
                  </a:cubicBezTo>
                  <a:cubicBezTo>
                    <a:pt x="61" y="1"/>
                    <a:pt x="64" y="5"/>
                    <a:pt x="64" y="8"/>
                  </a:cubicBezTo>
                  <a:cubicBezTo>
                    <a:pt x="65" y="26"/>
                    <a:pt x="65" y="45"/>
                    <a:pt x="65" y="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2" name="Google Shape;3422;p36"/>
            <p:cNvSpPr/>
            <p:nvPr/>
          </p:nvSpPr>
          <p:spPr>
            <a:xfrm>
              <a:off x="12098338" y="2806701"/>
              <a:ext cx="31750" cy="31750"/>
            </a:xfrm>
            <a:custGeom>
              <a:rect b="b" l="l" r="r" t="t"/>
              <a:pathLst>
                <a:path extrusionOk="0" h="65" w="65">
                  <a:moveTo>
                    <a:pt x="65" y="65"/>
                  </a:moveTo>
                  <a:cubicBezTo>
                    <a:pt x="42" y="65"/>
                    <a:pt x="22" y="65"/>
                    <a:pt x="0" y="65"/>
                  </a:cubicBezTo>
                  <a:cubicBezTo>
                    <a:pt x="0" y="43"/>
                    <a:pt x="0" y="22"/>
                    <a:pt x="0" y="0"/>
                  </a:cubicBezTo>
                  <a:cubicBezTo>
                    <a:pt x="20" y="0"/>
                    <a:pt x="39" y="0"/>
                    <a:pt x="59" y="0"/>
                  </a:cubicBezTo>
                  <a:cubicBezTo>
                    <a:pt x="61" y="0"/>
                    <a:pt x="64" y="4"/>
                    <a:pt x="64" y="6"/>
                  </a:cubicBezTo>
                  <a:cubicBezTo>
                    <a:pt x="65" y="25"/>
                    <a:pt x="65" y="44"/>
                    <a:pt x="65" y="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3" name="Google Shape;3423;p36"/>
            <p:cNvSpPr/>
            <p:nvPr/>
          </p:nvSpPr>
          <p:spPr>
            <a:xfrm>
              <a:off x="12136438" y="2806701"/>
              <a:ext cx="30163" cy="31750"/>
            </a:xfrm>
            <a:custGeom>
              <a:rect b="b" l="l" r="r" t="t"/>
              <a:pathLst>
                <a:path extrusionOk="0" h="65" w="65">
                  <a:moveTo>
                    <a:pt x="0" y="1"/>
                  </a:moveTo>
                  <a:cubicBezTo>
                    <a:pt x="20" y="1"/>
                    <a:pt x="39" y="0"/>
                    <a:pt x="58" y="1"/>
                  </a:cubicBezTo>
                  <a:cubicBezTo>
                    <a:pt x="60" y="1"/>
                    <a:pt x="65" y="5"/>
                    <a:pt x="65" y="8"/>
                  </a:cubicBezTo>
                  <a:cubicBezTo>
                    <a:pt x="65" y="27"/>
                    <a:pt x="65" y="46"/>
                    <a:pt x="65" y="65"/>
                  </a:cubicBezTo>
                  <a:cubicBezTo>
                    <a:pt x="43" y="65"/>
                    <a:pt x="22" y="65"/>
                    <a:pt x="0" y="65"/>
                  </a:cubicBezTo>
                  <a:cubicBezTo>
                    <a:pt x="0" y="44"/>
                    <a:pt x="0" y="23"/>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4" name="Google Shape;3424;p36"/>
            <p:cNvSpPr/>
            <p:nvPr/>
          </p:nvSpPr>
          <p:spPr>
            <a:xfrm>
              <a:off x="12077700" y="2606676"/>
              <a:ext cx="77788" cy="42863"/>
            </a:xfrm>
            <a:custGeom>
              <a:rect b="b" l="l" r="r" t="t"/>
              <a:pathLst>
                <a:path extrusionOk="0" h="89" w="163">
                  <a:moveTo>
                    <a:pt x="0" y="44"/>
                  </a:moveTo>
                  <a:cubicBezTo>
                    <a:pt x="26" y="29"/>
                    <a:pt x="51" y="15"/>
                    <a:pt x="76" y="1"/>
                  </a:cubicBezTo>
                  <a:cubicBezTo>
                    <a:pt x="79" y="0"/>
                    <a:pt x="84" y="0"/>
                    <a:pt x="88" y="1"/>
                  </a:cubicBezTo>
                  <a:cubicBezTo>
                    <a:pt x="112" y="15"/>
                    <a:pt x="137" y="29"/>
                    <a:pt x="163" y="44"/>
                  </a:cubicBezTo>
                  <a:cubicBezTo>
                    <a:pt x="153" y="50"/>
                    <a:pt x="143" y="55"/>
                    <a:pt x="134" y="61"/>
                  </a:cubicBezTo>
                  <a:cubicBezTo>
                    <a:pt x="119" y="69"/>
                    <a:pt x="104" y="78"/>
                    <a:pt x="88" y="86"/>
                  </a:cubicBezTo>
                  <a:cubicBezTo>
                    <a:pt x="85" y="88"/>
                    <a:pt x="80" y="89"/>
                    <a:pt x="77" y="88"/>
                  </a:cubicBezTo>
                  <a:cubicBezTo>
                    <a:pt x="52" y="74"/>
                    <a:pt x="26" y="59"/>
                    <a:pt x="0" y="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5" name="Google Shape;3425;p36"/>
            <p:cNvSpPr/>
            <p:nvPr/>
          </p:nvSpPr>
          <p:spPr>
            <a:xfrm>
              <a:off x="12074525" y="2633664"/>
              <a:ext cx="39688" cy="66675"/>
            </a:xfrm>
            <a:custGeom>
              <a:rect b="b" l="l" r="r" t="t"/>
              <a:pathLst>
                <a:path extrusionOk="0" h="140" w="81">
                  <a:moveTo>
                    <a:pt x="81" y="140"/>
                  </a:moveTo>
                  <a:cubicBezTo>
                    <a:pt x="54" y="124"/>
                    <a:pt x="29" y="110"/>
                    <a:pt x="4" y="95"/>
                  </a:cubicBezTo>
                  <a:cubicBezTo>
                    <a:pt x="2" y="94"/>
                    <a:pt x="0" y="91"/>
                    <a:pt x="0" y="89"/>
                  </a:cubicBezTo>
                  <a:cubicBezTo>
                    <a:pt x="0" y="60"/>
                    <a:pt x="0" y="31"/>
                    <a:pt x="0" y="0"/>
                  </a:cubicBezTo>
                  <a:cubicBezTo>
                    <a:pt x="27" y="16"/>
                    <a:pt x="52" y="30"/>
                    <a:pt x="77" y="45"/>
                  </a:cubicBezTo>
                  <a:cubicBezTo>
                    <a:pt x="80" y="46"/>
                    <a:pt x="81" y="50"/>
                    <a:pt x="81" y="53"/>
                  </a:cubicBezTo>
                  <a:cubicBezTo>
                    <a:pt x="81" y="81"/>
                    <a:pt x="81" y="109"/>
                    <a:pt x="81" y="1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6" name="Google Shape;3426;p36"/>
            <p:cNvSpPr/>
            <p:nvPr/>
          </p:nvSpPr>
          <p:spPr>
            <a:xfrm>
              <a:off x="12120563" y="2633664"/>
              <a:ext cx="41275" cy="66675"/>
            </a:xfrm>
            <a:custGeom>
              <a:rect b="b" l="l" r="r" t="t"/>
              <a:pathLst>
                <a:path extrusionOk="0" h="140" w="85">
                  <a:moveTo>
                    <a:pt x="0" y="140"/>
                  </a:moveTo>
                  <a:cubicBezTo>
                    <a:pt x="0" y="109"/>
                    <a:pt x="0" y="81"/>
                    <a:pt x="0" y="54"/>
                  </a:cubicBezTo>
                  <a:cubicBezTo>
                    <a:pt x="0" y="50"/>
                    <a:pt x="2" y="46"/>
                    <a:pt x="5" y="44"/>
                  </a:cubicBezTo>
                  <a:cubicBezTo>
                    <a:pt x="29" y="30"/>
                    <a:pt x="54" y="16"/>
                    <a:pt x="81" y="0"/>
                  </a:cubicBezTo>
                  <a:cubicBezTo>
                    <a:pt x="81" y="18"/>
                    <a:pt x="81" y="34"/>
                    <a:pt x="81" y="50"/>
                  </a:cubicBezTo>
                  <a:cubicBezTo>
                    <a:pt x="81" y="65"/>
                    <a:pt x="85" y="82"/>
                    <a:pt x="78" y="93"/>
                  </a:cubicBezTo>
                  <a:cubicBezTo>
                    <a:pt x="72" y="104"/>
                    <a:pt x="55" y="108"/>
                    <a:pt x="43" y="115"/>
                  </a:cubicBezTo>
                  <a:cubicBezTo>
                    <a:pt x="29" y="123"/>
                    <a:pt x="15" y="131"/>
                    <a:pt x="0" y="1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7" name="Google Shape;3427;p36"/>
            <p:cNvSpPr/>
            <p:nvPr/>
          </p:nvSpPr>
          <p:spPr>
            <a:xfrm>
              <a:off x="11814175" y="3119439"/>
              <a:ext cx="138113" cy="26988"/>
            </a:xfrm>
            <a:custGeom>
              <a:rect b="b" l="l" r="r" t="t"/>
              <a:pathLst>
                <a:path extrusionOk="0" h="55" w="288">
                  <a:moveTo>
                    <a:pt x="28" y="4"/>
                  </a:moveTo>
                  <a:cubicBezTo>
                    <a:pt x="36" y="4"/>
                    <a:pt x="43" y="4"/>
                    <a:pt x="52" y="4"/>
                  </a:cubicBezTo>
                  <a:cubicBezTo>
                    <a:pt x="53" y="10"/>
                    <a:pt x="52" y="16"/>
                    <a:pt x="53" y="21"/>
                  </a:cubicBezTo>
                  <a:cubicBezTo>
                    <a:pt x="54" y="24"/>
                    <a:pt x="58" y="26"/>
                    <a:pt x="60" y="28"/>
                  </a:cubicBezTo>
                  <a:cubicBezTo>
                    <a:pt x="62" y="26"/>
                    <a:pt x="65" y="24"/>
                    <a:pt x="66" y="21"/>
                  </a:cubicBezTo>
                  <a:cubicBezTo>
                    <a:pt x="67" y="16"/>
                    <a:pt x="66" y="11"/>
                    <a:pt x="66" y="4"/>
                  </a:cubicBezTo>
                  <a:cubicBezTo>
                    <a:pt x="74" y="4"/>
                    <a:pt x="82" y="4"/>
                    <a:pt x="92" y="4"/>
                  </a:cubicBezTo>
                  <a:cubicBezTo>
                    <a:pt x="92" y="13"/>
                    <a:pt x="92" y="23"/>
                    <a:pt x="93" y="32"/>
                  </a:cubicBezTo>
                  <a:cubicBezTo>
                    <a:pt x="93" y="35"/>
                    <a:pt x="96" y="38"/>
                    <a:pt x="98" y="41"/>
                  </a:cubicBezTo>
                  <a:cubicBezTo>
                    <a:pt x="100" y="38"/>
                    <a:pt x="104" y="35"/>
                    <a:pt x="105" y="32"/>
                  </a:cubicBezTo>
                  <a:cubicBezTo>
                    <a:pt x="106" y="23"/>
                    <a:pt x="105" y="14"/>
                    <a:pt x="105" y="4"/>
                  </a:cubicBezTo>
                  <a:cubicBezTo>
                    <a:pt x="114" y="4"/>
                    <a:pt x="122" y="4"/>
                    <a:pt x="131" y="4"/>
                  </a:cubicBezTo>
                  <a:cubicBezTo>
                    <a:pt x="131" y="10"/>
                    <a:pt x="131" y="14"/>
                    <a:pt x="132" y="19"/>
                  </a:cubicBezTo>
                  <a:cubicBezTo>
                    <a:pt x="132" y="22"/>
                    <a:pt x="135" y="25"/>
                    <a:pt x="137" y="28"/>
                  </a:cubicBezTo>
                  <a:cubicBezTo>
                    <a:pt x="140" y="25"/>
                    <a:pt x="143" y="22"/>
                    <a:pt x="144" y="18"/>
                  </a:cubicBezTo>
                  <a:cubicBezTo>
                    <a:pt x="145" y="14"/>
                    <a:pt x="144" y="10"/>
                    <a:pt x="144" y="4"/>
                  </a:cubicBezTo>
                  <a:cubicBezTo>
                    <a:pt x="153" y="4"/>
                    <a:pt x="161" y="4"/>
                    <a:pt x="170" y="4"/>
                  </a:cubicBezTo>
                  <a:cubicBezTo>
                    <a:pt x="170" y="10"/>
                    <a:pt x="170" y="15"/>
                    <a:pt x="171" y="20"/>
                  </a:cubicBezTo>
                  <a:cubicBezTo>
                    <a:pt x="172" y="23"/>
                    <a:pt x="175" y="25"/>
                    <a:pt x="177" y="28"/>
                  </a:cubicBezTo>
                  <a:cubicBezTo>
                    <a:pt x="179" y="25"/>
                    <a:pt x="182" y="23"/>
                    <a:pt x="183" y="20"/>
                  </a:cubicBezTo>
                  <a:cubicBezTo>
                    <a:pt x="184" y="15"/>
                    <a:pt x="184" y="10"/>
                    <a:pt x="184" y="4"/>
                  </a:cubicBezTo>
                  <a:cubicBezTo>
                    <a:pt x="192" y="4"/>
                    <a:pt x="200" y="4"/>
                    <a:pt x="210" y="4"/>
                  </a:cubicBezTo>
                  <a:cubicBezTo>
                    <a:pt x="210" y="9"/>
                    <a:pt x="209" y="15"/>
                    <a:pt x="210" y="20"/>
                  </a:cubicBezTo>
                  <a:cubicBezTo>
                    <a:pt x="211" y="27"/>
                    <a:pt x="205" y="40"/>
                    <a:pt x="216" y="40"/>
                  </a:cubicBezTo>
                  <a:cubicBezTo>
                    <a:pt x="228" y="40"/>
                    <a:pt x="221" y="26"/>
                    <a:pt x="223" y="19"/>
                  </a:cubicBezTo>
                  <a:cubicBezTo>
                    <a:pt x="224" y="14"/>
                    <a:pt x="223" y="9"/>
                    <a:pt x="223" y="4"/>
                  </a:cubicBezTo>
                  <a:cubicBezTo>
                    <a:pt x="232" y="4"/>
                    <a:pt x="239" y="4"/>
                    <a:pt x="249" y="4"/>
                  </a:cubicBezTo>
                  <a:cubicBezTo>
                    <a:pt x="249" y="9"/>
                    <a:pt x="248" y="15"/>
                    <a:pt x="249" y="20"/>
                  </a:cubicBezTo>
                  <a:cubicBezTo>
                    <a:pt x="250" y="23"/>
                    <a:pt x="253" y="25"/>
                    <a:pt x="256" y="28"/>
                  </a:cubicBezTo>
                  <a:cubicBezTo>
                    <a:pt x="258" y="25"/>
                    <a:pt x="261" y="22"/>
                    <a:pt x="262" y="19"/>
                  </a:cubicBezTo>
                  <a:cubicBezTo>
                    <a:pt x="263" y="14"/>
                    <a:pt x="262" y="9"/>
                    <a:pt x="262" y="5"/>
                  </a:cubicBezTo>
                  <a:cubicBezTo>
                    <a:pt x="264" y="3"/>
                    <a:pt x="264" y="3"/>
                    <a:pt x="264" y="3"/>
                  </a:cubicBezTo>
                  <a:cubicBezTo>
                    <a:pt x="288" y="0"/>
                    <a:pt x="288" y="0"/>
                    <a:pt x="288" y="23"/>
                  </a:cubicBezTo>
                  <a:cubicBezTo>
                    <a:pt x="288" y="55"/>
                    <a:pt x="288" y="55"/>
                    <a:pt x="257" y="55"/>
                  </a:cubicBezTo>
                  <a:cubicBezTo>
                    <a:pt x="176" y="55"/>
                    <a:pt x="95" y="55"/>
                    <a:pt x="13" y="55"/>
                  </a:cubicBezTo>
                  <a:cubicBezTo>
                    <a:pt x="3" y="55"/>
                    <a:pt x="0" y="52"/>
                    <a:pt x="0" y="42"/>
                  </a:cubicBezTo>
                  <a:cubicBezTo>
                    <a:pt x="1" y="31"/>
                    <a:pt x="0" y="21"/>
                    <a:pt x="1" y="10"/>
                  </a:cubicBezTo>
                  <a:cubicBezTo>
                    <a:pt x="1" y="7"/>
                    <a:pt x="5" y="5"/>
                    <a:pt x="7" y="2"/>
                  </a:cubicBezTo>
                  <a:cubicBezTo>
                    <a:pt x="9" y="5"/>
                    <a:pt x="13" y="7"/>
                    <a:pt x="14" y="10"/>
                  </a:cubicBezTo>
                  <a:cubicBezTo>
                    <a:pt x="16" y="16"/>
                    <a:pt x="10" y="28"/>
                    <a:pt x="21" y="27"/>
                  </a:cubicBezTo>
                  <a:cubicBezTo>
                    <a:pt x="31" y="27"/>
                    <a:pt x="25" y="16"/>
                    <a:pt x="27" y="9"/>
                  </a:cubicBezTo>
                  <a:cubicBezTo>
                    <a:pt x="27" y="8"/>
                    <a:pt x="27" y="7"/>
                    <a:pt x="28"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8" name="Google Shape;3428;p36"/>
            <p:cNvSpPr/>
            <p:nvPr/>
          </p:nvSpPr>
          <p:spPr>
            <a:xfrm>
              <a:off x="11580813" y="2862264"/>
              <a:ext cx="104775" cy="65088"/>
            </a:xfrm>
            <a:custGeom>
              <a:rect b="b" l="l" r="r" t="t"/>
              <a:pathLst>
                <a:path extrusionOk="0" h="136" w="222">
                  <a:moveTo>
                    <a:pt x="222" y="94"/>
                  </a:moveTo>
                  <a:cubicBezTo>
                    <a:pt x="222" y="107"/>
                    <a:pt x="222" y="119"/>
                    <a:pt x="222" y="132"/>
                  </a:cubicBezTo>
                  <a:cubicBezTo>
                    <a:pt x="219" y="132"/>
                    <a:pt x="216" y="133"/>
                    <a:pt x="211" y="134"/>
                  </a:cubicBezTo>
                  <a:cubicBezTo>
                    <a:pt x="211" y="128"/>
                    <a:pt x="211" y="124"/>
                    <a:pt x="210" y="120"/>
                  </a:cubicBezTo>
                  <a:cubicBezTo>
                    <a:pt x="208" y="115"/>
                    <a:pt x="205" y="111"/>
                    <a:pt x="203" y="107"/>
                  </a:cubicBezTo>
                  <a:cubicBezTo>
                    <a:pt x="201" y="111"/>
                    <a:pt x="198" y="115"/>
                    <a:pt x="196" y="120"/>
                  </a:cubicBezTo>
                  <a:cubicBezTo>
                    <a:pt x="195" y="123"/>
                    <a:pt x="196" y="127"/>
                    <a:pt x="196" y="131"/>
                  </a:cubicBezTo>
                  <a:cubicBezTo>
                    <a:pt x="190" y="132"/>
                    <a:pt x="184" y="135"/>
                    <a:pt x="183" y="125"/>
                  </a:cubicBezTo>
                  <a:cubicBezTo>
                    <a:pt x="183" y="124"/>
                    <a:pt x="179" y="121"/>
                    <a:pt x="177" y="121"/>
                  </a:cubicBezTo>
                  <a:cubicBezTo>
                    <a:pt x="175" y="121"/>
                    <a:pt x="173" y="124"/>
                    <a:pt x="171" y="126"/>
                  </a:cubicBezTo>
                  <a:cubicBezTo>
                    <a:pt x="169" y="128"/>
                    <a:pt x="166" y="132"/>
                    <a:pt x="164" y="132"/>
                  </a:cubicBezTo>
                  <a:cubicBezTo>
                    <a:pt x="162" y="132"/>
                    <a:pt x="159" y="128"/>
                    <a:pt x="157" y="126"/>
                  </a:cubicBezTo>
                  <a:cubicBezTo>
                    <a:pt x="155" y="124"/>
                    <a:pt x="153" y="121"/>
                    <a:pt x="151" y="121"/>
                  </a:cubicBezTo>
                  <a:cubicBezTo>
                    <a:pt x="149" y="121"/>
                    <a:pt x="147" y="124"/>
                    <a:pt x="145" y="126"/>
                  </a:cubicBezTo>
                  <a:cubicBezTo>
                    <a:pt x="141" y="128"/>
                    <a:pt x="138" y="131"/>
                    <a:pt x="135" y="134"/>
                  </a:cubicBezTo>
                  <a:cubicBezTo>
                    <a:pt x="134" y="133"/>
                    <a:pt x="133" y="132"/>
                    <a:pt x="132" y="132"/>
                  </a:cubicBezTo>
                  <a:cubicBezTo>
                    <a:pt x="132" y="126"/>
                    <a:pt x="132" y="120"/>
                    <a:pt x="131" y="115"/>
                  </a:cubicBezTo>
                  <a:cubicBezTo>
                    <a:pt x="130" y="112"/>
                    <a:pt x="127" y="110"/>
                    <a:pt x="125" y="107"/>
                  </a:cubicBezTo>
                  <a:cubicBezTo>
                    <a:pt x="122" y="110"/>
                    <a:pt x="119" y="112"/>
                    <a:pt x="118" y="115"/>
                  </a:cubicBezTo>
                  <a:cubicBezTo>
                    <a:pt x="117" y="120"/>
                    <a:pt x="118" y="125"/>
                    <a:pt x="118" y="131"/>
                  </a:cubicBezTo>
                  <a:cubicBezTo>
                    <a:pt x="111" y="132"/>
                    <a:pt x="105" y="135"/>
                    <a:pt x="104" y="125"/>
                  </a:cubicBezTo>
                  <a:cubicBezTo>
                    <a:pt x="104" y="124"/>
                    <a:pt x="100" y="121"/>
                    <a:pt x="98" y="121"/>
                  </a:cubicBezTo>
                  <a:cubicBezTo>
                    <a:pt x="96" y="121"/>
                    <a:pt x="94" y="124"/>
                    <a:pt x="92" y="126"/>
                  </a:cubicBezTo>
                  <a:cubicBezTo>
                    <a:pt x="90" y="128"/>
                    <a:pt x="88" y="132"/>
                    <a:pt x="85" y="132"/>
                  </a:cubicBezTo>
                  <a:cubicBezTo>
                    <a:pt x="83" y="131"/>
                    <a:pt x="81" y="128"/>
                    <a:pt x="78" y="125"/>
                  </a:cubicBezTo>
                  <a:cubicBezTo>
                    <a:pt x="76" y="124"/>
                    <a:pt x="74" y="121"/>
                    <a:pt x="72" y="121"/>
                  </a:cubicBezTo>
                  <a:cubicBezTo>
                    <a:pt x="70" y="121"/>
                    <a:pt x="68" y="124"/>
                    <a:pt x="66" y="126"/>
                  </a:cubicBezTo>
                  <a:cubicBezTo>
                    <a:pt x="63" y="128"/>
                    <a:pt x="60" y="131"/>
                    <a:pt x="57" y="134"/>
                  </a:cubicBezTo>
                  <a:cubicBezTo>
                    <a:pt x="55" y="133"/>
                    <a:pt x="54" y="132"/>
                    <a:pt x="53" y="131"/>
                  </a:cubicBezTo>
                  <a:cubicBezTo>
                    <a:pt x="53" y="127"/>
                    <a:pt x="54" y="122"/>
                    <a:pt x="53" y="117"/>
                  </a:cubicBezTo>
                  <a:cubicBezTo>
                    <a:pt x="52" y="114"/>
                    <a:pt x="48" y="111"/>
                    <a:pt x="46" y="107"/>
                  </a:cubicBezTo>
                  <a:cubicBezTo>
                    <a:pt x="44" y="110"/>
                    <a:pt x="41" y="113"/>
                    <a:pt x="40" y="117"/>
                  </a:cubicBezTo>
                  <a:cubicBezTo>
                    <a:pt x="39" y="121"/>
                    <a:pt x="39" y="126"/>
                    <a:pt x="39" y="131"/>
                  </a:cubicBezTo>
                  <a:cubicBezTo>
                    <a:pt x="33" y="132"/>
                    <a:pt x="27" y="136"/>
                    <a:pt x="26" y="125"/>
                  </a:cubicBezTo>
                  <a:cubicBezTo>
                    <a:pt x="26" y="123"/>
                    <a:pt x="22" y="121"/>
                    <a:pt x="20" y="121"/>
                  </a:cubicBezTo>
                  <a:cubicBezTo>
                    <a:pt x="18" y="121"/>
                    <a:pt x="16" y="124"/>
                    <a:pt x="14" y="126"/>
                  </a:cubicBezTo>
                  <a:cubicBezTo>
                    <a:pt x="11" y="128"/>
                    <a:pt x="8" y="131"/>
                    <a:pt x="5" y="133"/>
                  </a:cubicBezTo>
                  <a:cubicBezTo>
                    <a:pt x="4" y="130"/>
                    <a:pt x="1" y="127"/>
                    <a:pt x="1" y="123"/>
                  </a:cubicBezTo>
                  <a:cubicBezTo>
                    <a:pt x="0" y="114"/>
                    <a:pt x="0" y="105"/>
                    <a:pt x="0" y="96"/>
                  </a:cubicBezTo>
                  <a:cubicBezTo>
                    <a:pt x="24" y="92"/>
                    <a:pt x="24" y="92"/>
                    <a:pt x="29" y="68"/>
                  </a:cubicBezTo>
                  <a:cubicBezTo>
                    <a:pt x="39" y="28"/>
                    <a:pt x="77" y="0"/>
                    <a:pt x="116" y="3"/>
                  </a:cubicBezTo>
                  <a:cubicBezTo>
                    <a:pt x="160" y="7"/>
                    <a:pt x="193" y="38"/>
                    <a:pt x="196" y="81"/>
                  </a:cubicBezTo>
                  <a:cubicBezTo>
                    <a:pt x="196" y="90"/>
                    <a:pt x="200" y="95"/>
                    <a:pt x="210" y="94"/>
                  </a:cubicBezTo>
                  <a:cubicBezTo>
                    <a:pt x="214" y="94"/>
                    <a:pt x="217" y="94"/>
                    <a:pt x="222" y="94"/>
                  </a:cubicBezTo>
                  <a:close/>
                  <a:moveTo>
                    <a:pt x="111" y="94"/>
                  </a:moveTo>
                  <a:cubicBezTo>
                    <a:pt x="111" y="94"/>
                    <a:pt x="111" y="94"/>
                    <a:pt x="111" y="94"/>
                  </a:cubicBezTo>
                  <a:cubicBezTo>
                    <a:pt x="121" y="94"/>
                    <a:pt x="131" y="94"/>
                    <a:pt x="142" y="94"/>
                  </a:cubicBezTo>
                  <a:cubicBezTo>
                    <a:pt x="157" y="94"/>
                    <a:pt x="160" y="90"/>
                    <a:pt x="156" y="75"/>
                  </a:cubicBezTo>
                  <a:cubicBezTo>
                    <a:pt x="151" y="55"/>
                    <a:pt x="131" y="41"/>
                    <a:pt x="110" y="42"/>
                  </a:cubicBezTo>
                  <a:cubicBezTo>
                    <a:pt x="89" y="42"/>
                    <a:pt x="70" y="59"/>
                    <a:pt x="66" y="79"/>
                  </a:cubicBezTo>
                  <a:cubicBezTo>
                    <a:pt x="64" y="90"/>
                    <a:pt x="68" y="94"/>
                    <a:pt x="79" y="94"/>
                  </a:cubicBezTo>
                  <a:cubicBezTo>
                    <a:pt x="90" y="94"/>
                    <a:pt x="100" y="94"/>
                    <a:pt x="111" y="9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9" name="Google Shape;3429;p36"/>
            <p:cNvSpPr/>
            <p:nvPr/>
          </p:nvSpPr>
          <p:spPr>
            <a:xfrm>
              <a:off x="11661775" y="2801939"/>
              <a:ext cx="31750" cy="30163"/>
            </a:xfrm>
            <a:custGeom>
              <a:rect b="b" l="l" r="r" t="t"/>
              <a:pathLst>
                <a:path extrusionOk="0" h="65" w="65">
                  <a:moveTo>
                    <a:pt x="64" y="33"/>
                  </a:moveTo>
                  <a:cubicBezTo>
                    <a:pt x="64" y="50"/>
                    <a:pt x="49" y="65"/>
                    <a:pt x="32" y="65"/>
                  </a:cubicBezTo>
                  <a:cubicBezTo>
                    <a:pt x="14" y="65"/>
                    <a:pt x="0" y="49"/>
                    <a:pt x="0" y="31"/>
                  </a:cubicBezTo>
                  <a:cubicBezTo>
                    <a:pt x="0" y="14"/>
                    <a:pt x="15" y="0"/>
                    <a:pt x="32" y="0"/>
                  </a:cubicBezTo>
                  <a:cubicBezTo>
                    <a:pt x="50" y="0"/>
                    <a:pt x="65" y="15"/>
                    <a:pt x="64" y="33"/>
                  </a:cubicBezTo>
                  <a:close/>
                  <a:moveTo>
                    <a:pt x="17" y="29"/>
                  </a:moveTo>
                  <a:cubicBezTo>
                    <a:pt x="17" y="31"/>
                    <a:pt x="17" y="33"/>
                    <a:pt x="17" y="35"/>
                  </a:cubicBezTo>
                  <a:cubicBezTo>
                    <a:pt x="22" y="38"/>
                    <a:pt x="27" y="45"/>
                    <a:pt x="32" y="45"/>
                  </a:cubicBezTo>
                  <a:cubicBezTo>
                    <a:pt x="36" y="44"/>
                    <a:pt x="43" y="38"/>
                    <a:pt x="44" y="33"/>
                  </a:cubicBezTo>
                  <a:cubicBezTo>
                    <a:pt x="46" y="26"/>
                    <a:pt x="41" y="19"/>
                    <a:pt x="33" y="20"/>
                  </a:cubicBezTo>
                  <a:cubicBezTo>
                    <a:pt x="27" y="20"/>
                    <a:pt x="23" y="26"/>
                    <a:pt x="17" y="2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0" name="Google Shape;3430;p36"/>
            <p:cNvSpPr/>
            <p:nvPr/>
          </p:nvSpPr>
          <p:spPr>
            <a:xfrm>
              <a:off x="11682413" y="2833689"/>
              <a:ext cx="36513" cy="63500"/>
            </a:xfrm>
            <a:custGeom>
              <a:rect b="b" l="l" r="r" t="t"/>
              <a:pathLst>
                <a:path extrusionOk="0" h="132" w="76">
                  <a:moveTo>
                    <a:pt x="0" y="10"/>
                  </a:moveTo>
                  <a:cubicBezTo>
                    <a:pt x="7" y="7"/>
                    <a:pt x="12" y="4"/>
                    <a:pt x="19" y="0"/>
                  </a:cubicBezTo>
                  <a:cubicBezTo>
                    <a:pt x="38" y="43"/>
                    <a:pt x="59" y="85"/>
                    <a:pt x="76" y="130"/>
                  </a:cubicBezTo>
                  <a:cubicBezTo>
                    <a:pt x="74" y="130"/>
                    <a:pt x="73" y="131"/>
                    <a:pt x="71" y="132"/>
                  </a:cubicBezTo>
                  <a:cubicBezTo>
                    <a:pt x="48" y="91"/>
                    <a:pt x="24" y="51"/>
                    <a:pt x="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1" name="Google Shape;3431;p36"/>
            <p:cNvSpPr/>
            <p:nvPr/>
          </p:nvSpPr>
          <p:spPr>
            <a:xfrm>
              <a:off x="11866563" y="3008314"/>
              <a:ext cx="85725" cy="87313"/>
            </a:xfrm>
            <a:custGeom>
              <a:rect b="b" l="l" r="r" t="t"/>
              <a:pathLst>
                <a:path extrusionOk="0" h="181" w="180">
                  <a:moveTo>
                    <a:pt x="43" y="181"/>
                  </a:moveTo>
                  <a:cubicBezTo>
                    <a:pt x="28" y="166"/>
                    <a:pt x="14" y="152"/>
                    <a:pt x="0" y="138"/>
                  </a:cubicBezTo>
                  <a:cubicBezTo>
                    <a:pt x="1" y="137"/>
                    <a:pt x="3" y="134"/>
                    <a:pt x="5" y="133"/>
                  </a:cubicBezTo>
                  <a:cubicBezTo>
                    <a:pt x="46" y="91"/>
                    <a:pt x="87" y="50"/>
                    <a:pt x="129" y="9"/>
                  </a:cubicBezTo>
                  <a:cubicBezTo>
                    <a:pt x="136" y="1"/>
                    <a:pt x="141" y="0"/>
                    <a:pt x="149" y="8"/>
                  </a:cubicBezTo>
                  <a:cubicBezTo>
                    <a:pt x="157" y="17"/>
                    <a:pt x="165" y="25"/>
                    <a:pt x="174" y="34"/>
                  </a:cubicBezTo>
                  <a:cubicBezTo>
                    <a:pt x="178" y="38"/>
                    <a:pt x="180" y="43"/>
                    <a:pt x="175" y="48"/>
                  </a:cubicBezTo>
                  <a:cubicBezTo>
                    <a:pt x="131" y="92"/>
                    <a:pt x="87" y="137"/>
                    <a:pt x="43" y="1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2" name="Google Shape;3432;p36"/>
            <p:cNvSpPr/>
            <p:nvPr/>
          </p:nvSpPr>
          <p:spPr>
            <a:xfrm>
              <a:off x="11858625" y="3081339"/>
              <a:ext cx="20638" cy="20638"/>
            </a:xfrm>
            <a:custGeom>
              <a:rect b="b" l="l" r="r" t="t"/>
              <a:pathLst>
                <a:path extrusionOk="0" h="41" w="41">
                  <a:moveTo>
                    <a:pt x="7" y="0"/>
                  </a:moveTo>
                  <a:cubicBezTo>
                    <a:pt x="19" y="11"/>
                    <a:pt x="29" y="22"/>
                    <a:pt x="41" y="34"/>
                  </a:cubicBezTo>
                  <a:cubicBezTo>
                    <a:pt x="29" y="36"/>
                    <a:pt x="16" y="38"/>
                    <a:pt x="0" y="41"/>
                  </a:cubicBezTo>
                  <a:cubicBezTo>
                    <a:pt x="3" y="26"/>
                    <a:pt x="5" y="13"/>
                    <a:pt x="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3" name="Google Shape;3433;p36"/>
            <p:cNvSpPr/>
            <p:nvPr/>
          </p:nvSpPr>
          <p:spPr>
            <a:xfrm>
              <a:off x="11815763" y="2667001"/>
              <a:ext cx="49213" cy="38100"/>
            </a:xfrm>
            <a:custGeom>
              <a:rect b="b" l="l" r="r" t="t"/>
              <a:pathLst>
                <a:path extrusionOk="0" h="78" w="103">
                  <a:moveTo>
                    <a:pt x="14" y="78"/>
                  </a:moveTo>
                  <a:cubicBezTo>
                    <a:pt x="9" y="68"/>
                    <a:pt x="5" y="60"/>
                    <a:pt x="0" y="51"/>
                  </a:cubicBezTo>
                  <a:cubicBezTo>
                    <a:pt x="15" y="42"/>
                    <a:pt x="30" y="33"/>
                    <a:pt x="45" y="25"/>
                  </a:cubicBezTo>
                  <a:cubicBezTo>
                    <a:pt x="59" y="17"/>
                    <a:pt x="74" y="9"/>
                    <a:pt x="89" y="0"/>
                  </a:cubicBezTo>
                  <a:cubicBezTo>
                    <a:pt x="94" y="9"/>
                    <a:pt x="98" y="17"/>
                    <a:pt x="103" y="27"/>
                  </a:cubicBezTo>
                  <a:cubicBezTo>
                    <a:pt x="73" y="44"/>
                    <a:pt x="44" y="60"/>
                    <a:pt x="14" y="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4" name="Google Shape;3434;p36"/>
            <p:cNvSpPr/>
            <p:nvPr/>
          </p:nvSpPr>
          <p:spPr>
            <a:xfrm>
              <a:off x="11926888" y="2813051"/>
              <a:ext cx="12700" cy="14288"/>
            </a:xfrm>
            <a:custGeom>
              <a:rect b="b" l="l" r="r" t="t"/>
              <a:pathLst>
                <a:path extrusionOk="0" h="28" w="27">
                  <a:moveTo>
                    <a:pt x="12" y="28"/>
                  </a:moveTo>
                  <a:cubicBezTo>
                    <a:pt x="8" y="24"/>
                    <a:pt x="3" y="20"/>
                    <a:pt x="2" y="15"/>
                  </a:cubicBezTo>
                  <a:cubicBezTo>
                    <a:pt x="0" y="7"/>
                    <a:pt x="5" y="0"/>
                    <a:pt x="13" y="2"/>
                  </a:cubicBezTo>
                  <a:cubicBezTo>
                    <a:pt x="18" y="3"/>
                    <a:pt x="25" y="9"/>
                    <a:pt x="26" y="13"/>
                  </a:cubicBezTo>
                  <a:cubicBezTo>
                    <a:pt x="27" y="18"/>
                    <a:pt x="21" y="23"/>
                    <a:pt x="18" y="28"/>
                  </a:cubicBezTo>
                  <a:cubicBezTo>
                    <a:pt x="16" y="28"/>
                    <a:pt x="14" y="28"/>
                    <a:pt x="12" y="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5" name="Google Shape;3435;p36"/>
            <p:cNvSpPr/>
            <p:nvPr/>
          </p:nvSpPr>
          <p:spPr>
            <a:xfrm>
              <a:off x="11826875" y="2813051"/>
              <a:ext cx="12700" cy="14288"/>
            </a:xfrm>
            <a:custGeom>
              <a:rect b="b" l="l" r="r" t="t"/>
              <a:pathLst>
                <a:path extrusionOk="0" h="27" w="27">
                  <a:moveTo>
                    <a:pt x="11" y="27"/>
                  </a:moveTo>
                  <a:cubicBezTo>
                    <a:pt x="7" y="22"/>
                    <a:pt x="2" y="18"/>
                    <a:pt x="1" y="13"/>
                  </a:cubicBezTo>
                  <a:cubicBezTo>
                    <a:pt x="0" y="5"/>
                    <a:pt x="6" y="0"/>
                    <a:pt x="14" y="0"/>
                  </a:cubicBezTo>
                  <a:cubicBezTo>
                    <a:pt x="23" y="1"/>
                    <a:pt x="27" y="6"/>
                    <a:pt x="26" y="14"/>
                  </a:cubicBezTo>
                  <a:cubicBezTo>
                    <a:pt x="25" y="19"/>
                    <a:pt x="20" y="23"/>
                    <a:pt x="16" y="27"/>
                  </a:cubicBezTo>
                  <a:cubicBezTo>
                    <a:pt x="14" y="27"/>
                    <a:pt x="12" y="27"/>
                    <a:pt x="11" y="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6" name="Google Shape;3436;p36"/>
            <p:cNvSpPr/>
            <p:nvPr/>
          </p:nvSpPr>
          <p:spPr>
            <a:xfrm>
              <a:off x="12077700" y="3095626"/>
              <a:ext cx="28575" cy="26988"/>
            </a:xfrm>
            <a:custGeom>
              <a:rect b="b" l="l" r="r" t="t"/>
              <a:pathLst>
                <a:path extrusionOk="0" h="59" w="59">
                  <a:moveTo>
                    <a:pt x="29" y="55"/>
                  </a:moveTo>
                  <a:cubicBezTo>
                    <a:pt x="0" y="55"/>
                    <a:pt x="4" y="56"/>
                    <a:pt x="4" y="30"/>
                  </a:cubicBezTo>
                  <a:cubicBezTo>
                    <a:pt x="4" y="0"/>
                    <a:pt x="1" y="3"/>
                    <a:pt x="31" y="3"/>
                  </a:cubicBezTo>
                  <a:cubicBezTo>
                    <a:pt x="58" y="3"/>
                    <a:pt x="56" y="0"/>
                    <a:pt x="56" y="29"/>
                  </a:cubicBezTo>
                  <a:cubicBezTo>
                    <a:pt x="56" y="59"/>
                    <a:pt x="59" y="55"/>
                    <a:pt x="29" y="55"/>
                  </a:cubicBezTo>
                  <a:close/>
                  <a:moveTo>
                    <a:pt x="43" y="17"/>
                  </a:moveTo>
                  <a:cubicBezTo>
                    <a:pt x="16" y="14"/>
                    <a:pt x="12" y="17"/>
                    <a:pt x="19" y="42"/>
                  </a:cubicBezTo>
                  <a:cubicBezTo>
                    <a:pt x="27" y="42"/>
                    <a:pt x="35" y="42"/>
                    <a:pt x="43" y="42"/>
                  </a:cubicBezTo>
                  <a:cubicBezTo>
                    <a:pt x="43" y="33"/>
                    <a:pt x="43" y="26"/>
                    <a:pt x="43" y="1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7" name="Google Shape;3437;p36"/>
            <p:cNvSpPr/>
            <p:nvPr/>
          </p:nvSpPr>
          <p:spPr>
            <a:xfrm>
              <a:off x="11610975" y="2881314"/>
              <a:ext cx="46038" cy="25400"/>
            </a:xfrm>
            <a:custGeom>
              <a:rect b="b" l="l" r="r" t="t"/>
              <a:pathLst>
                <a:path extrusionOk="0" h="53" w="96">
                  <a:moveTo>
                    <a:pt x="47" y="53"/>
                  </a:moveTo>
                  <a:cubicBezTo>
                    <a:pt x="36" y="53"/>
                    <a:pt x="26" y="53"/>
                    <a:pt x="15" y="53"/>
                  </a:cubicBezTo>
                  <a:cubicBezTo>
                    <a:pt x="4" y="53"/>
                    <a:pt x="0" y="49"/>
                    <a:pt x="2" y="38"/>
                  </a:cubicBezTo>
                  <a:cubicBezTo>
                    <a:pt x="6" y="18"/>
                    <a:pt x="25" y="1"/>
                    <a:pt x="46" y="1"/>
                  </a:cubicBezTo>
                  <a:cubicBezTo>
                    <a:pt x="67" y="0"/>
                    <a:pt x="87" y="14"/>
                    <a:pt x="92" y="34"/>
                  </a:cubicBezTo>
                  <a:cubicBezTo>
                    <a:pt x="96" y="49"/>
                    <a:pt x="93" y="53"/>
                    <a:pt x="78" y="53"/>
                  </a:cubicBezTo>
                  <a:cubicBezTo>
                    <a:pt x="67" y="53"/>
                    <a:pt x="57" y="53"/>
                    <a:pt x="47" y="53"/>
                  </a:cubicBezTo>
                  <a:close/>
                  <a:moveTo>
                    <a:pt x="78" y="39"/>
                  </a:moveTo>
                  <a:cubicBezTo>
                    <a:pt x="73" y="22"/>
                    <a:pt x="62" y="14"/>
                    <a:pt x="46" y="14"/>
                  </a:cubicBezTo>
                  <a:cubicBezTo>
                    <a:pt x="31" y="15"/>
                    <a:pt x="21" y="24"/>
                    <a:pt x="17" y="39"/>
                  </a:cubicBezTo>
                  <a:cubicBezTo>
                    <a:pt x="37" y="39"/>
                    <a:pt x="57" y="39"/>
                    <a:pt x="78" y="3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8" name="Google Shape;3438;p36"/>
            <p:cNvSpPr/>
            <p:nvPr/>
          </p:nvSpPr>
          <p:spPr>
            <a:xfrm>
              <a:off x="11669713" y="2809876"/>
              <a:ext cx="14288" cy="12700"/>
            </a:xfrm>
            <a:custGeom>
              <a:rect b="b" l="l" r="r" t="t"/>
              <a:pathLst>
                <a:path extrusionOk="0" h="26" w="29">
                  <a:moveTo>
                    <a:pt x="0" y="10"/>
                  </a:moveTo>
                  <a:cubicBezTo>
                    <a:pt x="6" y="7"/>
                    <a:pt x="10" y="1"/>
                    <a:pt x="16" y="1"/>
                  </a:cubicBezTo>
                  <a:cubicBezTo>
                    <a:pt x="24" y="0"/>
                    <a:pt x="29" y="7"/>
                    <a:pt x="27" y="14"/>
                  </a:cubicBezTo>
                  <a:cubicBezTo>
                    <a:pt x="26" y="19"/>
                    <a:pt x="19" y="25"/>
                    <a:pt x="15" y="26"/>
                  </a:cubicBezTo>
                  <a:cubicBezTo>
                    <a:pt x="10" y="26"/>
                    <a:pt x="5" y="19"/>
                    <a:pt x="0" y="16"/>
                  </a:cubicBezTo>
                  <a:cubicBezTo>
                    <a:pt x="0" y="14"/>
                    <a:pt x="0" y="12"/>
                    <a:pt x="0" y="1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9" name="Google Shape;3439;p36"/>
            <p:cNvSpPr/>
            <p:nvPr/>
          </p:nvSpPr>
          <p:spPr>
            <a:xfrm>
              <a:off x="12084050" y="3101976"/>
              <a:ext cx="14288" cy="12700"/>
            </a:xfrm>
            <a:custGeom>
              <a:rect b="b" l="l" r="r" t="t"/>
              <a:pathLst>
                <a:path extrusionOk="0" h="28" w="31">
                  <a:moveTo>
                    <a:pt x="31" y="3"/>
                  </a:moveTo>
                  <a:cubicBezTo>
                    <a:pt x="31" y="12"/>
                    <a:pt x="31" y="19"/>
                    <a:pt x="31" y="28"/>
                  </a:cubicBezTo>
                  <a:cubicBezTo>
                    <a:pt x="23" y="28"/>
                    <a:pt x="15" y="28"/>
                    <a:pt x="7" y="28"/>
                  </a:cubicBezTo>
                  <a:cubicBezTo>
                    <a:pt x="0" y="3"/>
                    <a:pt x="4" y="0"/>
                    <a:pt x="3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0" name="Google Shape;3440;p36"/>
            <p:cNvSpPr/>
            <p:nvPr/>
          </p:nvSpPr>
          <p:spPr>
            <a:xfrm>
              <a:off x="11618913" y="2889251"/>
              <a:ext cx="28575" cy="11113"/>
            </a:xfrm>
            <a:custGeom>
              <a:rect b="b" l="l" r="r" t="t"/>
              <a:pathLst>
                <a:path extrusionOk="0" h="25" w="61">
                  <a:moveTo>
                    <a:pt x="61" y="25"/>
                  </a:moveTo>
                  <a:cubicBezTo>
                    <a:pt x="40" y="25"/>
                    <a:pt x="20" y="25"/>
                    <a:pt x="0" y="25"/>
                  </a:cubicBezTo>
                  <a:cubicBezTo>
                    <a:pt x="4" y="10"/>
                    <a:pt x="14" y="1"/>
                    <a:pt x="29" y="0"/>
                  </a:cubicBezTo>
                  <a:cubicBezTo>
                    <a:pt x="45" y="0"/>
                    <a:pt x="56" y="8"/>
                    <a:pt x="61"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441" name="Google Shape;3441;p36"/>
          <p:cNvGrpSpPr/>
          <p:nvPr/>
        </p:nvGrpSpPr>
        <p:grpSpPr>
          <a:xfrm>
            <a:off x="915725" y="4629150"/>
            <a:ext cx="4322502" cy="1525588"/>
            <a:chOff x="5730876" y="4037014"/>
            <a:chExt cx="782638" cy="276225"/>
          </a:xfrm>
        </p:grpSpPr>
        <p:sp>
          <p:nvSpPr>
            <p:cNvPr id="3442" name="Google Shape;3442;p36"/>
            <p:cNvSpPr/>
            <p:nvPr/>
          </p:nvSpPr>
          <p:spPr>
            <a:xfrm>
              <a:off x="5730876" y="4037014"/>
              <a:ext cx="781050" cy="274638"/>
            </a:xfrm>
            <a:custGeom>
              <a:rect b="b" l="l" r="r" t="t"/>
              <a:pathLst>
                <a:path extrusionOk="0" h="574" w="1638">
                  <a:moveTo>
                    <a:pt x="89" y="490"/>
                  </a:moveTo>
                  <a:cubicBezTo>
                    <a:pt x="87" y="492"/>
                    <a:pt x="86" y="495"/>
                    <a:pt x="83" y="497"/>
                  </a:cubicBezTo>
                  <a:cubicBezTo>
                    <a:pt x="72" y="507"/>
                    <a:pt x="56" y="508"/>
                    <a:pt x="45" y="498"/>
                  </a:cubicBezTo>
                  <a:cubicBezTo>
                    <a:pt x="33" y="487"/>
                    <a:pt x="22" y="476"/>
                    <a:pt x="11" y="464"/>
                  </a:cubicBezTo>
                  <a:cubicBezTo>
                    <a:pt x="0" y="452"/>
                    <a:pt x="2" y="435"/>
                    <a:pt x="13" y="424"/>
                  </a:cubicBezTo>
                  <a:cubicBezTo>
                    <a:pt x="51" y="386"/>
                    <a:pt x="88" y="349"/>
                    <a:pt x="125" y="312"/>
                  </a:cubicBezTo>
                  <a:cubicBezTo>
                    <a:pt x="137" y="300"/>
                    <a:pt x="149" y="289"/>
                    <a:pt x="160" y="277"/>
                  </a:cubicBezTo>
                  <a:cubicBezTo>
                    <a:pt x="167" y="270"/>
                    <a:pt x="174" y="266"/>
                    <a:pt x="184" y="266"/>
                  </a:cubicBezTo>
                  <a:cubicBezTo>
                    <a:pt x="189" y="266"/>
                    <a:pt x="191" y="264"/>
                    <a:pt x="191" y="259"/>
                  </a:cubicBezTo>
                  <a:cubicBezTo>
                    <a:pt x="192" y="253"/>
                    <a:pt x="194" y="248"/>
                    <a:pt x="195" y="240"/>
                  </a:cubicBezTo>
                  <a:cubicBezTo>
                    <a:pt x="204" y="250"/>
                    <a:pt x="212" y="257"/>
                    <a:pt x="218" y="264"/>
                  </a:cubicBezTo>
                  <a:cubicBezTo>
                    <a:pt x="226" y="257"/>
                    <a:pt x="233" y="251"/>
                    <a:pt x="241" y="244"/>
                  </a:cubicBezTo>
                  <a:cubicBezTo>
                    <a:pt x="226" y="230"/>
                    <a:pt x="212" y="216"/>
                    <a:pt x="198" y="203"/>
                  </a:cubicBezTo>
                  <a:cubicBezTo>
                    <a:pt x="182" y="186"/>
                    <a:pt x="166" y="170"/>
                    <a:pt x="150" y="154"/>
                  </a:cubicBezTo>
                  <a:cubicBezTo>
                    <a:pt x="147" y="151"/>
                    <a:pt x="145" y="150"/>
                    <a:pt x="141" y="152"/>
                  </a:cubicBezTo>
                  <a:cubicBezTo>
                    <a:pt x="124" y="157"/>
                    <a:pt x="107" y="157"/>
                    <a:pt x="91" y="150"/>
                  </a:cubicBezTo>
                  <a:cubicBezTo>
                    <a:pt x="59" y="136"/>
                    <a:pt x="38" y="108"/>
                    <a:pt x="42" y="69"/>
                  </a:cubicBezTo>
                  <a:cubicBezTo>
                    <a:pt x="42" y="65"/>
                    <a:pt x="43" y="62"/>
                    <a:pt x="44" y="56"/>
                  </a:cubicBezTo>
                  <a:cubicBezTo>
                    <a:pt x="56" y="68"/>
                    <a:pt x="66" y="79"/>
                    <a:pt x="77" y="90"/>
                  </a:cubicBezTo>
                  <a:cubicBezTo>
                    <a:pt x="79" y="92"/>
                    <a:pt x="82" y="94"/>
                    <a:pt x="84" y="97"/>
                  </a:cubicBezTo>
                  <a:cubicBezTo>
                    <a:pt x="88" y="102"/>
                    <a:pt x="92" y="104"/>
                    <a:pt x="99" y="102"/>
                  </a:cubicBezTo>
                  <a:cubicBezTo>
                    <a:pt x="99" y="102"/>
                    <a:pt x="99" y="102"/>
                    <a:pt x="99" y="102"/>
                  </a:cubicBezTo>
                  <a:cubicBezTo>
                    <a:pt x="118" y="108"/>
                    <a:pt x="128" y="94"/>
                    <a:pt x="140" y="83"/>
                  </a:cubicBezTo>
                  <a:cubicBezTo>
                    <a:pt x="141" y="82"/>
                    <a:pt x="142" y="80"/>
                    <a:pt x="142" y="78"/>
                  </a:cubicBezTo>
                  <a:cubicBezTo>
                    <a:pt x="142" y="69"/>
                    <a:pt x="142" y="61"/>
                    <a:pt x="142" y="52"/>
                  </a:cubicBezTo>
                  <a:cubicBezTo>
                    <a:pt x="142" y="50"/>
                    <a:pt x="140" y="47"/>
                    <a:pt x="138" y="45"/>
                  </a:cubicBezTo>
                  <a:cubicBezTo>
                    <a:pt x="125" y="32"/>
                    <a:pt x="111" y="18"/>
                    <a:pt x="97" y="4"/>
                  </a:cubicBezTo>
                  <a:cubicBezTo>
                    <a:pt x="112" y="0"/>
                    <a:pt x="126" y="0"/>
                    <a:pt x="140" y="4"/>
                  </a:cubicBezTo>
                  <a:cubicBezTo>
                    <a:pt x="181" y="17"/>
                    <a:pt x="204" y="59"/>
                    <a:pt x="192" y="100"/>
                  </a:cubicBezTo>
                  <a:cubicBezTo>
                    <a:pt x="191" y="105"/>
                    <a:pt x="191" y="107"/>
                    <a:pt x="194" y="110"/>
                  </a:cubicBezTo>
                  <a:cubicBezTo>
                    <a:pt x="219" y="135"/>
                    <a:pt x="244" y="160"/>
                    <a:pt x="269" y="184"/>
                  </a:cubicBezTo>
                  <a:cubicBezTo>
                    <a:pt x="270" y="186"/>
                    <a:pt x="271" y="187"/>
                    <a:pt x="273" y="189"/>
                  </a:cubicBezTo>
                  <a:cubicBezTo>
                    <a:pt x="281" y="176"/>
                    <a:pt x="289" y="163"/>
                    <a:pt x="296" y="150"/>
                  </a:cubicBezTo>
                  <a:cubicBezTo>
                    <a:pt x="299" y="145"/>
                    <a:pt x="302" y="143"/>
                    <a:pt x="308" y="143"/>
                  </a:cubicBezTo>
                  <a:cubicBezTo>
                    <a:pt x="318" y="144"/>
                    <a:pt x="327" y="144"/>
                    <a:pt x="337" y="144"/>
                  </a:cubicBezTo>
                  <a:cubicBezTo>
                    <a:pt x="340" y="143"/>
                    <a:pt x="343" y="142"/>
                    <a:pt x="345" y="140"/>
                  </a:cubicBezTo>
                  <a:cubicBezTo>
                    <a:pt x="360" y="125"/>
                    <a:pt x="375" y="110"/>
                    <a:pt x="390" y="95"/>
                  </a:cubicBezTo>
                  <a:cubicBezTo>
                    <a:pt x="393" y="93"/>
                    <a:pt x="394" y="91"/>
                    <a:pt x="392" y="88"/>
                  </a:cubicBezTo>
                  <a:cubicBezTo>
                    <a:pt x="389" y="81"/>
                    <a:pt x="391" y="74"/>
                    <a:pt x="396" y="69"/>
                  </a:cubicBezTo>
                  <a:cubicBezTo>
                    <a:pt x="400" y="65"/>
                    <a:pt x="405" y="61"/>
                    <a:pt x="410" y="57"/>
                  </a:cubicBezTo>
                  <a:cubicBezTo>
                    <a:pt x="423" y="47"/>
                    <a:pt x="437" y="38"/>
                    <a:pt x="451" y="28"/>
                  </a:cubicBezTo>
                  <a:cubicBezTo>
                    <a:pt x="455" y="24"/>
                    <a:pt x="459" y="21"/>
                    <a:pt x="464" y="17"/>
                  </a:cubicBezTo>
                  <a:cubicBezTo>
                    <a:pt x="473" y="26"/>
                    <a:pt x="482" y="36"/>
                    <a:pt x="491" y="45"/>
                  </a:cubicBezTo>
                  <a:cubicBezTo>
                    <a:pt x="476" y="66"/>
                    <a:pt x="461" y="87"/>
                    <a:pt x="444" y="108"/>
                  </a:cubicBezTo>
                  <a:cubicBezTo>
                    <a:pt x="436" y="119"/>
                    <a:pt x="429" y="120"/>
                    <a:pt x="418" y="115"/>
                  </a:cubicBezTo>
                  <a:cubicBezTo>
                    <a:pt x="408" y="125"/>
                    <a:pt x="399" y="134"/>
                    <a:pt x="389" y="144"/>
                  </a:cubicBezTo>
                  <a:cubicBezTo>
                    <a:pt x="391" y="144"/>
                    <a:pt x="393" y="144"/>
                    <a:pt x="394" y="145"/>
                  </a:cubicBezTo>
                  <a:cubicBezTo>
                    <a:pt x="402" y="145"/>
                    <a:pt x="411" y="144"/>
                    <a:pt x="419" y="145"/>
                  </a:cubicBezTo>
                  <a:cubicBezTo>
                    <a:pt x="444" y="147"/>
                    <a:pt x="468" y="142"/>
                    <a:pt x="492" y="133"/>
                  </a:cubicBezTo>
                  <a:cubicBezTo>
                    <a:pt x="538" y="115"/>
                    <a:pt x="586" y="99"/>
                    <a:pt x="633" y="82"/>
                  </a:cubicBezTo>
                  <a:cubicBezTo>
                    <a:pt x="637" y="81"/>
                    <a:pt x="641" y="82"/>
                    <a:pt x="644" y="84"/>
                  </a:cubicBezTo>
                  <a:cubicBezTo>
                    <a:pt x="684" y="111"/>
                    <a:pt x="723" y="137"/>
                    <a:pt x="763" y="164"/>
                  </a:cubicBezTo>
                  <a:cubicBezTo>
                    <a:pt x="767" y="167"/>
                    <a:pt x="769" y="167"/>
                    <a:pt x="773" y="164"/>
                  </a:cubicBezTo>
                  <a:cubicBezTo>
                    <a:pt x="797" y="146"/>
                    <a:pt x="821" y="129"/>
                    <a:pt x="845" y="111"/>
                  </a:cubicBezTo>
                  <a:cubicBezTo>
                    <a:pt x="866" y="96"/>
                    <a:pt x="888" y="80"/>
                    <a:pt x="909" y="65"/>
                  </a:cubicBezTo>
                  <a:cubicBezTo>
                    <a:pt x="913" y="62"/>
                    <a:pt x="917" y="61"/>
                    <a:pt x="921" y="63"/>
                  </a:cubicBezTo>
                  <a:cubicBezTo>
                    <a:pt x="978" y="92"/>
                    <a:pt x="1035" y="120"/>
                    <a:pt x="1092" y="148"/>
                  </a:cubicBezTo>
                  <a:cubicBezTo>
                    <a:pt x="1095" y="150"/>
                    <a:pt x="1099" y="151"/>
                    <a:pt x="1103" y="151"/>
                  </a:cubicBezTo>
                  <a:cubicBezTo>
                    <a:pt x="1117" y="152"/>
                    <a:pt x="1131" y="153"/>
                    <a:pt x="1145" y="154"/>
                  </a:cubicBezTo>
                  <a:cubicBezTo>
                    <a:pt x="1152" y="154"/>
                    <a:pt x="1159" y="154"/>
                    <a:pt x="1166" y="155"/>
                  </a:cubicBezTo>
                  <a:cubicBezTo>
                    <a:pt x="1169" y="156"/>
                    <a:pt x="1173" y="158"/>
                    <a:pt x="1174" y="158"/>
                  </a:cubicBezTo>
                  <a:cubicBezTo>
                    <a:pt x="1178" y="158"/>
                    <a:pt x="1181" y="156"/>
                    <a:pt x="1184" y="157"/>
                  </a:cubicBezTo>
                  <a:cubicBezTo>
                    <a:pt x="1197" y="157"/>
                    <a:pt x="1209" y="158"/>
                    <a:pt x="1221" y="159"/>
                  </a:cubicBezTo>
                  <a:cubicBezTo>
                    <a:pt x="1225" y="159"/>
                    <a:pt x="1229" y="160"/>
                    <a:pt x="1232" y="160"/>
                  </a:cubicBezTo>
                  <a:cubicBezTo>
                    <a:pt x="1243" y="159"/>
                    <a:pt x="1250" y="164"/>
                    <a:pt x="1257" y="172"/>
                  </a:cubicBezTo>
                  <a:cubicBezTo>
                    <a:pt x="1376" y="290"/>
                    <a:pt x="1494" y="409"/>
                    <a:pt x="1613" y="527"/>
                  </a:cubicBezTo>
                  <a:cubicBezTo>
                    <a:pt x="1620" y="535"/>
                    <a:pt x="1628" y="542"/>
                    <a:pt x="1635" y="549"/>
                  </a:cubicBezTo>
                  <a:cubicBezTo>
                    <a:pt x="1636" y="551"/>
                    <a:pt x="1637" y="554"/>
                    <a:pt x="1638" y="556"/>
                  </a:cubicBezTo>
                  <a:cubicBezTo>
                    <a:pt x="1636" y="557"/>
                    <a:pt x="1633" y="559"/>
                    <a:pt x="1631" y="559"/>
                  </a:cubicBezTo>
                  <a:cubicBezTo>
                    <a:pt x="1555" y="559"/>
                    <a:pt x="1479" y="559"/>
                    <a:pt x="1403" y="559"/>
                  </a:cubicBezTo>
                  <a:cubicBezTo>
                    <a:pt x="1399" y="559"/>
                    <a:pt x="1396" y="558"/>
                    <a:pt x="1392" y="556"/>
                  </a:cubicBezTo>
                  <a:cubicBezTo>
                    <a:pt x="1300" y="517"/>
                    <a:pt x="1208" y="478"/>
                    <a:pt x="1117" y="439"/>
                  </a:cubicBezTo>
                  <a:cubicBezTo>
                    <a:pt x="1112" y="437"/>
                    <a:pt x="1109" y="437"/>
                    <a:pt x="1104" y="440"/>
                  </a:cubicBezTo>
                  <a:cubicBezTo>
                    <a:pt x="1035" y="484"/>
                    <a:pt x="965" y="527"/>
                    <a:pt x="896" y="571"/>
                  </a:cubicBezTo>
                  <a:cubicBezTo>
                    <a:pt x="891" y="574"/>
                    <a:pt x="888" y="574"/>
                    <a:pt x="884" y="571"/>
                  </a:cubicBezTo>
                  <a:cubicBezTo>
                    <a:pt x="823" y="537"/>
                    <a:pt x="763" y="502"/>
                    <a:pt x="702" y="468"/>
                  </a:cubicBezTo>
                  <a:cubicBezTo>
                    <a:pt x="698" y="465"/>
                    <a:pt x="695" y="465"/>
                    <a:pt x="691" y="467"/>
                  </a:cubicBezTo>
                  <a:cubicBezTo>
                    <a:pt x="614" y="503"/>
                    <a:pt x="538" y="537"/>
                    <a:pt x="461" y="572"/>
                  </a:cubicBezTo>
                  <a:cubicBezTo>
                    <a:pt x="459" y="574"/>
                    <a:pt x="456" y="574"/>
                    <a:pt x="453" y="574"/>
                  </a:cubicBezTo>
                  <a:cubicBezTo>
                    <a:pt x="319" y="574"/>
                    <a:pt x="186" y="574"/>
                    <a:pt x="53" y="574"/>
                  </a:cubicBezTo>
                  <a:cubicBezTo>
                    <a:pt x="50" y="574"/>
                    <a:pt x="46" y="573"/>
                    <a:pt x="46" y="572"/>
                  </a:cubicBezTo>
                  <a:cubicBezTo>
                    <a:pt x="45" y="570"/>
                    <a:pt x="46" y="566"/>
                    <a:pt x="47" y="564"/>
                  </a:cubicBezTo>
                  <a:cubicBezTo>
                    <a:pt x="62" y="539"/>
                    <a:pt x="76" y="515"/>
                    <a:pt x="91" y="491"/>
                  </a:cubicBezTo>
                  <a:cubicBezTo>
                    <a:pt x="90" y="491"/>
                    <a:pt x="90" y="490"/>
                    <a:pt x="89" y="490"/>
                  </a:cubicBezTo>
                  <a:close/>
                  <a:moveTo>
                    <a:pt x="288" y="298"/>
                  </a:moveTo>
                  <a:cubicBezTo>
                    <a:pt x="287" y="295"/>
                    <a:pt x="287" y="292"/>
                    <a:pt x="285" y="290"/>
                  </a:cubicBezTo>
                  <a:cubicBezTo>
                    <a:pt x="282" y="285"/>
                    <a:pt x="277" y="282"/>
                    <a:pt x="273" y="277"/>
                  </a:cubicBezTo>
                  <a:cubicBezTo>
                    <a:pt x="268" y="286"/>
                    <a:pt x="263" y="294"/>
                    <a:pt x="259" y="302"/>
                  </a:cubicBezTo>
                  <a:cubicBezTo>
                    <a:pt x="261" y="308"/>
                    <a:pt x="264" y="307"/>
                    <a:pt x="269" y="305"/>
                  </a:cubicBezTo>
                  <a:cubicBezTo>
                    <a:pt x="275" y="302"/>
                    <a:pt x="280" y="296"/>
                    <a:pt x="288" y="298"/>
                  </a:cubicBezTo>
                  <a:cubicBezTo>
                    <a:pt x="284" y="300"/>
                    <a:pt x="280" y="303"/>
                    <a:pt x="276" y="306"/>
                  </a:cubicBezTo>
                  <a:cubicBezTo>
                    <a:pt x="272" y="308"/>
                    <a:pt x="268" y="311"/>
                    <a:pt x="264" y="314"/>
                  </a:cubicBezTo>
                  <a:cubicBezTo>
                    <a:pt x="264" y="314"/>
                    <a:pt x="265" y="315"/>
                    <a:pt x="265" y="315"/>
                  </a:cubicBezTo>
                  <a:cubicBezTo>
                    <a:pt x="280" y="315"/>
                    <a:pt x="295" y="315"/>
                    <a:pt x="310" y="315"/>
                  </a:cubicBezTo>
                  <a:cubicBezTo>
                    <a:pt x="306" y="307"/>
                    <a:pt x="295" y="304"/>
                    <a:pt x="293" y="294"/>
                  </a:cubicBezTo>
                  <a:cubicBezTo>
                    <a:pt x="292" y="296"/>
                    <a:pt x="290" y="297"/>
                    <a:pt x="288" y="298"/>
                  </a:cubicBezTo>
                  <a:close/>
                  <a:moveTo>
                    <a:pt x="674" y="262"/>
                  </a:moveTo>
                  <a:cubicBezTo>
                    <a:pt x="676" y="263"/>
                    <a:pt x="678" y="264"/>
                    <a:pt x="680" y="265"/>
                  </a:cubicBezTo>
                  <a:cubicBezTo>
                    <a:pt x="686" y="272"/>
                    <a:pt x="692" y="279"/>
                    <a:pt x="698" y="286"/>
                  </a:cubicBezTo>
                  <a:cubicBezTo>
                    <a:pt x="709" y="299"/>
                    <a:pt x="720" y="312"/>
                    <a:pt x="732" y="326"/>
                  </a:cubicBezTo>
                  <a:cubicBezTo>
                    <a:pt x="750" y="304"/>
                    <a:pt x="768" y="283"/>
                    <a:pt x="786" y="263"/>
                  </a:cubicBezTo>
                  <a:cubicBezTo>
                    <a:pt x="790" y="258"/>
                    <a:pt x="789" y="256"/>
                    <a:pt x="784" y="252"/>
                  </a:cubicBezTo>
                  <a:cubicBezTo>
                    <a:pt x="746" y="228"/>
                    <a:pt x="708" y="204"/>
                    <a:pt x="670" y="180"/>
                  </a:cubicBezTo>
                  <a:cubicBezTo>
                    <a:pt x="666" y="177"/>
                    <a:pt x="661" y="175"/>
                    <a:pt x="656" y="171"/>
                  </a:cubicBezTo>
                  <a:cubicBezTo>
                    <a:pt x="657" y="177"/>
                    <a:pt x="657" y="181"/>
                    <a:pt x="658" y="185"/>
                  </a:cubicBezTo>
                  <a:cubicBezTo>
                    <a:pt x="664" y="211"/>
                    <a:pt x="661" y="238"/>
                    <a:pt x="675" y="262"/>
                  </a:cubicBezTo>
                  <a:cubicBezTo>
                    <a:pt x="672" y="263"/>
                    <a:pt x="670" y="264"/>
                    <a:pt x="668" y="264"/>
                  </a:cubicBezTo>
                  <a:cubicBezTo>
                    <a:pt x="670" y="269"/>
                    <a:pt x="671" y="272"/>
                    <a:pt x="672" y="276"/>
                  </a:cubicBezTo>
                  <a:cubicBezTo>
                    <a:pt x="676" y="302"/>
                    <a:pt x="680" y="328"/>
                    <a:pt x="684" y="354"/>
                  </a:cubicBezTo>
                  <a:cubicBezTo>
                    <a:pt x="685" y="361"/>
                    <a:pt x="686" y="369"/>
                    <a:pt x="688" y="378"/>
                  </a:cubicBezTo>
                  <a:cubicBezTo>
                    <a:pt x="702" y="360"/>
                    <a:pt x="716" y="345"/>
                    <a:pt x="729" y="329"/>
                  </a:cubicBezTo>
                  <a:cubicBezTo>
                    <a:pt x="712" y="309"/>
                    <a:pt x="695" y="289"/>
                    <a:pt x="678" y="270"/>
                  </a:cubicBezTo>
                  <a:cubicBezTo>
                    <a:pt x="677" y="268"/>
                    <a:pt x="676" y="265"/>
                    <a:pt x="674" y="262"/>
                  </a:cubicBezTo>
                  <a:close/>
                  <a:moveTo>
                    <a:pt x="611" y="296"/>
                  </a:moveTo>
                  <a:cubicBezTo>
                    <a:pt x="605" y="301"/>
                    <a:pt x="599" y="305"/>
                    <a:pt x="593" y="309"/>
                  </a:cubicBezTo>
                  <a:cubicBezTo>
                    <a:pt x="591" y="310"/>
                    <a:pt x="589" y="312"/>
                    <a:pt x="589" y="313"/>
                  </a:cubicBezTo>
                  <a:cubicBezTo>
                    <a:pt x="590" y="327"/>
                    <a:pt x="591" y="341"/>
                    <a:pt x="593" y="354"/>
                  </a:cubicBezTo>
                  <a:cubicBezTo>
                    <a:pt x="593" y="358"/>
                    <a:pt x="597" y="360"/>
                    <a:pt x="600" y="357"/>
                  </a:cubicBezTo>
                  <a:cubicBezTo>
                    <a:pt x="607" y="352"/>
                    <a:pt x="613" y="346"/>
                    <a:pt x="620" y="340"/>
                  </a:cubicBezTo>
                  <a:cubicBezTo>
                    <a:pt x="626" y="333"/>
                    <a:pt x="632" y="327"/>
                    <a:pt x="639" y="321"/>
                  </a:cubicBezTo>
                  <a:cubicBezTo>
                    <a:pt x="640" y="319"/>
                    <a:pt x="657" y="303"/>
                    <a:pt x="659" y="302"/>
                  </a:cubicBezTo>
                  <a:cubicBezTo>
                    <a:pt x="660" y="303"/>
                    <a:pt x="660" y="303"/>
                    <a:pt x="660" y="304"/>
                  </a:cubicBezTo>
                  <a:cubicBezTo>
                    <a:pt x="646" y="318"/>
                    <a:pt x="617" y="347"/>
                    <a:pt x="602" y="361"/>
                  </a:cubicBezTo>
                  <a:cubicBezTo>
                    <a:pt x="629" y="374"/>
                    <a:pt x="655" y="387"/>
                    <a:pt x="682" y="401"/>
                  </a:cubicBezTo>
                  <a:cubicBezTo>
                    <a:pt x="677" y="366"/>
                    <a:pt x="672" y="334"/>
                    <a:pt x="667" y="301"/>
                  </a:cubicBezTo>
                  <a:cubicBezTo>
                    <a:pt x="664" y="302"/>
                    <a:pt x="662" y="303"/>
                    <a:pt x="660" y="304"/>
                  </a:cubicBezTo>
                  <a:cubicBezTo>
                    <a:pt x="660" y="303"/>
                    <a:pt x="660" y="303"/>
                    <a:pt x="659" y="302"/>
                  </a:cubicBezTo>
                  <a:cubicBezTo>
                    <a:pt x="662" y="299"/>
                    <a:pt x="665" y="296"/>
                    <a:pt x="667" y="294"/>
                  </a:cubicBezTo>
                  <a:cubicBezTo>
                    <a:pt x="665" y="285"/>
                    <a:pt x="663" y="277"/>
                    <a:pt x="661" y="269"/>
                  </a:cubicBezTo>
                  <a:cubicBezTo>
                    <a:pt x="647" y="278"/>
                    <a:pt x="632" y="287"/>
                    <a:pt x="617" y="295"/>
                  </a:cubicBezTo>
                  <a:cubicBezTo>
                    <a:pt x="615" y="296"/>
                    <a:pt x="613" y="296"/>
                    <a:pt x="611" y="296"/>
                  </a:cubicBezTo>
                  <a:cubicBezTo>
                    <a:pt x="612" y="295"/>
                    <a:pt x="614" y="293"/>
                    <a:pt x="616" y="291"/>
                  </a:cubicBezTo>
                  <a:cubicBezTo>
                    <a:pt x="629" y="283"/>
                    <a:pt x="642" y="276"/>
                    <a:pt x="656" y="268"/>
                  </a:cubicBezTo>
                  <a:cubicBezTo>
                    <a:pt x="660" y="266"/>
                    <a:pt x="661" y="263"/>
                    <a:pt x="660" y="259"/>
                  </a:cubicBezTo>
                  <a:cubicBezTo>
                    <a:pt x="656" y="229"/>
                    <a:pt x="651" y="199"/>
                    <a:pt x="646" y="169"/>
                  </a:cubicBezTo>
                  <a:cubicBezTo>
                    <a:pt x="644" y="152"/>
                    <a:pt x="641" y="135"/>
                    <a:pt x="638" y="117"/>
                  </a:cubicBezTo>
                  <a:cubicBezTo>
                    <a:pt x="636" y="118"/>
                    <a:pt x="634" y="119"/>
                    <a:pt x="633" y="120"/>
                  </a:cubicBezTo>
                  <a:cubicBezTo>
                    <a:pt x="615" y="135"/>
                    <a:pt x="598" y="150"/>
                    <a:pt x="580" y="165"/>
                  </a:cubicBezTo>
                  <a:cubicBezTo>
                    <a:pt x="576" y="167"/>
                    <a:pt x="575" y="170"/>
                    <a:pt x="575" y="174"/>
                  </a:cubicBezTo>
                  <a:cubicBezTo>
                    <a:pt x="579" y="208"/>
                    <a:pt x="582" y="241"/>
                    <a:pt x="585" y="274"/>
                  </a:cubicBezTo>
                  <a:cubicBezTo>
                    <a:pt x="586" y="285"/>
                    <a:pt x="587" y="295"/>
                    <a:pt x="588" y="306"/>
                  </a:cubicBezTo>
                  <a:cubicBezTo>
                    <a:pt x="596" y="302"/>
                    <a:pt x="604" y="299"/>
                    <a:pt x="611" y="296"/>
                  </a:cubicBezTo>
                  <a:close/>
                  <a:moveTo>
                    <a:pt x="57" y="565"/>
                  </a:moveTo>
                  <a:cubicBezTo>
                    <a:pt x="189" y="565"/>
                    <a:pt x="321" y="565"/>
                    <a:pt x="452" y="565"/>
                  </a:cubicBezTo>
                  <a:cubicBezTo>
                    <a:pt x="452" y="546"/>
                    <a:pt x="452" y="528"/>
                    <a:pt x="452" y="509"/>
                  </a:cubicBezTo>
                  <a:cubicBezTo>
                    <a:pt x="347" y="509"/>
                    <a:pt x="243" y="509"/>
                    <a:pt x="139" y="509"/>
                  </a:cubicBezTo>
                  <a:cubicBezTo>
                    <a:pt x="138" y="509"/>
                    <a:pt x="138" y="508"/>
                    <a:pt x="137" y="507"/>
                  </a:cubicBezTo>
                  <a:cubicBezTo>
                    <a:pt x="144" y="496"/>
                    <a:pt x="151" y="484"/>
                    <a:pt x="158" y="472"/>
                  </a:cubicBezTo>
                  <a:cubicBezTo>
                    <a:pt x="165" y="460"/>
                    <a:pt x="172" y="448"/>
                    <a:pt x="179" y="436"/>
                  </a:cubicBezTo>
                  <a:cubicBezTo>
                    <a:pt x="186" y="424"/>
                    <a:pt x="192" y="411"/>
                    <a:pt x="199" y="399"/>
                  </a:cubicBezTo>
                  <a:cubicBezTo>
                    <a:pt x="206" y="387"/>
                    <a:pt x="213" y="375"/>
                    <a:pt x="220" y="363"/>
                  </a:cubicBezTo>
                  <a:cubicBezTo>
                    <a:pt x="217" y="364"/>
                    <a:pt x="215" y="365"/>
                    <a:pt x="214" y="367"/>
                  </a:cubicBezTo>
                  <a:cubicBezTo>
                    <a:pt x="184" y="396"/>
                    <a:pt x="154" y="426"/>
                    <a:pt x="125" y="456"/>
                  </a:cubicBezTo>
                  <a:cubicBezTo>
                    <a:pt x="121" y="460"/>
                    <a:pt x="118" y="464"/>
                    <a:pt x="115" y="468"/>
                  </a:cubicBezTo>
                  <a:cubicBezTo>
                    <a:pt x="99" y="494"/>
                    <a:pt x="84" y="520"/>
                    <a:pt x="68" y="546"/>
                  </a:cubicBezTo>
                  <a:cubicBezTo>
                    <a:pt x="65" y="552"/>
                    <a:pt x="61" y="558"/>
                    <a:pt x="57" y="565"/>
                  </a:cubicBezTo>
                  <a:close/>
                  <a:moveTo>
                    <a:pt x="879" y="519"/>
                  </a:moveTo>
                  <a:cubicBezTo>
                    <a:pt x="950" y="481"/>
                    <a:pt x="1020" y="444"/>
                    <a:pt x="1091" y="406"/>
                  </a:cubicBezTo>
                  <a:cubicBezTo>
                    <a:pt x="1081" y="387"/>
                    <a:pt x="1071" y="369"/>
                    <a:pt x="1061" y="350"/>
                  </a:cubicBezTo>
                  <a:cubicBezTo>
                    <a:pt x="1032" y="378"/>
                    <a:pt x="1003" y="406"/>
                    <a:pt x="973" y="435"/>
                  </a:cubicBezTo>
                  <a:cubicBezTo>
                    <a:pt x="963" y="412"/>
                    <a:pt x="954" y="390"/>
                    <a:pt x="945" y="368"/>
                  </a:cubicBezTo>
                  <a:cubicBezTo>
                    <a:pt x="909" y="375"/>
                    <a:pt x="874" y="381"/>
                    <a:pt x="838" y="387"/>
                  </a:cubicBezTo>
                  <a:cubicBezTo>
                    <a:pt x="852" y="431"/>
                    <a:pt x="865" y="475"/>
                    <a:pt x="879" y="519"/>
                  </a:cubicBezTo>
                  <a:close/>
                  <a:moveTo>
                    <a:pt x="1622" y="550"/>
                  </a:moveTo>
                  <a:cubicBezTo>
                    <a:pt x="1622" y="550"/>
                    <a:pt x="1623" y="549"/>
                    <a:pt x="1623" y="548"/>
                  </a:cubicBezTo>
                  <a:cubicBezTo>
                    <a:pt x="1621" y="547"/>
                    <a:pt x="1619" y="546"/>
                    <a:pt x="1618" y="545"/>
                  </a:cubicBezTo>
                  <a:cubicBezTo>
                    <a:pt x="1559" y="486"/>
                    <a:pt x="1500" y="427"/>
                    <a:pt x="1441" y="368"/>
                  </a:cubicBezTo>
                  <a:cubicBezTo>
                    <a:pt x="1376" y="303"/>
                    <a:pt x="1312" y="239"/>
                    <a:pt x="1248" y="175"/>
                  </a:cubicBezTo>
                  <a:cubicBezTo>
                    <a:pt x="1246" y="173"/>
                    <a:pt x="1243" y="170"/>
                    <a:pt x="1240" y="169"/>
                  </a:cubicBezTo>
                  <a:cubicBezTo>
                    <a:pt x="1220" y="167"/>
                    <a:pt x="1199" y="165"/>
                    <a:pt x="1179" y="164"/>
                  </a:cubicBezTo>
                  <a:cubicBezTo>
                    <a:pt x="1164" y="163"/>
                    <a:pt x="1150" y="163"/>
                    <a:pt x="1135" y="162"/>
                  </a:cubicBezTo>
                  <a:cubicBezTo>
                    <a:pt x="1126" y="161"/>
                    <a:pt x="1117" y="161"/>
                    <a:pt x="1106" y="160"/>
                  </a:cubicBezTo>
                  <a:cubicBezTo>
                    <a:pt x="1112" y="169"/>
                    <a:pt x="1118" y="176"/>
                    <a:pt x="1123" y="183"/>
                  </a:cubicBezTo>
                  <a:cubicBezTo>
                    <a:pt x="1126" y="187"/>
                    <a:pt x="1129" y="188"/>
                    <a:pt x="1133" y="188"/>
                  </a:cubicBezTo>
                  <a:cubicBezTo>
                    <a:pt x="1165" y="189"/>
                    <a:pt x="1196" y="190"/>
                    <a:pt x="1227" y="191"/>
                  </a:cubicBezTo>
                  <a:cubicBezTo>
                    <a:pt x="1231" y="191"/>
                    <a:pt x="1235" y="193"/>
                    <a:pt x="1237" y="195"/>
                  </a:cubicBezTo>
                  <a:cubicBezTo>
                    <a:pt x="1277" y="234"/>
                    <a:pt x="1316" y="273"/>
                    <a:pt x="1356" y="311"/>
                  </a:cubicBezTo>
                  <a:cubicBezTo>
                    <a:pt x="1425" y="380"/>
                    <a:pt x="1495" y="448"/>
                    <a:pt x="1565" y="517"/>
                  </a:cubicBezTo>
                  <a:cubicBezTo>
                    <a:pt x="1566" y="518"/>
                    <a:pt x="1567" y="520"/>
                    <a:pt x="1570" y="523"/>
                  </a:cubicBezTo>
                  <a:cubicBezTo>
                    <a:pt x="1507" y="524"/>
                    <a:pt x="1445" y="525"/>
                    <a:pt x="1383" y="525"/>
                  </a:cubicBezTo>
                  <a:cubicBezTo>
                    <a:pt x="1388" y="533"/>
                    <a:pt x="1393" y="539"/>
                    <a:pt x="1398" y="545"/>
                  </a:cubicBezTo>
                  <a:cubicBezTo>
                    <a:pt x="1400" y="549"/>
                    <a:pt x="1404" y="551"/>
                    <a:pt x="1409" y="551"/>
                  </a:cubicBezTo>
                  <a:cubicBezTo>
                    <a:pt x="1478" y="550"/>
                    <a:pt x="1547" y="550"/>
                    <a:pt x="1616" y="550"/>
                  </a:cubicBezTo>
                  <a:cubicBezTo>
                    <a:pt x="1618" y="550"/>
                    <a:pt x="1620" y="550"/>
                    <a:pt x="1622" y="550"/>
                  </a:cubicBezTo>
                  <a:close/>
                  <a:moveTo>
                    <a:pt x="461" y="562"/>
                  </a:moveTo>
                  <a:cubicBezTo>
                    <a:pt x="464" y="561"/>
                    <a:pt x="466" y="561"/>
                    <a:pt x="467" y="560"/>
                  </a:cubicBezTo>
                  <a:cubicBezTo>
                    <a:pt x="540" y="527"/>
                    <a:pt x="613" y="493"/>
                    <a:pt x="686" y="460"/>
                  </a:cubicBezTo>
                  <a:cubicBezTo>
                    <a:pt x="690" y="458"/>
                    <a:pt x="691" y="456"/>
                    <a:pt x="690" y="452"/>
                  </a:cubicBezTo>
                  <a:cubicBezTo>
                    <a:pt x="688" y="438"/>
                    <a:pt x="686" y="424"/>
                    <a:pt x="683" y="409"/>
                  </a:cubicBezTo>
                  <a:cubicBezTo>
                    <a:pt x="683" y="407"/>
                    <a:pt x="681" y="404"/>
                    <a:pt x="679" y="403"/>
                  </a:cubicBezTo>
                  <a:cubicBezTo>
                    <a:pt x="654" y="391"/>
                    <a:pt x="629" y="379"/>
                    <a:pt x="604" y="366"/>
                  </a:cubicBezTo>
                  <a:cubicBezTo>
                    <a:pt x="602" y="366"/>
                    <a:pt x="598" y="365"/>
                    <a:pt x="598" y="366"/>
                  </a:cubicBezTo>
                  <a:cubicBezTo>
                    <a:pt x="596" y="368"/>
                    <a:pt x="595" y="371"/>
                    <a:pt x="595" y="373"/>
                  </a:cubicBezTo>
                  <a:cubicBezTo>
                    <a:pt x="596" y="393"/>
                    <a:pt x="598" y="413"/>
                    <a:pt x="600" y="433"/>
                  </a:cubicBezTo>
                  <a:cubicBezTo>
                    <a:pt x="601" y="438"/>
                    <a:pt x="599" y="440"/>
                    <a:pt x="595" y="442"/>
                  </a:cubicBezTo>
                  <a:cubicBezTo>
                    <a:pt x="575" y="452"/>
                    <a:pt x="555" y="462"/>
                    <a:pt x="535" y="472"/>
                  </a:cubicBezTo>
                  <a:cubicBezTo>
                    <a:pt x="532" y="473"/>
                    <a:pt x="530" y="474"/>
                    <a:pt x="528" y="476"/>
                  </a:cubicBezTo>
                  <a:cubicBezTo>
                    <a:pt x="513" y="495"/>
                    <a:pt x="493" y="504"/>
                    <a:pt x="468" y="505"/>
                  </a:cubicBezTo>
                  <a:cubicBezTo>
                    <a:pt x="465" y="505"/>
                    <a:pt x="461" y="506"/>
                    <a:pt x="461" y="511"/>
                  </a:cubicBezTo>
                  <a:cubicBezTo>
                    <a:pt x="461" y="528"/>
                    <a:pt x="461" y="544"/>
                    <a:pt x="461" y="562"/>
                  </a:cubicBezTo>
                  <a:close/>
                  <a:moveTo>
                    <a:pt x="969" y="176"/>
                  </a:moveTo>
                  <a:cubicBezTo>
                    <a:pt x="949" y="208"/>
                    <a:pt x="930" y="239"/>
                    <a:pt x="910" y="269"/>
                  </a:cubicBezTo>
                  <a:cubicBezTo>
                    <a:pt x="909" y="271"/>
                    <a:pt x="909" y="274"/>
                    <a:pt x="910" y="276"/>
                  </a:cubicBezTo>
                  <a:cubicBezTo>
                    <a:pt x="922" y="304"/>
                    <a:pt x="933" y="331"/>
                    <a:pt x="945" y="359"/>
                  </a:cubicBezTo>
                  <a:cubicBezTo>
                    <a:pt x="947" y="363"/>
                    <a:pt x="949" y="364"/>
                    <a:pt x="953" y="363"/>
                  </a:cubicBezTo>
                  <a:cubicBezTo>
                    <a:pt x="971" y="359"/>
                    <a:pt x="989" y="356"/>
                    <a:pt x="1008" y="353"/>
                  </a:cubicBezTo>
                  <a:cubicBezTo>
                    <a:pt x="1024" y="350"/>
                    <a:pt x="1041" y="347"/>
                    <a:pt x="1058" y="344"/>
                  </a:cubicBezTo>
                  <a:cubicBezTo>
                    <a:pt x="1029" y="288"/>
                    <a:pt x="999" y="233"/>
                    <a:pt x="969" y="176"/>
                  </a:cubicBezTo>
                  <a:close/>
                  <a:moveTo>
                    <a:pt x="387" y="505"/>
                  </a:moveTo>
                  <a:cubicBezTo>
                    <a:pt x="388" y="504"/>
                    <a:pt x="388" y="504"/>
                    <a:pt x="388" y="503"/>
                  </a:cubicBezTo>
                  <a:cubicBezTo>
                    <a:pt x="384" y="464"/>
                    <a:pt x="380" y="424"/>
                    <a:pt x="376" y="384"/>
                  </a:cubicBezTo>
                  <a:cubicBezTo>
                    <a:pt x="376" y="382"/>
                    <a:pt x="375" y="380"/>
                    <a:pt x="374" y="379"/>
                  </a:cubicBezTo>
                  <a:cubicBezTo>
                    <a:pt x="363" y="367"/>
                    <a:pt x="352" y="356"/>
                    <a:pt x="341" y="345"/>
                  </a:cubicBezTo>
                  <a:cubicBezTo>
                    <a:pt x="326" y="356"/>
                    <a:pt x="312" y="368"/>
                    <a:pt x="297" y="379"/>
                  </a:cubicBezTo>
                  <a:cubicBezTo>
                    <a:pt x="296" y="380"/>
                    <a:pt x="295" y="383"/>
                    <a:pt x="295" y="385"/>
                  </a:cubicBezTo>
                  <a:cubicBezTo>
                    <a:pt x="293" y="414"/>
                    <a:pt x="291" y="442"/>
                    <a:pt x="289" y="470"/>
                  </a:cubicBezTo>
                  <a:cubicBezTo>
                    <a:pt x="289" y="482"/>
                    <a:pt x="288" y="493"/>
                    <a:pt x="287" y="505"/>
                  </a:cubicBezTo>
                  <a:cubicBezTo>
                    <a:pt x="321" y="505"/>
                    <a:pt x="354" y="505"/>
                    <a:pt x="387" y="505"/>
                  </a:cubicBezTo>
                  <a:close/>
                  <a:moveTo>
                    <a:pt x="571" y="172"/>
                  </a:moveTo>
                  <a:cubicBezTo>
                    <a:pt x="569" y="174"/>
                    <a:pt x="567" y="175"/>
                    <a:pt x="565" y="177"/>
                  </a:cubicBezTo>
                  <a:cubicBezTo>
                    <a:pt x="536" y="201"/>
                    <a:pt x="508" y="225"/>
                    <a:pt x="479" y="248"/>
                  </a:cubicBezTo>
                  <a:cubicBezTo>
                    <a:pt x="464" y="259"/>
                    <a:pt x="458" y="270"/>
                    <a:pt x="461" y="287"/>
                  </a:cubicBezTo>
                  <a:cubicBezTo>
                    <a:pt x="462" y="290"/>
                    <a:pt x="464" y="293"/>
                    <a:pt x="466" y="294"/>
                  </a:cubicBezTo>
                  <a:cubicBezTo>
                    <a:pt x="490" y="306"/>
                    <a:pt x="515" y="318"/>
                    <a:pt x="540" y="330"/>
                  </a:cubicBezTo>
                  <a:cubicBezTo>
                    <a:pt x="542" y="331"/>
                    <a:pt x="546" y="331"/>
                    <a:pt x="548" y="330"/>
                  </a:cubicBezTo>
                  <a:cubicBezTo>
                    <a:pt x="559" y="324"/>
                    <a:pt x="569" y="318"/>
                    <a:pt x="580" y="312"/>
                  </a:cubicBezTo>
                  <a:cubicBezTo>
                    <a:pt x="583" y="310"/>
                    <a:pt x="585" y="308"/>
                    <a:pt x="584" y="304"/>
                  </a:cubicBezTo>
                  <a:cubicBezTo>
                    <a:pt x="582" y="283"/>
                    <a:pt x="580" y="263"/>
                    <a:pt x="578" y="243"/>
                  </a:cubicBezTo>
                  <a:cubicBezTo>
                    <a:pt x="576" y="220"/>
                    <a:pt x="574" y="196"/>
                    <a:pt x="571" y="172"/>
                  </a:cubicBezTo>
                  <a:close/>
                  <a:moveTo>
                    <a:pt x="1057" y="323"/>
                  </a:moveTo>
                  <a:cubicBezTo>
                    <a:pt x="1072" y="351"/>
                    <a:pt x="1086" y="377"/>
                    <a:pt x="1100" y="402"/>
                  </a:cubicBezTo>
                  <a:cubicBezTo>
                    <a:pt x="1101" y="404"/>
                    <a:pt x="1103" y="406"/>
                    <a:pt x="1105" y="407"/>
                  </a:cubicBezTo>
                  <a:cubicBezTo>
                    <a:pt x="1166" y="433"/>
                    <a:pt x="1227" y="458"/>
                    <a:pt x="1289" y="484"/>
                  </a:cubicBezTo>
                  <a:cubicBezTo>
                    <a:pt x="1290" y="484"/>
                    <a:pt x="1291" y="484"/>
                    <a:pt x="1293" y="485"/>
                  </a:cubicBezTo>
                  <a:cubicBezTo>
                    <a:pt x="1268" y="453"/>
                    <a:pt x="1244" y="422"/>
                    <a:pt x="1219" y="392"/>
                  </a:cubicBezTo>
                  <a:cubicBezTo>
                    <a:pt x="1218" y="390"/>
                    <a:pt x="1215" y="389"/>
                    <a:pt x="1213" y="388"/>
                  </a:cubicBezTo>
                  <a:cubicBezTo>
                    <a:pt x="1177" y="373"/>
                    <a:pt x="1140" y="357"/>
                    <a:pt x="1104" y="342"/>
                  </a:cubicBezTo>
                  <a:cubicBezTo>
                    <a:pt x="1089" y="336"/>
                    <a:pt x="1074" y="330"/>
                    <a:pt x="1057" y="323"/>
                  </a:cubicBezTo>
                  <a:close/>
                  <a:moveTo>
                    <a:pt x="154" y="487"/>
                  </a:moveTo>
                  <a:cubicBezTo>
                    <a:pt x="155" y="488"/>
                    <a:pt x="155" y="488"/>
                    <a:pt x="155" y="488"/>
                  </a:cubicBezTo>
                  <a:cubicBezTo>
                    <a:pt x="216" y="439"/>
                    <a:pt x="276" y="391"/>
                    <a:pt x="338" y="342"/>
                  </a:cubicBezTo>
                  <a:cubicBezTo>
                    <a:pt x="330" y="335"/>
                    <a:pt x="323" y="328"/>
                    <a:pt x="316" y="321"/>
                  </a:cubicBezTo>
                  <a:cubicBezTo>
                    <a:pt x="315" y="320"/>
                    <a:pt x="313" y="320"/>
                    <a:pt x="311" y="320"/>
                  </a:cubicBezTo>
                  <a:cubicBezTo>
                    <a:pt x="292" y="319"/>
                    <a:pt x="273" y="320"/>
                    <a:pt x="254" y="319"/>
                  </a:cubicBezTo>
                  <a:cubicBezTo>
                    <a:pt x="250" y="319"/>
                    <a:pt x="248" y="321"/>
                    <a:pt x="246" y="324"/>
                  </a:cubicBezTo>
                  <a:cubicBezTo>
                    <a:pt x="241" y="334"/>
                    <a:pt x="236" y="343"/>
                    <a:pt x="230" y="352"/>
                  </a:cubicBezTo>
                  <a:cubicBezTo>
                    <a:pt x="219" y="373"/>
                    <a:pt x="207" y="393"/>
                    <a:pt x="196" y="413"/>
                  </a:cubicBezTo>
                  <a:cubicBezTo>
                    <a:pt x="182" y="438"/>
                    <a:pt x="168" y="462"/>
                    <a:pt x="154" y="487"/>
                  </a:cubicBezTo>
                  <a:close/>
                  <a:moveTo>
                    <a:pt x="283" y="506"/>
                  </a:moveTo>
                  <a:cubicBezTo>
                    <a:pt x="286" y="465"/>
                    <a:pt x="289" y="425"/>
                    <a:pt x="291" y="385"/>
                  </a:cubicBezTo>
                  <a:cubicBezTo>
                    <a:pt x="290" y="386"/>
                    <a:pt x="289" y="386"/>
                    <a:pt x="288" y="387"/>
                  </a:cubicBezTo>
                  <a:cubicBezTo>
                    <a:pt x="242" y="424"/>
                    <a:pt x="196" y="461"/>
                    <a:pt x="149" y="498"/>
                  </a:cubicBezTo>
                  <a:cubicBezTo>
                    <a:pt x="147" y="499"/>
                    <a:pt x="146" y="502"/>
                    <a:pt x="144" y="506"/>
                  </a:cubicBezTo>
                  <a:cubicBezTo>
                    <a:pt x="191" y="506"/>
                    <a:pt x="236" y="506"/>
                    <a:pt x="283" y="506"/>
                  </a:cubicBezTo>
                  <a:close/>
                  <a:moveTo>
                    <a:pt x="1093" y="409"/>
                  </a:moveTo>
                  <a:cubicBezTo>
                    <a:pt x="1022" y="447"/>
                    <a:pt x="951" y="485"/>
                    <a:pt x="880" y="523"/>
                  </a:cubicBezTo>
                  <a:cubicBezTo>
                    <a:pt x="884" y="536"/>
                    <a:pt x="888" y="549"/>
                    <a:pt x="892" y="563"/>
                  </a:cubicBezTo>
                  <a:cubicBezTo>
                    <a:pt x="963" y="518"/>
                    <a:pt x="1033" y="474"/>
                    <a:pt x="1104" y="430"/>
                  </a:cubicBezTo>
                  <a:cubicBezTo>
                    <a:pt x="1100" y="423"/>
                    <a:pt x="1097" y="416"/>
                    <a:pt x="1093" y="409"/>
                  </a:cubicBezTo>
                  <a:close/>
                  <a:moveTo>
                    <a:pt x="735" y="329"/>
                  </a:moveTo>
                  <a:cubicBezTo>
                    <a:pt x="774" y="374"/>
                    <a:pt x="813" y="419"/>
                    <a:pt x="851" y="463"/>
                  </a:cubicBezTo>
                  <a:cubicBezTo>
                    <a:pt x="852" y="463"/>
                    <a:pt x="852" y="463"/>
                    <a:pt x="852" y="463"/>
                  </a:cubicBezTo>
                  <a:cubicBezTo>
                    <a:pt x="832" y="396"/>
                    <a:pt x="812" y="330"/>
                    <a:pt x="791" y="263"/>
                  </a:cubicBezTo>
                  <a:cubicBezTo>
                    <a:pt x="772" y="285"/>
                    <a:pt x="753" y="307"/>
                    <a:pt x="735" y="329"/>
                  </a:cubicBezTo>
                  <a:close/>
                  <a:moveTo>
                    <a:pt x="1316" y="437"/>
                  </a:moveTo>
                  <a:cubicBezTo>
                    <a:pt x="1326" y="451"/>
                    <a:pt x="1336" y="464"/>
                    <a:pt x="1346" y="477"/>
                  </a:cubicBezTo>
                  <a:cubicBezTo>
                    <a:pt x="1348" y="479"/>
                    <a:pt x="1352" y="480"/>
                    <a:pt x="1354" y="480"/>
                  </a:cubicBezTo>
                  <a:cubicBezTo>
                    <a:pt x="1407" y="479"/>
                    <a:pt x="1459" y="478"/>
                    <a:pt x="1512" y="476"/>
                  </a:cubicBezTo>
                  <a:cubicBezTo>
                    <a:pt x="1513" y="476"/>
                    <a:pt x="1515" y="476"/>
                    <a:pt x="1515" y="476"/>
                  </a:cubicBezTo>
                  <a:cubicBezTo>
                    <a:pt x="1502" y="462"/>
                    <a:pt x="1489" y="449"/>
                    <a:pt x="1476" y="435"/>
                  </a:cubicBezTo>
                  <a:cubicBezTo>
                    <a:pt x="1474" y="434"/>
                    <a:pt x="1471" y="433"/>
                    <a:pt x="1469" y="433"/>
                  </a:cubicBezTo>
                  <a:cubicBezTo>
                    <a:pt x="1454" y="434"/>
                    <a:pt x="1439" y="434"/>
                    <a:pt x="1424" y="434"/>
                  </a:cubicBezTo>
                  <a:cubicBezTo>
                    <a:pt x="1388" y="435"/>
                    <a:pt x="1353" y="436"/>
                    <a:pt x="1316" y="437"/>
                  </a:cubicBezTo>
                  <a:close/>
                  <a:moveTo>
                    <a:pt x="1353" y="483"/>
                  </a:moveTo>
                  <a:cubicBezTo>
                    <a:pt x="1353" y="484"/>
                    <a:pt x="1353" y="485"/>
                    <a:pt x="1353" y="486"/>
                  </a:cubicBezTo>
                  <a:cubicBezTo>
                    <a:pt x="1360" y="496"/>
                    <a:pt x="1368" y="506"/>
                    <a:pt x="1376" y="516"/>
                  </a:cubicBezTo>
                  <a:cubicBezTo>
                    <a:pt x="1379" y="520"/>
                    <a:pt x="1382" y="522"/>
                    <a:pt x="1386" y="522"/>
                  </a:cubicBezTo>
                  <a:cubicBezTo>
                    <a:pt x="1436" y="521"/>
                    <a:pt x="1486" y="520"/>
                    <a:pt x="1536" y="520"/>
                  </a:cubicBezTo>
                  <a:cubicBezTo>
                    <a:pt x="1544" y="520"/>
                    <a:pt x="1552" y="520"/>
                    <a:pt x="1560" y="520"/>
                  </a:cubicBezTo>
                  <a:cubicBezTo>
                    <a:pt x="1547" y="507"/>
                    <a:pt x="1535" y="494"/>
                    <a:pt x="1523" y="482"/>
                  </a:cubicBezTo>
                  <a:cubicBezTo>
                    <a:pt x="1522" y="480"/>
                    <a:pt x="1519" y="480"/>
                    <a:pt x="1518" y="480"/>
                  </a:cubicBezTo>
                  <a:cubicBezTo>
                    <a:pt x="1472" y="481"/>
                    <a:pt x="1427" y="482"/>
                    <a:pt x="1381" y="483"/>
                  </a:cubicBezTo>
                  <a:cubicBezTo>
                    <a:pt x="1372" y="484"/>
                    <a:pt x="1363" y="483"/>
                    <a:pt x="1353" y="483"/>
                  </a:cubicBezTo>
                  <a:close/>
                  <a:moveTo>
                    <a:pt x="866" y="182"/>
                  </a:moveTo>
                  <a:cubicBezTo>
                    <a:pt x="865" y="182"/>
                    <a:pt x="864" y="182"/>
                    <a:pt x="864" y="182"/>
                  </a:cubicBezTo>
                  <a:cubicBezTo>
                    <a:pt x="841" y="198"/>
                    <a:pt x="817" y="213"/>
                    <a:pt x="794" y="229"/>
                  </a:cubicBezTo>
                  <a:cubicBezTo>
                    <a:pt x="793" y="230"/>
                    <a:pt x="792" y="234"/>
                    <a:pt x="792" y="236"/>
                  </a:cubicBezTo>
                  <a:cubicBezTo>
                    <a:pt x="795" y="246"/>
                    <a:pt x="798" y="256"/>
                    <a:pt x="802" y="266"/>
                  </a:cubicBezTo>
                  <a:cubicBezTo>
                    <a:pt x="806" y="281"/>
                    <a:pt x="811" y="296"/>
                    <a:pt x="815" y="311"/>
                  </a:cubicBezTo>
                  <a:cubicBezTo>
                    <a:pt x="816" y="311"/>
                    <a:pt x="817" y="311"/>
                    <a:pt x="817" y="310"/>
                  </a:cubicBezTo>
                  <a:cubicBezTo>
                    <a:pt x="841" y="288"/>
                    <a:pt x="865" y="266"/>
                    <a:pt x="889" y="244"/>
                  </a:cubicBezTo>
                  <a:cubicBezTo>
                    <a:pt x="890" y="243"/>
                    <a:pt x="890" y="240"/>
                    <a:pt x="890" y="239"/>
                  </a:cubicBezTo>
                  <a:cubicBezTo>
                    <a:pt x="882" y="220"/>
                    <a:pt x="874" y="201"/>
                    <a:pt x="866" y="182"/>
                  </a:cubicBezTo>
                  <a:close/>
                  <a:moveTo>
                    <a:pt x="1468" y="430"/>
                  </a:moveTo>
                  <a:cubicBezTo>
                    <a:pt x="1455" y="417"/>
                    <a:pt x="1443" y="403"/>
                    <a:pt x="1430" y="391"/>
                  </a:cubicBezTo>
                  <a:cubicBezTo>
                    <a:pt x="1428" y="388"/>
                    <a:pt x="1424" y="387"/>
                    <a:pt x="1421" y="387"/>
                  </a:cubicBezTo>
                  <a:cubicBezTo>
                    <a:pt x="1376" y="387"/>
                    <a:pt x="1330" y="388"/>
                    <a:pt x="1285" y="388"/>
                  </a:cubicBezTo>
                  <a:cubicBezTo>
                    <a:pt x="1283" y="388"/>
                    <a:pt x="1282" y="388"/>
                    <a:pt x="1279" y="389"/>
                  </a:cubicBezTo>
                  <a:cubicBezTo>
                    <a:pt x="1289" y="402"/>
                    <a:pt x="1299" y="415"/>
                    <a:pt x="1309" y="428"/>
                  </a:cubicBezTo>
                  <a:cubicBezTo>
                    <a:pt x="1311" y="431"/>
                    <a:pt x="1314" y="433"/>
                    <a:pt x="1319" y="433"/>
                  </a:cubicBezTo>
                  <a:cubicBezTo>
                    <a:pt x="1361" y="432"/>
                    <a:pt x="1404" y="431"/>
                    <a:pt x="1446" y="430"/>
                  </a:cubicBezTo>
                  <a:cubicBezTo>
                    <a:pt x="1454" y="430"/>
                    <a:pt x="1461" y="430"/>
                    <a:pt x="1468" y="430"/>
                  </a:cubicBezTo>
                  <a:close/>
                  <a:moveTo>
                    <a:pt x="452" y="316"/>
                  </a:moveTo>
                  <a:cubicBezTo>
                    <a:pt x="452" y="282"/>
                    <a:pt x="452" y="249"/>
                    <a:pt x="452" y="215"/>
                  </a:cubicBezTo>
                  <a:cubicBezTo>
                    <a:pt x="418" y="232"/>
                    <a:pt x="385" y="249"/>
                    <a:pt x="351" y="267"/>
                  </a:cubicBezTo>
                  <a:cubicBezTo>
                    <a:pt x="368" y="283"/>
                    <a:pt x="383" y="298"/>
                    <a:pt x="398" y="313"/>
                  </a:cubicBezTo>
                  <a:cubicBezTo>
                    <a:pt x="399" y="314"/>
                    <a:pt x="401" y="316"/>
                    <a:pt x="402" y="316"/>
                  </a:cubicBezTo>
                  <a:cubicBezTo>
                    <a:pt x="419" y="316"/>
                    <a:pt x="435" y="316"/>
                    <a:pt x="452" y="316"/>
                  </a:cubicBezTo>
                  <a:close/>
                  <a:moveTo>
                    <a:pt x="850" y="470"/>
                  </a:moveTo>
                  <a:cubicBezTo>
                    <a:pt x="850" y="469"/>
                    <a:pt x="851" y="469"/>
                    <a:pt x="851" y="469"/>
                  </a:cubicBezTo>
                  <a:cubicBezTo>
                    <a:pt x="811" y="423"/>
                    <a:pt x="772" y="378"/>
                    <a:pt x="732" y="332"/>
                  </a:cubicBezTo>
                  <a:cubicBezTo>
                    <a:pt x="717" y="349"/>
                    <a:pt x="703" y="366"/>
                    <a:pt x="687" y="384"/>
                  </a:cubicBezTo>
                  <a:cubicBezTo>
                    <a:pt x="742" y="413"/>
                    <a:pt x="796" y="441"/>
                    <a:pt x="850" y="470"/>
                  </a:cubicBezTo>
                  <a:close/>
                  <a:moveTo>
                    <a:pt x="1243" y="340"/>
                  </a:moveTo>
                  <a:cubicBezTo>
                    <a:pt x="1253" y="354"/>
                    <a:pt x="1263" y="366"/>
                    <a:pt x="1272" y="379"/>
                  </a:cubicBezTo>
                  <a:cubicBezTo>
                    <a:pt x="1275" y="383"/>
                    <a:pt x="1277" y="384"/>
                    <a:pt x="1282" y="384"/>
                  </a:cubicBezTo>
                  <a:cubicBezTo>
                    <a:pt x="1323" y="384"/>
                    <a:pt x="1365" y="383"/>
                    <a:pt x="1406" y="383"/>
                  </a:cubicBezTo>
                  <a:cubicBezTo>
                    <a:pt x="1411" y="383"/>
                    <a:pt x="1416" y="383"/>
                    <a:pt x="1422" y="383"/>
                  </a:cubicBezTo>
                  <a:cubicBezTo>
                    <a:pt x="1411" y="372"/>
                    <a:pt x="1400" y="362"/>
                    <a:pt x="1391" y="351"/>
                  </a:cubicBezTo>
                  <a:cubicBezTo>
                    <a:pt x="1384" y="343"/>
                    <a:pt x="1376" y="338"/>
                    <a:pt x="1364" y="340"/>
                  </a:cubicBezTo>
                  <a:cubicBezTo>
                    <a:pt x="1358" y="341"/>
                    <a:pt x="1351" y="340"/>
                    <a:pt x="1344" y="340"/>
                  </a:cubicBezTo>
                  <a:cubicBezTo>
                    <a:pt x="1311" y="340"/>
                    <a:pt x="1277" y="340"/>
                    <a:pt x="1243" y="340"/>
                  </a:cubicBezTo>
                  <a:close/>
                  <a:moveTo>
                    <a:pt x="461" y="257"/>
                  </a:moveTo>
                  <a:cubicBezTo>
                    <a:pt x="463" y="256"/>
                    <a:pt x="464" y="256"/>
                    <a:pt x="465" y="255"/>
                  </a:cubicBezTo>
                  <a:cubicBezTo>
                    <a:pt x="499" y="226"/>
                    <a:pt x="534" y="198"/>
                    <a:pt x="568" y="169"/>
                  </a:cubicBezTo>
                  <a:cubicBezTo>
                    <a:pt x="569" y="168"/>
                    <a:pt x="571" y="167"/>
                    <a:pt x="571" y="166"/>
                  </a:cubicBezTo>
                  <a:cubicBezTo>
                    <a:pt x="570" y="158"/>
                    <a:pt x="569" y="150"/>
                    <a:pt x="568" y="141"/>
                  </a:cubicBezTo>
                  <a:cubicBezTo>
                    <a:pt x="533" y="155"/>
                    <a:pt x="499" y="168"/>
                    <a:pt x="464" y="181"/>
                  </a:cubicBezTo>
                  <a:cubicBezTo>
                    <a:pt x="463" y="182"/>
                    <a:pt x="462" y="184"/>
                    <a:pt x="461" y="186"/>
                  </a:cubicBezTo>
                  <a:cubicBezTo>
                    <a:pt x="461" y="209"/>
                    <a:pt x="461" y="233"/>
                    <a:pt x="461" y="257"/>
                  </a:cubicBezTo>
                  <a:close/>
                  <a:moveTo>
                    <a:pt x="1207" y="294"/>
                  </a:moveTo>
                  <a:cubicBezTo>
                    <a:pt x="1218" y="308"/>
                    <a:pt x="1227" y="320"/>
                    <a:pt x="1237" y="332"/>
                  </a:cubicBezTo>
                  <a:cubicBezTo>
                    <a:pt x="1238" y="334"/>
                    <a:pt x="1242" y="336"/>
                    <a:pt x="1245" y="336"/>
                  </a:cubicBezTo>
                  <a:cubicBezTo>
                    <a:pt x="1286" y="337"/>
                    <a:pt x="1327" y="336"/>
                    <a:pt x="1368" y="336"/>
                  </a:cubicBezTo>
                  <a:cubicBezTo>
                    <a:pt x="1370" y="336"/>
                    <a:pt x="1372" y="336"/>
                    <a:pt x="1375" y="336"/>
                  </a:cubicBezTo>
                  <a:cubicBezTo>
                    <a:pt x="1373" y="334"/>
                    <a:pt x="1371" y="332"/>
                    <a:pt x="1370" y="331"/>
                  </a:cubicBezTo>
                  <a:cubicBezTo>
                    <a:pt x="1359" y="320"/>
                    <a:pt x="1348" y="309"/>
                    <a:pt x="1336" y="298"/>
                  </a:cubicBezTo>
                  <a:cubicBezTo>
                    <a:pt x="1334" y="296"/>
                    <a:pt x="1330" y="294"/>
                    <a:pt x="1326" y="294"/>
                  </a:cubicBezTo>
                  <a:cubicBezTo>
                    <a:pt x="1300" y="294"/>
                    <a:pt x="1273" y="294"/>
                    <a:pt x="1247" y="294"/>
                  </a:cubicBezTo>
                  <a:cubicBezTo>
                    <a:pt x="1234" y="294"/>
                    <a:pt x="1222" y="294"/>
                    <a:pt x="1207" y="294"/>
                  </a:cubicBezTo>
                  <a:close/>
                  <a:moveTo>
                    <a:pt x="647" y="117"/>
                  </a:moveTo>
                  <a:cubicBezTo>
                    <a:pt x="650" y="133"/>
                    <a:pt x="652" y="149"/>
                    <a:pt x="655" y="164"/>
                  </a:cubicBezTo>
                  <a:cubicBezTo>
                    <a:pt x="655" y="166"/>
                    <a:pt x="657" y="168"/>
                    <a:pt x="659" y="169"/>
                  </a:cubicBezTo>
                  <a:cubicBezTo>
                    <a:pt x="700" y="195"/>
                    <a:pt x="740" y="220"/>
                    <a:pt x="781" y="246"/>
                  </a:cubicBezTo>
                  <a:cubicBezTo>
                    <a:pt x="783" y="247"/>
                    <a:pt x="784" y="248"/>
                    <a:pt x="787" y="249"/>
                  </a:cubicBezTo>
                  <a:cubicBezTo>
                    <a:pt x="782" y="235"/>
                    <a:pt x="778" y="221"/>
                    <a:pt x="774" y="208"/>
                  </a:cubicBezTo>
                  <a:cubicBezTo>
                    <a:pt x="773" y="204"/>
                    <a:pt x="770" y="200"/>
                    <a:pt x="767" y="198"/>
                  </a:cubicBezTo>
                  <a:cubicBezTo>
                    <a:pt x="736" y="177"/>
                    <a:pt x="705" y="156"/>
                    <a:pt x="674" y="135"/>
                  </a:cubicBezTo>
                  <a:cubicBezTo>
                    <a:pt x="665" y="129"/>
                    <a:pt x="657" y="123"/>
                    <a:pt x="647" y="117"/>
                  </a:cubicBezTo>
                  <a:close/>
                  <a:moveTo>
                    <a:pt x="1024" y="145"/>
                  </a:moveTo>
                  <a:cubicBezTo>
                    <a:pt x="1021" y="176"/>
                    <a:pt x="1018" y="206"/>
                    <a:pt x="1014" y="236"/>
                  </a:cubicBezTo>
                  <a:cubicBezTo>
                    <a:pt x="1013" y="242"/>
                    <a:pt x="1015" y="244"/>
                    <a:pt x="1021" y="245"/>
                  </a:cubicBezTo>
                  <a:cubicBezTo>
                    <a:pt x="1041" y="249"/>
                    <a:pt x="1061" y="253"/>
                    <a:pt x="1080" y="257"/>
                  </a:cubicBezTo>
                  <a:cubicBezTo>
                    <a:pt x="1092" y="259"/>
                    <a:pt x="1104" y="261"/>
                    <a:pt x="1118" y="264"/>
                  </a:cubicBezTo>
                  <a:cubicBezTo>
                    <a:pt x="1087" y="224"/>
                    <a:pt x="1056" y="185"/>
                    <a:pt x="1024" y="145"/>
                  </a:cubicBezTo>
                  <a:close/>
                  <a:moveTo>
                    <a:pt x="695" y="425"/>
                  </a:moveTo>
                  <a:cubicBezTo>
                    <a:pt x="697" y="435"/>
                    <a:pt x="697" y="443"/>
                    <a:pt x="699" y="451"/>
                  </a:cubicBezTo>
                  <a:cubicBezTo>
                    <a:pt x="700" y="454"/>
                    <a:pt x="702" y="457"/>
                    <a:pt x="704" y="459"/>
                  </a:cubicBezTo>
                  <a:cubicBezTo>
                    <a:pt x="762" y="492"/>
                    <a:pt x="819" y="524"/>
                    <a:pt x="877" y="557"/>
                  </a:cubicBezTo>
                  <a:cubicBezTo>
                    <a:pt x="878" y="558"/>
                    <a:pt x="880" y="558"/>
                    <a:pt x="882" y="559"/>
                  </a:cubicBezTo>
                  <a:cubicBezTo>
                    <a:pt x="878" y="548"/>
                    <a:pt x="876" y="538"/>
                    <a:pt x="872" y="529"/>
                  </a:cubicBezTo>
                  <a:cubicBezTo>
                    <a:pt x="871" y="525"/>
                    <a:pt x="868" y="522"/>
                    <a:pt x="865" y="520"/>
                  </a:cubicBezTo>
                  <a:cubicBezTo>
                    <a:pt x="826" y="498"/>
                    <a:pt x="786" y="476"/>
                    <a:pt x="746" y="454"/>
                  </a:cubicBezTo>
                  <a:cubicBezTo>
                    <a:pt x="730" y="444"/>
                    <a:pt x="713" y="435"/>
                    <a:pt x="695" y="425"/>
                  </a:cubicBezTo>
                  <a:close/>
                  <a:moveTo>
                    <a:pt x="690" y="390"/>
                  </a:moveTo>
                  <a:cubicBezTo>
                    <a:pt x="691" y="399"/>
                    <a:pt x="693" y="407"/>
                    <a:pt x="693" y="415"/>
                  </a:cubicBezTo>
                  <a:cubicBezTo>
                    <a:pt x="694" y="419"/>
                    <a:pt x="696" y="421"/>
                    <a:pt x="700" y="423"/>
                  </a:cubicBezTo>
                  <a:cubicBezTo>
                    <a:pt x="748" y="450"/>
                    <a:pt x="797" y="478"/>
                    <a:pt x="846" y="505"/>
                  </a:cubicBezTo>
                  <a:cubicBezTo>
                    <a:pt x="853" y="509"/>
                    <a:pt x="860" y="513"/>
                    <a:pt x="869" y="517"/>
                  </a:cubicBezTo>
                  <a:cubicBezTo>
                    <a:pt x="865" y="505"/>
                    <a:pt x="862" y="494"/>
                    <a:pt x="859" y="483"/>
                  </a:cubicBezTo>
                  <a:cubicBezTo>
                    <a:pt x="857" y="479"/>
                    <a:pt x="855" y="477"/>
                    <a:pt x="851" y="475"/>
                  </a:cubicBezTo>
                  <a:cubicBezTo>
                    <a:pt x="817" y="457"/>
                    <a:pt x="783" y="439"/>
                    <a:pt x="749" y="421"/>
                  </a:cubicBezTo>
                  <a:cubicBezTo>
                    <a:pt x="730" y="411"/>
                    <a:pt x="710" y="401"/>
                    <a:pt x="690" y="390"/>
                  </a:cubicBezTo>
                  <a:close/>
                  <a:moveTo>
                    <a:pt x="1279" y="243"/>
                  </a:moveTo>
                  <a:cubicBezTo>
                    <a:pt x="1279" y="242"/>
                    <a:pt x="1279" y="242"/>
                    <a:pt x="1279" y="241"/>
                  </a:cubicBezTo>
                  <a:cubicBezTo>
                    <a:pt x="1264" y="227"/>
                    <a:pt x="1249" y="212"/>
                    <a:pt x="1234" y="197"/>
                  </a:cubicBezTo>
                  <a:cubicBezTo>
                    <a:pt x="1232" y="196"/>
                    <a:pt x="1229" y="195"/>
                    <a:pt x="1227" y="195"/>
                  </a:cubicBezTo>
                  <a:cubicBezTo>
                    <a:pt x="1210" y="194"/>
                    <a:pt x="1192" y="194"/>
                    <a:pt x="1175" y="193"/>
                  </a:cubicBezTo>
                  <a:cubicBezTo>
                    <a:pt x="1161" y="193"/>
                    <a:pt x="1146" y="193"/>
                    <a:pt x="1131" y="193"/>
                  </a:cubicBezTo>
                  <a:cubicBezTo>
                    <a:pt x="1143" y="208"/>
                    <a:pt x="1154" y="223"/>
                    <a:pt x="1165" y="238"/>
                  </a:cubicBezTo>
                  <a:cubicBezTo>
                    <a:pt x="1168" y="242"/>
                    <a:pt x="1171" y="243"/>
                    <a:pt x="1175" y="243"/>
                  </a:cubicBezTo>
                  <a:cubicBezTo>
                    <a:pt x="1207" y="243"/>
                    <a:pt x="1239" y="243"/>
                    <a:pt x="1271" y="243"/>
                  </a:cubicBezTo>
                  <a:cubicBezTo>
                    <a:pt x="1274" y="243"/>
                    <a:pt x="1276" y="243"/>
                    <a:pt x="1279" y="243"/>
                  </a:cubicBezTo>
                  <a:close/>
                  <a:moveTo>
                    <a:pt x="967" y="172"/>
                  </a:moveTo>
                  <a:cubicBezTo>
                    <a:pt x="959" y="157"/>
                    <a:pt x="952" y="143"/>
                    <a:pt x="944" y="129"/>
                  </a:cubicBezTo>
                  <a:cubicBezTo>
                    <a:pt x="919" y="146"/>
                    <a:pt x="894" y="162"/>
                    <a:pt x="869" y="179"/>
                  </a:cubicBezTo>
                  <a:cubicBezTo>
                    <a:pt x="877" y="199"/>
                    <a:pt x="886" y="218"/>
                    <a:pt x="894" y="239"/>
                  </a:cubicBezTo>
                  <a:cubicBezTo>
                    <a:pt x="919" y="216"/>
                    <a:pt x="942" y="194"/>
                    <a:pt x="967" y="172"/>
                  </a:cubicBezTo>
                  <a:close/>
                  <a:moveTo>
                    <a:pt x="1172" y="247"/>
                  </a:moveTo>
                  <a:cubicBezTo>
                    <a:pt x="1182" y="261"/>
                    <a:pt x="1192" y="273"/>
                    <a:pt x="1201" y="286"/>
                  </a:cubicBezTo>
                  <a:cubicBezTo>
                    <a:pt x="1204" y="289"/>
                    <a:pt x="1206" y="290"/>
                    <a:pt x="1210" y="290"/>
                  </a:cubicBezTo>
                  <a:cubicBezTo>
                    <a:pt x="1247" y="290"/>
                    <a:pt x="1283" y="290"/>
                    <a:pt x="1320" y="290"/>
                  </a:cubicBezTo>
                  <a:cubicBezTo>
                    <a:pt x="1322" y="290"/>
                    <a:pt x="1324" y="290"/>
                    <a:pt x="1326" y="290"/>
                  </a:cubicBezTo>
                  <a:cubicBezTo>
                    <a:pt x="1327" y="289"/>
                    <a:pt x="1327" y="288"/>
                    <a:pt x="1328" y="287"/>
                  </a:cubicBezTo>
                  <a:cubicBezTo>
                    <a:pt x="1325" y="286"/>
                    <a:pt x="1323" y="284"/>
                    <a:pt x="1321" y="282"/>
                  </a:cubicBezTo>
                  <a:cubicBezTo>
                    <a:pt x="1310" y="272"/>
                    <a:pt x="1300" y="263"/>
                    <a:pt x="1290" y="253"/>
                  </a:cubicBezTo>
                  <a:cubicBezTo>
                    <a:pt x="1286" y="248"/>
                    <a:pt x="1282" y="247"/>
                    <a:pt x="1276" y="247"/>
                  </a:cubicBezTo>
                  <a:cubicBezTo>
                    <a:pt x="1244" y="247"/>
                    <a:pt x="1211" y="247"/>
                    <a:pt x="1178" y="247"/>
                  </a:cubicBezTo>
                  <a:cubicBezTo>
                    <a:pt x="1177" y="247"/>
                    <a:pt x="1175" y="247"/>
                    <a:pt x="1172" y="247"/>
                  </a:cubicBezTo>
                  <a:close/>
                  <a:moveTo>
                    <a:pt x="943" y="365"/>
                  </a:moveTo>
                  <a:cubicBezTo>
                    <a:pt x="931" y="335"/>
                    <a:pt x="918" y="306"/>
                    <a:pt x="906" y="276"/>
                  </a:cubicBezTo>
                  <a:cubicBezTo>
                    <a:pt x="883" y="312"/>
                    <a:pt x="861" y="347"/>
                    <a:pt x="837" y="384"/>
                  </a:cubicBezTo>
                  <a:cubicBezTo>
                    <a:pt x="873" y="377"/>
                    <a:pt x="908" y="371"/>
                    <a:pt x="943" y="365"/>
                  </a:cubicBezTo>
                  <a:close/>
                  <a:moveTo>
                    <a:pt x="928" y="99"/>
                  </a:moveTo>
                  <a:cubicBezTo>
                    <a:pt x="909" y="112"/>
                    <a:pt x="892" y="124"/>
                    <a:pt x="874" y="137"/>
                  </a:cubicBezTo>
                  <a:cubicBezTo>
                    <a:pt x="844" y="158"/>
                    <a:pt x="815" y="178"/>
                    <a:pt x="785" y="199"/>
                  </a:cubicBezTo>
                  <a:cubicBezTo>
                    <a:pt x="784" y="200"/>
                    <a:pt x="782" y="203"/>
                    <a:pt x="783" y="204"/>
                  </a:cubicBezTo>
                  <a:cubicBezTo>
                    <a:pt x="785" y="212"/>
                    <a:pt x="787" y="219"/>
                    <a:pt x="790" y="227"/>
                  </a:cubicBezTo>
                  <a:cubicBezTo>
                    <a:pt x="841" y="193"/>
                    <a:pt x="891" y="159"/>
                    <a:pt x="942" y="125"/>
                  </a:cubicBezTo>
                  <a:cubicBezTo>
                    <a:pt x="937" y="116"/>
                    <a:pt x="933" y="108"/>
                    <a:pt x="928" y="99"/>
                  </a:cubicBezTo>
                  <a:close/>
                  <a:moveTo>
                    <a:pt x="1058" y="317"/>
                  </a:moveTo>
                  <a:cubicBezTo>
                    <a:pt x="1057" y="318"/>
                    <a:pt x="1057" y="318"/>
                    <a:pt x="1057" y="319"/>
                  </a:cubicBezTo>
                  <a:cubicBezTo>
                    <a:pt x="1108" y="340"/>
                    <a:pt x="1160" y="361"/>
                    <a:pt x="1211" y="383"/>
                  </a:cubicBezTo>
                  <a:cubicBezTo>
                    <a:pt x="1189" y="353"/>
                    <a:pt x="1167" y="325"/>
                    <a:pt x="1145" y="298"/>
                  </a:cubicBezTo>
                  <a:cubicBezTo>
                    <a:pt x="1144" y="296"/>
                    <a:pt x="1140" y="295"/>
                    <a:pt x="1139" y="296"/>
                  </a:cubicBezTo>
                  <a:cubicBezTo>
                    <a:pt x="1112" y="303"/>
                    <a:pt x="1085" y="310"/>
                    <a:pt x="1058" y="317"/>
                  </a:cubicBezTo>
                  <a:close/>
                  <a:moveTo>
                    <a:pt x="30" y="449"/>
                  </a:moveTo>
                  <a:cubicBezTo>
                    <a:pt x="34" y="447"/>
                    <a:pt x="37" y="445"/>
                    <a:pt x="40" y="443"/>
                  </a:cubicBezTo>
                  <a:cubicBezTo>
                    <a:pt x="59" y="423"/>
                    <a:pt x="79" y="403"/>
                    <a:pt x="99" y="384"/>
                  </a:cubicBezTo>
                  <a:cubicBezTo>
                    <a:pt x="124" y="358"/>
                    <a:pt x="150" y="332"/>
                    <a:pt x="176" y="306"/>
                  </a:cubicBezTo>
                  <a:cubicBezTo>
                    <a:pt x="183" y="300"/>
                    <a:pt x="181" y="291"/>
                    <a:pt x="173" y="288"/>
                  </a:cubicBezTo>
                  <a:cubicBezTo>
                    <a:pt x="168" y="285"/>
                    <a:pt x="164" y="288"/>
                    <a:pt x="160" y="292"/>
                  </a:cubicBezTo>
                  <a:cubicBezTo>
                    <a:pt x="134" y="317"/>
                    <a:pt x="109" y="343"/>
                    <a:pt x="83" y="368"/>
                  </a:cubicBezTo>
                  <a:cubicBezTo>
                    <a:pt x="63" y="388"/>
                    <a:pt x="43" y="408"/>
                    <a:pt x="24" y="428"/>
                  </a:cubicBezTo>
                  <a:cubicBezTo>
                    <a:pt x="20" y="431"/>
                    <a:pt x="17" y="435"/>
                    <a:pt x="20" y="440"/>
                  </a:cubicBezTo>
                  <a:cubicBezTo>
                    <a:pt x="23" y="443"/>
                    <a:pt x="26" y="446"/>
                    <a:pt x="30" y="449"/>
                  </a:cubicBezTo>
                  <a:close/>
                  <a:moveTo>
                    <a:pt x="51" y="471"/>
                  </a:moveTo>
                  <a:cubicBezTo>
                    <a:pt x="55" y="468"/>
                    <a:pt x="58" y="467"/>
                    <a:pt x="60" y="466"/>
                  </a:cubicBezTo>
                  <a:cubicBezTo>
                    <a:pt x="69" y="457"/>
                    <a:pt x="78" y="448"/>
                    <a:pt x="87" y="439"/>
                  </a:cubicBezTo>
                  <a:cubicBezTo>
                    <a:pt x="109" y="417"/>
                    <a:pt x="131" y="394"/>
                    <a:pt x="153" y="372"/>
                  </a:cubicBezTo>
                  <a:cubicBezTo>
                    <a:pt x="168" y="357"/>
                    <a:pt x="183" y="342"/>
                    <a:pt x="198" y="327"/>
                  </a:cubicBezTo>
                  <a:cubicBezTo>
                    <a:pt x="204" y="322"/>
                    <a:pt x="203" y="314"/>
                    <a:pt x="197" y="310"/>
                  </a:cubicBezTo>
                  <a:cubicBezTo>
                    <a:pt x="192" y="307"/>
                    <a:pt x="187" y="308"/>
                    <a:pt x="181" y="313"/>
                  </a:cubicBezTo>
                  <a:cubicBezTo>
                    <a:pt x="155" y="340"/>
                    <a:pt x="129" y="366"/>
                    <a:pt x="102" y="392"/>
                  </a:cubicBezTo>
                  <a:cubicBezTo>
                    <a:pt x="83" y="411"/>
                    <a:pt x="64" y="431"/>
                    <a:pt x="45" y="450"/>
                  </a:cubicBezTo>
                  <a:cubicBezTo>
                    <a:pt x="41" y="453"/>
                    <a:pt x="39" y="458"/>
                    <a:pt x="42" y="462"/>
                  </a:cubicBezTo>
                  <a:cubicBezTo>
                    <a:pt x="44" y="465"/>
                    <a:pt x="48" y="468"/>
                    <a:pt x="51" y="471"/>
                  </a:cubicBezTo>
                  <a:close/>
                  <a:moveTo>
                    <a:pt x="73" y="493"/>
                  </a:moveTo>
                  <a:cubicBezTo>
                    <a:pt x="77" y="490"/>
                    <a:pt x="80" y="488"/>
                    <a:pt x="83" y="486"/>
                  </a:cubicBezTo>
                  <a:cubicBezTo>
                    <a:pt x="128" y="441"/>
                    <a:pt x="174" y="395"/>
                    <a:pt x="219" y="350"/>
                  </a:cubicBezTo>
                  <a:cubicBezTo>
                    <a:pt x="225" y="344"/>
                    <a:pt x="225" y="338"/>
                    <a:pt x="220" y="333"/>
                  </a:cubicBezTo>
                  <a:cubicBezTo>
                    <a:pt x="215" y="328"/>
                    <a:pt x="209" y="329"/>
                    <a:pt x="203" y="335"/>
                  </a:cubicBezTo>
                  <a:cubicBezTo>
                    <a:pt x="180" y="358"/>
                    <a:pt x="157" y="381"/>
                    <a:pt x="134" y="404"/>
                  </a:cubicBezTo>
                  <a:cubicBezTo>
                    <a:pt x="112" y="426"/>
                    <a:pt x="89" y="449"/>
                    <a:pt x="67" y="471"/>
                  </a:cubicBezTo>
                  <a:cubicBezTo>
                    <a:pt x="63" y="475"/>
                    <a:pt x="61" y="479"/>
                    <a:pt x="64" y="484"/>
                  </a:cubicBezTo>
                  <a:cubicBezTo>
                    <a:pt x="66" y="487"/>
                    <a:pt x="70" y="489"/>
                    <a:pt x="73" y="493"/>
                  </a:cubicBezTo>
                  <a:close/>
                  <a:moveTo>
                    <a:pt x="893" y="246"/>
                  </a:moveTo>
                  <a:cubicBezTo>
                    <a:pt x="892" y="247"/>
                    <a:pt x="892" y="247"/>
                    <a:pt x="891" y="247"/>
                  </a:cubicBezTo>
                  <a:cubicBezTo>
                    <a:pt x="867" y="269"/>
                    <a:pt x="844" y="291"/>
                    <a:pt x="820" y="313"/>
                  </a:cubicBezTo>
                  <a:cubicBezTo>
                    <a:pt x="818" y="315"/>
                    <a:pt x="818" y="318"/>
                    <a:pt x="818" y="321"/>
                  </a:cubicBezTo>
                  <a:cubicBezTo>
                    <a:pt x="822" y="335"/>
                    <a:pt x="827" y="349"/>
                    <a:pt x="831" y="363"/>
                  </a:cubicBezTo>
                  <a:cubicBezTo>
                    <a:pt x="833" y="368"/>
                    <a:pt x="834" y="373"/>
                    <a:pt x="836" y="377"/>
                  </a:cubicBezTo>
                  <a:cubicBezTo>
                    <a:pt x="837" y="377"/>
                    <a:pt x="837" y="377"/>
                    <a:pt x="837" y="376"/>
                  </a:cubicBezTo>
                  <a:cubicBezTo>
                    <a:pt x="859" y="342"/>
                    <a:pt x="881" y="308"/>
                    <a:pt x="902" y="274"/>
                  </a:cubicBezTo>
                  <a:cubicBezTo>
                    <a:pt x="903" y="273"/>
                    <a:pt x="903" y="270"/>
                    <a:pt x="903" y="269"/>
                  </a:cubicBezTo>
                  <a:cubicBezTo>
                    <a:pt x="900" y="261"/>
                    <a:pt x="896" y="254"/>
                    <a:pt x="893" y="246"/>
                  </a:cubicBezTo>
                  <a:close/>
                  <a:moveTo>
                    <a:pt x="914" y="72"/>
                  </a:moveTo>
                  <a:cubicBezTo>
                    <a:pt x="887" y="92"/>
                    <a:pt x="861" y="111"/>
                    <a:pt x="835" y="130"/>
                  </a:cubicBezTo>
                  <a:cubicBezTo>
                    <a:pt x="816" y="143"/>
                    <a:pt x="797" y="157"/>
                    <a:pt x="778" y="171"/>
                  </a:cubicBezTo>
                  <a:cubicBezTo>
                    <a:pt x="776" y="172"/>
                    <a:pt x="774" y="175"/>
                    <a:pt x="774" y="177"/>
                  </a:cubicBezTo>
                  <a:cubicBezTo>
                    <a:pt x="776" y="184"/>
                    <a:pt x="778" y="190"/>
                    <a:pt x="781" y="198"/>
                  </a:cubicBezTo>
                  <a:cubicBezTo>
                    <a:pt x="830" y="163"/>
                    <a:pt x="878" y="129"/>
                    <a:pt x="926" y="95"/>
                  </a:cubicBezTo>
                  <a:cubicBezTo>
                    <a:pt x="922" y="87"/>
                    <a:pt x="918" y="80"/>
                    <a:pt x="914" y="72"/>
                  </a:cubicBezTo>
                  <a:close/>
                  <a:moveTo>
                    <a:pt x="1018" y="248"/>
                  </a:moveTo>
                  <a:cubicBezTo>
                    <a:pt x="1030" y="271"/>
                    <a:pt x="1041" y="293"/>
                    <a:pt x="1053" y="315"/>
                  </a:cubicBezTo>
                  <a:cubicBezTo>
                    <a:pt x="1082" y="307"/>
                    <a:pt x="1111" y="299"/>
                    <a:pt x="1140" y="291"/>
                  </a:cubicBezTo>
                  <a:cubicBezTo>
                    <a:pt x="1135" y="285"/>
                    <a:pt x="1130" y="280"/>
                    <a:pt x="1127" y="274"/>
                  </a:cubicBezTo>
                  <a:cubicBezTo>
                    <a:pt x="1124" y="270"/>
                    <a:pt x="1120" y="268"/>
                    <a:pt x="1115" y="267"/>
                  </a:cubicBezTo>
                  <a:cubicBezTo>
                    <a:pt x="1096" y="264"/>
                    <a:pt x="1077" y="260"/>
                    <a:pt x="1058" y="256"/>
                  </a:cubicBezTo>
                  <a:cubicBezTo>
                    <a:pt x="1045" y="254"/>
                    <a:pt x="1032" y="251"/>
                    <a:pt x="1018" y="248"/>
                  </a:cubicBezTo>
                  <a:close/>
                  <a:moveTo>
                    <a:pt x="1285" y="414"/>
                  </a:moveTo>
                  <a:cubicBezTo>
                    <a:pt x="1286" y="413"/>
                    <a:pt x="1286" y="413"/>
                    <a:pt x="1286" y="413"/>
                  </a:cubicBezTo>
                  <a:cubicBezTo>
                    <a:pt x="1282" y="408"/>
                    <a:pt x="1279" y="403"/>
                    <a:pt x="1275" y="398"/>
                  </a:cubicBezTo>
                  <a:cubicBezTo>
                    <a:pt x="1247" y="361"/>
                    <a:pt x="1219" y="324"/>
                    <a:pt x="1191" y="287"/>
                  </a:cubicBezTo>
                  <a:cubicBezTo>
                    <a:pt x="1189" y="285"/>
                    <a:pt x="1186" y="283"/>
                    <a:pt x="1185" y="284"/>
                  </a:cubicBezTo>
                  <a:cubicBezTo>
                    <a:pt x="1177" y="285"/>
                    <a:pt x="1170" y="288"/>
                    <a:pt x="1161" y="290"/>
                  </a:cubicBezTo>
                  <a:cubicBezTo>
                    <a:pt x="1162" y="291"/>
                    <a:pt x="1163" y="292"/>
                    <a:pt x="1163" y="293"/>
                  </a:cubicBezTo>
                  <a:cubicBezTo>
                    <a:pt x="1186" y="325"/>
                    <a:pt x="1208" y="357"/>
                    <a:pt x="1231" y="389"/>
                  </a:cubicBezTo>
                  <a:cubicBezTo>
                    <a:pt x="1232" y="391"/>
                    <a:pt x="1234" y="392"/>
                    <a:pt x="1236" y="393"/>
                  </a:cubicBezTo>
                  <a:cubicBezTo>
                    <a:pt x="1252" y="400"/>
                    <a:pt x="1269" y="407"/>
                    <a:pt x="1285" y="414"/>
                  </a:cubicBezTo>
                  <a:close/>
                  <a:moveTo>
                    <a:pt x="942" y="102"/>
                  </a:moveTo>
                  <a:cubicBezTo>
                    <a:pt x="941" y="102"/>
                    <a:pt x="941" y="103"/>
                    <a:pt x="941" y="103"/>
                  </a:cubicBezTo>
                  <a:cubicBezTo>
                    <a:pt x="963" y="146"/>
                    <a:pt x="986" y="189"/>
                    <a:pt x="1009" y="232"/>
                  </a:cubicBezTo>
                  <a:cubicBezTo>
                    <a:pt x="1014" y="203"/>
                    <a:pt x="1017" y="174"/>
                    <a:pt x="1021" y="145"/>
                  </a:cubicBezTo>
                  <a:cubicBezTo>
                    <a:pt x="1021" y="143"/>
                    <a:pt x="1018" y="140"/>
                    <a:pt x="1017" y="139"/>
                  </a:cubicBezTo>
                  <a:cubicBezTo>
                    <a:pt x="1006" y="134"/>
                    <a:pt x="996" y="129"/>
                    <a:pt x="986" y="124"/>
                  </a:cubicBezTo>
                  <a:cubicBezTo>
                    <a:pt x="971" y="117"/>
                    <a:pt x="956" y="109"/>
                    <a:pt x="942" y="102"/>
                  </a:cubicBezTo>
                  <a:close/>
                  <a:moveTo>
                    <a:pt x="634" y="91"/>
                  </a:moveTo>
                  <a:cubicBezTo>
                    <a:pt x="631" y="92"/>
                    <a:pt x="629" y="93"/>
                    <a:pt x="627" y="94"/>
                  </a:cubicBezTo>
                  <a:cubicBezTo>
                    <a:pt x="607" y="101"/>
                    <a:pt x="587" y="108"/>
                    <a:pt x="567" y="115"/>
                  </a:cubicBezTo>
                  <a:cubicBezTo>
                    <a:pt x="534" y="127"/>
                    <a:pt x="501" y="139"/>
                    <a:pt x="468" y="150"/>
                  </a:cubicBezTo>
                  <a:cubicBezTo>
                    <a:pt x="466" y="151"/>
                    <a:pt x="462" y="153"/>
                    <a:pt x="462" y="155"/>
                  </a:cubicBezTo>
                  <a:cubicBezTo>
                    <a:pt x="461" y="162"/>
                    <a:pt x="461" y="170"/>
                    <a:pt x="461" y="178"/>
                  </a:cubicBezTo>
                  <a:cubicBezTo>
                    <a:pt x="464" y="177"/>
                    <a:pt x="466" y="177"/>
                    <a:pt x="467" y="176"/>
                  </a:cubicBezTo>
                  <a:cubicBezTo>
                    <a:pt x="491" y="167"/>
                    <a:pt x="514" y="158"/>
                    <a:pt x="537" y="149"/>
                  </a:cubicBezTo>
                  <a:cubicBezTo>
                    <a:pt x="569" y="137"/>
                    <a:pt x="600" y="125"/>
                    <a:pt x="632" y="112"/>
                  </a:cubicBezTo>
                  <a:cubicBezTo>
                    <a:pt x="634" y="111"/>
                    <a:pt x="637" y="109"/>
                    <a:pt x="637" y="108"/>
                  </a:cubicBezTo>
                  <a:cubicBezTo>
                    <a:pt x="636" y="102"/>
                    <a:pt x="635" y="97"/>
                    <a:pt x="634" y="91"/>
                  </a:cubicBezTo>
                  <a:close/>
                  <a:moveTo>
                    <a:pt x="1383" y="543"/>
                  </a:moveTo>
                  <a:cubicBezTo>
                    <a:pt x="1384" y="542"/>
                    <a:pt x="1384" y="542"/>
                    <a:pt x="1384" y="542"/>
                  </a:cubicBezTo>
                  <a:cubicBezTo>
                    <a:pt x="1381" y="538"/>
                    <a:pt x="1379" y="535"/>
                    <a:pt x="1376" y="531"/>
                  </a:cubicBezTo>
                  <a:cubicBezTo>
                    <a:pt x="1372" y="524"/>
                    <a:pt x="1366" y="520"/>
                    <a:pt x="1358" y="517"/>
                  </a:cubicBezTo>
                  <a:cubicBezTo>
                    <a:pt x="1281" y="485"/>
                    <a:pt x="1205" y="453"/>
                    <a:pt x="1129" y="421"/>
                  </a:cubicBezTo>
                  <a:cubicBezTo>
                    <a:pt x="1121" y="418"/>
                    <a:pt x="1113" y="415"/>
                    <a:pt x="1105" y="411"/>
                  </a:cubicBezTo>
                  <a:cubicBezTo>
                    <a:pt x="1108" y="423"/>
                    <a:pt x="1115" y="429"/>
                    <a:pt x="1126" y="434"/>
                  </a:cubicBezTo>
                  <a:cubicBezTo>
                    <a:pt x="1189" y="460"/>
                    <a:pt x="1251" y="487"/>
                    <a:pt x="1314" y="513"/>
                  </a:cubicBezTo>
                  <a:cubicBezTo>
                    <a:pt x="1337" y="523"/>
                    <a:pt x="1360" y="533"/>
                    <a:pt x="1383" y="543"/>
                  </a:cubicBezTo>
                  <a:close/>
                  <a:moveTo>
                    <a:pt x="1239" y="399"/>
                  </a:moveTo>
                  <a:cubicBezTo>
                    <a:pt x="1238" y="400"/>
                    <a:pt x="1238" y="400"/>
                    <a:pt x="1238" y="400"/>
                  </a:cubicBezTo>
                  <a:cubicBezTo>
                    <a:pt x="1259" y="429"/>
                    <a:pt x="1279" y="458"/>
                    <a:pt x="1300" y="487"/>
                  </a:cubicBezTo>
                  <a:cubicBezTo>
                    <a:pt x="1301" y="489"/>
                    <a:pt x="1304" y="490"/>
                    <a:pt x="1306" y="491"/>
                  </a:cubicBezTo>
                  <a:cubicBezTo>
                    <a:pt x="1323" y="499"/>
                    <a:pt x="1341" y="506"/>
                    <a:pt x="1358" y="513"/>
                  </a:cubicBezTo>
                  <a:cubicBezTo>
                    <a:pt x="1360" y="514"/>
                    <a:pt x="1361" y="514"/>
                    <a:pt x="1363" y="515"/>
                  </a:cubicBezTo>
                  <a:cubicBezTo>
                    <a:pt x="1340" y="483"/>
                    <a:pt x="1317" y="453"/>
                    <a:pt x="1294" y="423"/>
                  </a:cubicBezTo>
                  <a:cubicBezTo>
                    <a:pt x="1293" y="422"/>
                    <a:pt x="1292" y="421"/>
                    <a:pt x="1290" y="420"/>
                  </a:cubicBezTo>
                  <a:cubicBezTo>
                    <a:pt x="1273" y="413"/>
                    <a:pt x="1256" y="406"/>
                    <a:pt x="1239" y="399"/>
                  </a:cubicBezTo>
                  <a:close/>
                  <a:moveTo>
                    <a:pt x="309" y="224"/>
                  </a:moveTo>
                  <a:cubicBezTo>
                    <a:pt x="321" y="237"/>
                    <a:pt x="334" y="249"/>
                    <a:pt x="347" y="262"/>
                  </a:cubicBezTo>
                  <a:cubicBezTo>
                    <a:pt x="348" y="263"/>
                    <a:pt x="351" y="262"/>
                    <a:pt x="353" y="262"/>
                  </a:cubicBezTo>
                  <a:cubicBezTo>
                    <a:pt x="365" y="256"/>
                    <a:pt x="377" y="249"/>
                    <a:pt x="389" y="243"/>
                  </a:cubicBezTo>
                  <a:cubicBezTo>
                    <a:pt x="408" y="233"/>
                    <a:pt x="427" y="224"/>
                    <a:pt x="448" y="213"/>
                  </a:cubicBezTo>
                  <a:cubicBezTo>
                    <a:pt x="445" y="213"/>
                    <a:pt x="443" y="212"/>
                    <a:pt x="442" y="212"/>
                  </a:cubicBezTo>
                  <a:cubicBezTo>
                    <a:pt x="405" y="212"/>
                    <a:pt x="369" y="213"/>
                    <a:pt x="332" y="212"/>
                  </a:cubicBezTo>
                  <a:cubicBezTo>
                    <a:pt x="321" y="212"/>
                    <a:pt x="315" y="216"/>
                    <a:pt x="309" y="224"/>
                  </a:cubicBezTo>
                  <a:close/>
                  <a:moveTo>
                    <a:pt x="1058" y="348"/>
                  </a:moveTo>
                  <a:cubicBezTo>
                    <a:pt x="1020" y="355"/>
                    <a:pt x="985" y="361"/>
                    <a:pt x="949" y="367"/>
                  </a:cubicBezTo>
                  <a:cubicBezTo>
                    <a:pt x="957" y="388"/>
                    <a:pt x="966" y="408"/>
                    <a:pt x="974" y="428"/>
                  </a:cubicBezTo>
                  <a:cubicBezTo>
                    <a:pt x="1002" y="401"/>
                    <a:pt x="1029" y="375"/>
                    <a:pt x="1058" y="348"/>
                  </a:cubicBezTo>
                  <a:close/>
                  <a:moveTo>
                    <a:pt x="544" y="411"/>
                  </a:moveTo>
                  <a:cubicBezTo>
                    <a:pt x="559" y="397"/>
                    <a:pt x="574" y="383"/>
                    <a:pt x="588" y="369"/>
                  </a:cubicBezTo>
                  <a:cubicBezTo>
                    <a:pt x="592" y="365"/>
                    <a:pt x="590" y="360"/>
                    <a:pt x="586" y="358"/>
                  </a:cubicBezTo>
                  <a:cubicBezTo>
                    <a:pt x="573" y="351"/>
                    <a:pt x="561" y="345"/>
                    <a:pt x="548" y="339"/>
                  </a:cubicBezTo>
                  <a:cubicBezTo>
                    <a:pt x="546" y="338"/>
                    <a:pt x="544" y="337"/>
                    <a:pt x="542" y="338"/>
                  </a:cubicBezTo>
                  <a:cubicBezTo>
                    <a:pt x="530" y="345"/>
                    <a:pt x="518" y="352"/>
                    <a:pt x="505" y="360"/>
                  </a:cubicBezTo>
                  <a:cubicBezTo>
                    <a:pt x="525" y="372"/>
                    <a:pt x="538" y="389"/>
                    <a:pt x="544" y="411"/>
                  </a:cubicBezTo>
                  <a:close/>
                  <a:moveTo>
                    <a:pt x="591" y="373"/>
                  </a:moveTo>
                  <a:cubicBezTo>
                    <a:pt x="590" y="374"/>
                    <a:pt x="589" y="373"/>
                    <a:pt x="589" y="374"/>
                  </a:cubicBezTo>
                  <a:cubicBezTo>
                    <a:pt x="575" y="387"/>
                    <a:pt x="561" y="400"/>
                    <a:pt x="547" y="414"/>
                  </a:cubicBezTo>
                  <a:cubicBezTo>
                    <a:pt x="546" y="415"/>
                    <a:pt x="545" y="417"/>
                    <a:pt x="545" y="418"/>
                  </a:cubicBezTo>
                  <a:cubicBezTo>
                    <a:pt x="546" y="435"/>
                    <a:pt x="543" y="451"/>
                    <a:pt x="534" y="467"/>
                  </a:cubicBezTo>
                  <a:cubicBezTo>
                    <a:pt x="537" y="466"/>
                    <a:pt x="539" y="465"/>
                    <a:pt x="540" y="465"/>
                  </a:cubicBezTo>
                  <a:cubicBezTo>
                    <a:pt x="557" y="456"/>
                    <a:pt x="574" y="448"/>
                    <a:pt x="592" y="440"/>
                  </a:cubicBezTo>
                  <a:cubicBezTo>
                    <a:pt x="596" y="438"/>
                    <a:pt x="597" y="436"/>
                    <a:pt x="596" y="431"/>
                  </a:cubicBezTo>
                  <a:cubicBezTo>
                    <a:pt x="594" y="412"/>
                    <a:pt x="593" y="393"/>
                    <a:pt x="591" y="373"/>
                  </a:cubicBezTo>
                  <a:close/>
                  <a:moveTo>
                    <a:pt x="452" y="185"/>
                  </a:moveTo>
                  <a:cubicBezTo>
                    <a:pt x="451" y="184"/>
                    <a:pt x="450" y="184"/>
                    <a:pt x="450" y="184"/>
                  </a:cubicBezTo>
                  <a:cubicBezTo>
                    <a:pt x="417" y="184"/>
                    <a:pt x="384" y="184"/>
                    <a:pt x="352" y="184"/>
                  </a:cubicBezTo>
                  <a:cubicBezTo>
                    <a:pt x="350" y="184"/>
                    <a:pt x="348" y="184"/>
                    <a:pt x="348" y="185"/>
                  </a:cubicBezTo>
                  <a:cubicBezTo>
                    <a:pt x="340" y="193"/>
                    <a:pt x="333" y="200"/>
                    <a:pt x="325" y="208"/>
                  </a:cubicBezTo>
                  <a:cubicBezTo>
                    <a:pt x="368" y="208"/>
                    <a:pt x="410" y="208"/>
                    <a:pt x="452" y="208"/>
                  </a:cubicBezTo>
                  <a:cubicBezTo>
                    <a:pt x="452" y="200"/>
                    <a:pt x="452" y="192"/>
                    <a:pt x="452" y="185"/>
                  </a:cubicBezTo>
                  <a:close/>
                  <a:moveTo>
                    <a:pt x="462" y="465"/>
                  </a:moveTo>
                  <a:cubicBezTo>
                    <a:pt x="469" y="465"/>
                    <a:pt x="475" y="465"/>
                    <a:pt x="481" y="465"/>
                  </a:cubicBezTo>
                  <a:cubicBezTo>
                    <a:pt x="483" y="465"/>
                    <a:pt x="484" y="464"/>
                    <a:pt x="485" y="463"/>
                  </a:cubicBezTo>
                  <a:cubicBezTo>
                    <a:pt x="506" y="444"/>
                    <a:pt x="506" y="444"/>
                    <a:pt x="505" y="417"/>
                  </a:cubicBezTo>
                  <a:cubicBezTo>
                    <a:pt x="505" y="416"/>
                    <a:pt x="505" y="416"/>
                    <a:pt x="505" y="415"/>
                  </a:cubicBezTo>
                  <a:cubicBezTo>
                    <a:pt x="504" y="413"/>
                    <a:pt x="504" y="411"/>
                    <a:pt x="502" y="409"/>
                  </a:cubicBezTo>
                  <a:cubicBezTo>
                    <a:pt x="497" y="404"/>
                    <a:pt x="492" y="398"/>
                    <a:pt x="486" y="393"/>
                  </a:cubicBezTo>
                  <a:cubicBezTo>
                    <a:pt x="485" y="392"/>
                    <a:pt x="483" y="390"/>
                    <a:pt x="482" y="390"/>
                  </a:cubicBezTo>
                  <a:cubicBezTo>
                    <a:pt x="475" y="390"/>
                    <a:pt x="468" y="390"/>
                    <a:pt x="462" y="390"/>
                  </a:cubicBezTo>
                  <a:cubicBezTo>
                    <a:pt x="462" y="416"/>
                    <a:pt x="462" y="440"/>
                    <a:pt x="462" y="465"/>
                  </a:cubicBezTo>
                  <a:close/>
                  <a:moveTo>
                    <a:pt x="1182" y="276"/>
                  </a:moveTo>
                  <a:cubicBezTo>
                    <a:pt x="1181" y="274"/>
                    <a:pt x="1180" y="273"/>
                    <a:pt x="1180" y="272"/>
                  </a:cubicBezTo>
                  <a:cubicBezTo>
                    <a:pt x="1165" y="253"/>
                    <a:pt x="1150" y="235"/>
                    <a:pt x="1137" y="215"/>
                  </a:cubicBezTo>
                  <a:cubicBezTo>
                    <a:pt x="1124" y="196"/>
                    <a:pt x="1108" y="182"/>
                    <a:pt x="1086" y="174"/>
                  </a:cubicBezTo>
                  <a:cubicBezTo>
                    <a:pt x="1083" y="173"/>
                    <a:pt x="1080" y="171"/>
                    <a:pt x="1078" y="170"/>
                  </a:cubicBezTo>
                  <a:cubicBezTo>
                    <a:pt x="1100" y="203"/>
                    <a:pt x="1122" y="235"/>
                    <a:pt x="1144" y="266"/>
                  </a:cubicBezTo>
                  <a:cubicBezTo>
                    <a:pt x="1145" y="268"/>
                    <a:pt x="1148" y="269"/>
                    <a:pt x="1149" y="270"/>
                  </a:cubicBezTo>
                  <a:cubicBezTo>
                    <a:pt x="1160" y="272"/>
                    <a:pt x="1170" y="274"/>
                    <a:pt x="1182" y="276"/>
                  </a:cubicBezTo>
                  <a:close/>
                  <a:moveTo>
                    <a:pt x="462" y="349"/>
                  </a:moveTo>
                  <a:cubicBezTo>
                    <a:pt x="472" y="351"/>
                    <a:pt x="481" y="351"/>
                    <a:pt x="490" y="354"/>
                  </a:cubicBezTo>
                  <a:cubicBezTo>
                    <a:pt x="498" y="357"/>
                    <a:pt x="505" y="357"/>
                    <a:pt x="511" y="351"/>
                  </a:cubicBezTo>
                  <a:cubicBezTo>
                    <a:pt x="514" y="349"/>
                    <a:pt x="517" y="348"/>
                    <a:pt x="520" y="346"/>
                  </a:cubicBezTo>
                  <a:cubicBezTo>
                    <a:pt x="526" y="343"/>
                    <a:pt x="532" y="339"/>
                    <a:pt x="540" y="335"/>
                  </a:cubicBezTo>
                  <a:cubicBezTo>
                    <a:pt x="513" y="322"/>
                    <a:pt x="488" y="309"/>
                    <a:pt x="462" y="296"/>
                  </a:cubicBezTo>
                  <a:cubicBezTo>
                    <a:pt x="462" y="315"/>
                    <a:pt x="462" y="332"/>
                    <a:pt x="462" y="349"/>
                  </a:cubicBezTo>
                  <a:close/>
                  <a:moveTo>
                    <a:pt x="926" y="76"/>
                  </a:moveTo>
                  <a:cubicBezTo>
                    <a:pt x="932" y="87"/>
                    <a:pt x="936" y="95"/>
                    <a:pt x="946" y="100"/>
                  </a:cubicBezTo>
                  <a:cubicBezTo>
                    <a:pt x="999" y="126"/>
                    <a:pt x="1051" y="152"/>
                    <a:pt x="1104" y="178"/>
                  </a:cubicBezTo>
                  <a:cubicBezTo>
                    <a:pt x="1105" y="179"/>
                    <a:pt x="1107" y="180"/>
                    <a:pt x="1110" y="181"/>
                  </a:cubicBezTo>
                  <a:cubicBezTo>
                    <a:pt x="1106" y="175"/>
                    <a:pt x="1102" y="170"/>
                    <a:pt x="1098" y="165"/>
                  </a:cubicBezTo>
                  <a:cubicBezTo>
                    <a:pt x="1095" y="161"/>
                    <a:pt x="1090" y="157"/>
                    <a:pt x="1086" y="155"/>
                  </a:cubicBezTo>
                  <a:cubicBezTo>
                    <a:pt x="1038" y="131"/>
                    <a:pt x="989" y="107"/>
                    <a:pt x="941" y="83"/>
                  </a:cubicBezTo>
                  <a:cubicBezTo>
                    <a:pt x="937" y="81"/>
                    <a:pt x="932" y="79"/>
                    <a:pt x="926" y="76"/>
                  </a:cubicBezTo>
                  <a:close/>
                  <a:moveTo>
                    <a:pt x="452" y="153"/>
                  </a:moveTo>
                  <a:cubicBezTo>
                    <a:pt x="428" y="153"/>
                    <a:pt x="405" y="153"/>
                    <a:pt x="382" y="153"/>
                  </a:cubicBezTo>
                  <a:cubicBezTo>
                    <a:pt x="381" y="153"/>
                    <a:pt x="379" y="154"/>
                    <a:pt x="378" y="154"/>
                  </a:cubicBezTo>
                  <a:cubicBezTo>
                    <a:pt x="370" y="162"/>
                    <a:pt x="362" y="171"/>
                    <a:pt x="353" y="180"/>
                  </a:cubicBezTo>
                  <a:cubicBezTo>
                    <a:pt x="387" y="180"/>
                    <a:pt x="419" y="180"/>
                    <a:pt x="452" y="180"/>
                  </a:cubicBezTo>
                  <a:cubicBezTo>
                    <a:pt x="452" y="171"/>
                    <a:pt x="452" y="163"/>
                    <a:pt x="452" y="153"/>
                  </a:cubicBezTo>
                  <a:close/>
                  <a:moveTo>
                    <a:pt x="1033" y="147"/>
                  </a:moveTo>
                  <a:cubicBezTo>
                    <a:pt x="1033" y="148"/>
                    <a:pt x="1032" y="148"/>
                    <a:pt x="1032" y="148"/>
                  </a:cubicBezTo>
                  <a:cubicBezTo>
                    <a:pt x="1033" y="150"/>
                    <a:pt x="1034" y="151"/>
                    <a:pt x="1035" y="152"/>
                  </a:cubicBezTo>
                  <a:cubicBezTo>
                    <a:pt x="1062" y="187"/>
                    <a:pt x="1090" y="221"/>
                    <a:pt x="1117" y="256"/>
                  </a:cubicBezTo>
                  <a:cubicBezTo>
                    <a:pt x="1123" y="264"/>
                    <a:pt x="1130" y="267"/>
                    <a:pt x="1140" y="267"/>
                  </a:cubicBezTo>
                  <a:cubicBezTo>
                    <a:pt x="1140" y="267"/>
                    <a:pt x="1139" y="266"/>
                    <a:pt x="1139" y="265"/>
                  </a:cubicBezTo>
                  <a:cubicBezTo>
                    <a:pt x="1116" y="233"/>
                    <a:pt x="1093" y="200"/>
                    <a:pt x="1070" y="168"/>
                  </a:cubicBezTo>
                  <a:cubicBezTo>
                    <a:pt x="1069" y="166"/>
                    <a:pt x="1068" y="165"/>
                    <a:pt x="1067" y="164"/>
                  </a:cubicBezTo>
                  <a:cubicBezTo>
                    <a:pt x="1056" y="159"/>
                    <a:pt x="1044" y="153"/>
                    <a:pt x="1033" y="147"/>
                  </a:cubicBezTo>
                  <a:close/>
                  <a:moveTo>
                    <a:pt x="382" y="385"/>
                  </a:moveTo>
                  <a:cubicBezTo>
                    <a:pt x="381" y="386"/>
                    <a:pt x="381" y="386"/>
                    <a:pt x="380" y="387"/>
                  </a:cubicBezTo>
                  <a:cubicBezTo>
                    <a:pt x="384" y="426"/>
                    <a:pt x="388" y="466"/>
                    <a:pt x="392" y="505"/>
                  </a:cubicBezTo>
                  <a:cubicBezTo>
                    <a:pt x="412" y="505"/>
                    <a:pt x="432" y="505"/>
                    <a:pt x="452" y="505"/>
                  </a:cubicBezTo>
                  <a:cubicBezTo>
                    <a:pt x="451" y="503"/>
                    <a:pt x="450" y="503"/>
                    <a:pt x="449" y="502"/>
                  </a:cubicBezTo>
                  <a:cubicBezTo>
                    <a:pt x="404" y="490"/>
                    <a:pt x="382" y="449"/>
                    <a:pt x="394" y="404"/>
                  </a:cubicBezTo>
                  <a:cubicBezTo>
                    <a:pt x="395" y="402"/>
                    <a:pt x="395" y="399"/>
                    <a:pt x="394" y="398"/>
                  </a:cubicBezTo>
                  <a:cubicBezTo>
                    <a:pt x="390" y="394"/>
                    <a:pt x="386" y="390"/>
                    <a:pt x="382" y="385"/>
                  </a:cubicBezTo>
                  <a:close/>
                  <a:moveTo>
                    <a:pt x="644" y="95"/>
                  </a:moveTo>
                  <a:cubicBezTo>
                    <a:pt x="645" y="100"/>
                    <a:pt x="645" y="104"/>
                    <a:pt x="646" y="107"/>
                  </a:cubicBezTo>
                  <a:cubicBezTo>
                    <a:pt x="647" y="110"/>
                    <a:pt x="649" y="113"/>
                    <a:pt x="651" y="114"/>
                  </a:cubicBezTo>
                  <a:cubicBezTo>
                    <a:pt x="689" y="140"/>
                    <a:pt x="727" y="166"/>
                    <a:pt x="766" y="192"/>
                  </a:cubicBezTo>
                  <a:cubicBezTo>
                    <a:pt x="767" y="193"/>
                    <a:pt x="768" y="193"/>
                    <a:pt x="769" y="194"/>
                  </a:cubicBezTo>
                  <a:cubicBezTo>
                    <a:pt x="768" y="181"/>
                    <a:pt x="762" y="173"/>
                    <a:pt x="751" y="166"/>
                  </a:cubicBezTo>
                  <a:cubicBezTo>
                    <a:pt x="721" y="147"/>
                    <a:pt x="691" y="126"/>
                    <a:pt x="662" y="106"/>
                  </a:cubicBezTo>
                  <a:cubicBezTo>
                    <a:pt x="656" y="103"/>
                    <a:pt x="651" y="99"/>
                    <a:pt x="644" y="95"/>
                  </a:cubicBezTo>
                  <a:close/>
                  <a:moveTo>
                    <a:pt x="451" y="464"/>
                  </a:moveTo>
                  <a:cubicBezTo>
                    <a:pt x="451" y="464"/>
                    <a:pt x="452" y="463"/>
                    <a:pt x="452" y="463"/>
                  </a:cubicBezTo>
                  <a:cubicBezTo>
                    <a:pt x="452" y="439"/>
                    <a:pt x="452" y="415"/>
                    <a:pt x="452" y="392"/>
                  </a:cubicBezTo>
                  <a:cubicBezTo>
                    <a:pt x="452" y="391"/>
                    <a:pt x="451" y="391"/>
                    <a:pt x="451" y="391"/>
                  </a:cubicBezTo>
                  <a:cubicBezTo>
                    <a:pt x="444" y="397"/>
                    <a:pt x="438" y="404"/>
                    <a:pt x="432" y="411"/>
                  </a:cubicBezTo>
                  <a:cubicBezTo>
                    <a:pt x="431" y="411"/>
                    <a:pt x="430" y="413"/>
                    <a:pt x="430" y="415"/>
                  </a:cubicBezTo>
                  <a:cubicBezTo>
                    <a:pt x="430" y="423"/>
                    <a:pt x="430" y="432"/>
                    <a:pt x="430" y="440"/>
                  </a:cubicBezTo>
                  <a:cubicBezTo>
                    <a:pt x="430" y="442"/>
                    <a:pt x="431" y="443"/>
                    <a:pt x="432" y="444"/>
                  </a:cubicBezTo>
                  <a:cubicBezTo>
                    <a:pt x="438" y="451"/>
                    <a:pt x="444" y="457"/>
                    <a:pt x="451" y="464"/>
                  </a:cubicBezTo>
                  <a:close/>
                  <a:moveTo>
                    <a:pt x="959" y="185"/>
                  </a:moveTo>
                  <a:cubicBezTo>
                    <a:pt x="958" y="186"/>
                    <a:pt x="957" y="186"/>
                    <a:pt x="957" y="186"/>
                  </a:cubicBezTo>
                  <a:cubicBezTo>
                    <a:pt x="937" y="204"/>
                    <a:pt x="918" y="222"/>
                    <a:pt x="898" y="240"/>
                  </a:cubicBezTo>
                  <a:cubicBezTo>
                    <a:pt x="897" y="241"/>
                    <a:pt x="896" y="244"/>
                    <a:pt x="897" y="245"/>
                  </a:cubicBezTo>
                  <a:cubicBezTo>
                    <a:pt x="900" y="252"/>
                    <a:pt x="903" y="259"/>
                    <a:pt x="907" y="268"/>
                  </a:cubicBezTo>
                  <a:cubicBezTo>
                    <a:pt x="924" y="240"/>
                    <a:pt x="941" y="213"/>
                    <a:pt x="959" y="185"/>
                  </a:cubicBezTo>
                  <a:close/>
                  <a:moveTo>
                    <a:pt x="404" y="320"/>
                  </a:moveTo>
                  <a:cubicBezTo>
                    <a:pt x="414" y="330"/>
                    <a:pt x="423" y="339"/>
                    <a:pt x="432" y="348"/>
                  </a:cubicBezTo>
                  <a:cubicBezTo>
                    <a:pt x="441" y="356"/>
                    <a:pt x="441" y="356"/>
                    <a:pt x="452" y="351"/>
                  </a:cubicBezTo>
                  <a:cubicBezTo>
                    <a:pt x="452" y="341"/>
                    <a:pt x="452" y="330"/>
                    <a:pt x="452" y="320"/>
                  </a:cubicBezTo>
                  <a:cubicBezTo>
                    <a:pt x="436" y="320"/>
                    <a:pt x="421" y="320"/>
                    <a:pt x="404" y="320"/>
                  </a:cubicBezTo>
                  <a:close/>
                  <a:moveTo>
                    <a:pt x="283" y="199"/>
                  </a:moveTo>
                  <a:cubicBezTo>
                    <a:pt x="299" y="183"/>
                    <a:pt x="315" y="168"/>
                    <a:pt x="330" y="152"/>
                  </a:cubicBezTo>
                  <a:cubicBezTo>
                    <a:pt x="323" y="152"/>
                    <a:pt x="316" y="152"/>
                    <a:pt x="308" y="153"/>
                  </a:cubicBezTo>
                  <a:cubicBezTo>
                    <a:pt x="307" y="153"/>
                    <a:pt x="305" y="153"/>
                    <a:pt x="304" y="155"/>
                  </a:cubicBezTo>
                  <a:cubicBezTo>
                    <a:pt x="296" y="168"/>
                    <a:pt x="288" y="182"/>
                    <a:pt x="280" y="195"/>
                  </a:cubicBezTo>
                  <a:cubicBezTo>
                    <a:pt x="282" y="197"/>
                    <a:pt x="283" y="199"/>
                    <a:pt x="283" y="199"/>
                  </a:cubicBezTo>
                  <a:close/>
                  <a:moveTo>
                    <a:pt x="589" y="355"/>
                  </a:moveTo>
                  <a:cubicBezTo>
                    <a:pt x="588" y="341"/>
                    <a:pt x="586" y="328"/>
                    <a:pt x="585" y="314"/>
                  </a:cubicBezTo>
                  <a:cubicBezTo>
                    <a:pt x="572" y="321"/>
                    <a:pt x="561" y="327"/>
                    <a:pt x="548" y="335"/>
                  </a:cubicBezTo>
                  <a:cubicBezTo>
                    <a:pt x="562" y="342"/>
                    <a:pt x="575" y="348"/>
                    <a:pt x="589" y="355"/>
                  </a:cubicBezTo>
                  <a:close/>
                  <a:moveTo>
                    <a:pt x="1224" y="388"/>
                  </a:moveTo>
                  <a:cubicBezTo>
                    <a:pt x="1224" y="388"/>
                    <a:pt x="1224" y="387"/>
                    <a:pt x="1225" y="387"/>
                  </a:cubicBezTo>
                  <a:cubicBezTo>
                    <a:pt x="1203" y="357"/>
                    <a:pt x="1182" y="327"/>
                    <a:pt x="1161" y="297"/>
                  </a:cubicBezTo>
                  <a:cubicBezTo>
                    <a:pt x="1157" y="291"/>
                    <a:pt x="1154" y="290"/>
                    <a:pt x="1148" y="294"/>
                  </a:cubicBezTo>
                  <a:cubicBezTo>
                    <a:pt x="1148" y="295"/>
                    <a:pt x="1148" y="295"/>
                    <a:pt x="1148" y="296"/>
                  </a:cubicBezTo>
                  <a:cubicBezTo>
                    <a:pt x="1172" y="325"/>
                    <a:pt x="1195" y="355"/>
                    <a:pt x="1218" y="384"/>
                  </a:cubicBezTo>
                  <a:cubicBezTo>
                    <a:pt x="1220" y="386"/>
                    <a:pt x="1222" y="387"/>
                    <a:pt x="1224" y="388"/>
                  </a:cubicBezTo>
                  <a:close/>
                  <a:moveTo>
                    <a:pt x="627" y="120"/>
                  </a:moveTo>
                  <a:cubicBezTo>
                    <a:pt x="627" y="120"/>
                    <a:pt x="627" y="119"/>
                    <a:pt x="626" y="119"/>
                  </a:cubicBezTo>
                  <a:cubicBezTo>
                    <a:pt x="609" y="125"/>
                    <a:pt x="592" y="132"/>
                    <a:pt x="575" y="139"/>
                  </a:cubicBezTo>
                  <a:cubicBezTo>
                    <a:pt x="574" y="139"/>
                    <a:pt x="572" y="141"/>
                    <a:pt x="573" y="142"/>
                  </a:cubicBezTo>
                  <a:cubicBezTo>
                    <a:pt x="573" y="149"/>
                    <a:pt x="574" y="156"/>
                    <a:pt x="575" y="164"/>
                  </a:cubicBezTo>
                  <a:cubicBezTo>
                    <a:pt x="593" y="149"/>
                    <a:pt x="610" y="134"/>
                    <a:pt x="627" y="120"/>
                  </a:cubicBezTo>
                  <a:close/>
                  <a:moveTo>
                    <a:pt x="264" y="269"/>
                  </a:moveTo>
                  <a:cubicBezTo>
                    <a:pt x="257" y="276"/>
                    <a:pt x="251" y="282"/>
                    <a:pt x="245" y="288"/>
                  </a:cubicBezTo>
                  <a:cubicBezTo>
                    <a:pt x="248" y="292"/>
                    <a:pt x="252" y="295"/>
                    <a:pt x="256" y="299"/>
                  </a:cubicBezTo>
                  <a:cubicBezTo>
                    <a:pt x="259" y="293"/>
                    <a:pt x="263" y="286"/>
                    <a:pt x="267" y="280"/>
                  </a:cubicBezTo>
                  <a:cubicBezTo>
                    <a:pt x="270" y="275"/>
                    <a:pt x="269" y="272"/>
                    <a:pt x="264" y="269"/>
                  </a:cubicBezTo>
                  <a:close/>
                  <a:moveTo>
                    <a:pt x="1154" y="287"/>
                  </a:moveTo>
                  <a:cubicBezTo>
                    <a:pt x="1145" y="272"/>
                    <a:pt x="1141" y="270"/>
                    <a:pt x="1129" y="271"/>
                  </a:cubicBezTo>
                  <a:cubicBezTo>
                    <a:pt x="1132" y="275"/>
                    <a:pt x="1136" y="279"/>
                    <a:pt x="1139" y="284"/>
                  </a:cubicBezTo>
                  <a:cubicBezTo>
                    <a:pt x="1143" y="290"/>
                    <a:pt x="1147" y="291"/>
                    <a:pt x="1154" y="287"/>
                  </a:cubicBezTo>
                  <a:close/>
                  <a:moveTo>
                    <a:pt x="1179" y="281"/>
                  </a:moveTo>
                  <a:cubicBezTo>
                    <a:pt x="1180" y="280"/>
                    <a:pt x="1180" y="280"/>
                    <a:pt x="1180" y="280"/>
                  </a:cubicBezTo>
                  <a:cubicBezTo>
                    <a:pt x="1170" y="278"/>
                    <a:pt x="1161" y="276"/>
                    <a:pt x="1151" y="274"/>
                  </a:cubicBezTo>
                  <a:cubicBezTo>
                    <a:pt x="1157" y="287"/>
                    <a:pt x="1157" y="287"/>
                    <a:pt x="1170" y="284"/>
                  </a:cubicBezTo>
                  <a:cubicBezTo>
                    <a:pt x="1173" y="283"/>
                    <a:pt x="1176" y="282"/>
                    <a:pt x="1179" y="281"/>
                  </a:cubicBezTo>
                  <a:close/>
                  <a:moveTo>
                    <a:pt x="1239" y="411"/>
                  </a:moveTo>
                  <a:cubicBezTo>
                    <a:pt x="1240" y="411"/>
                    <a:pt x="1240" y="410"/>
                    <a:pt x="1241" y="410"/>
                  </a:cubicBezTo>
                  <a:cubicBezTo>
                    <a:pt x="1237" y="404"/>
                    <a:pt x="1233" y="399"/>
                    <a:pt x="1229" y="393"/>
                  </a:cubicBezTo>
                  <a:cubicBezTo>
                    <a:pt x="1228" y="394"/>
                    <a:pt x="1227" y="394"/>
                    <a:pt x="1227" y="395"/>
                  </a:cubicBezTo>
                  <a:cubicBezTo>
                    <a:pt x="1231" y="400"/>
                    <a:pt x="1235" y="406"/>
                    <a:pt x="1239" y="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3" name="Google Shape;3443;p36"/>
            <p:cNvSpPr/>
            <p:nvPr/>
          </p:nvSpPr>
          <p:spPr>
            <a:xfrm>
              <a:off x="5730876" y="4037014"/>
              <a:ext cx="782638" cy="276225"/>
            </a:xfrm>
            <a:custGeom>
              <a:rect b="b" l="l" r="r" t="t"/>
              <a:pathLst>
                <a:path extrusionOk="0" h="577" w="1639">
                  <a:moveTo>
                    <a:pt x="87" y="491"/>
                  </a:moveTo>
                  <a:cubicBezTo>
                    <a:pt x="86" y="489"/>
                    <a:pt x="86" y="489"/>
                    <a:pt x="86" y="489"/>
                  </a:cubicBezTo>
                  <a:cubicBezTo>
                    <a:pt x="84" y="492"/>
                    <a:pt x="82" y="495"/>
                    <a:pt x="80" y="497"/>
                  </a:cubicBezTo>
                  <a:cubicBezTo>
                    <a:pt x="75" y="501"/>
                    <a:pt x="68" y="504"/>
                    <a:pt x="62" y="504"/>
                  </a:cubicBezTo>
                  <a:cubicBezTo>
                    <a:pt x="55" y="504"/>
                    <a:pt x="50" y="502"/>
                    <a:pt x="45" y="497"/>
                  </a:cubicBezTo>
                  <a:cubicBezTo>
                    <a:pt x="33" y="486"/>
                    <a:pt x="21" y="475"/>
                    <a:pt x="11" y="463"/>
                  </a:cubicBezTo>
                  <a:cubicBezTo>
                    <a:pt x="6" y="458"/>
                    <a:pt x="4" y="452"/>
                    <a:pt x="4" y="446"/>
                  </a:cubicBezTo>
                  <a:cubicBezTo>
                    <a:pt x="4" y="439"/>
                    <a:pt x="7" y="432"/>
                    <a:pt x="13" y="426"/>
                  </a:cubicBezTo>
                  <a:cubicBezTo>
                    <a:pt x="50" y="389"/>
                    <a:pt x="87" y="352"/>
                    <a:pt x="125" y="314"/>
                  </a:cubicBezTo>
                  <a:cubicBezTo>
                    <a:pt x="136" y="303"/>
                    <a:pt x="148" y="291"/>
                    <a:pt x="160" y="279"/>
                  </a:cubicBezTo>
                  <a:cubicBezTo>
                    <a:pt x="166" y="273"/>
                    <a:pt x="173" y="269"/>
                    <a:pt x="182" y="269"/>
                  </a:cubicBezTo>
                  <a:cubicBezTo>
                    <a:pt x="182" y="269"/>
                    <a:pt x="182" y="269"/>
                    <a:pt x="182" y="269"/>
                  </a:cubicBezTo>
                  <a:cubicBezTo>
                    <a:pt x="182" y="269"/>
                    <a:pt x="182" y="269"/>
                    <a:pt x="182" y="269"/>
                  </a:cubicBezTo>
                  <a:cubicBezTo>
                    <a:pt x="182" y="269"/>
                    <a:pt x="182" y="269"/>
                    <a:pt x="182" y="269"/>
                  </a:cubicBezTo>
                  <a:cubicBezTo>
                    <a:pt x="184" y="269"/>
                    <a:pt x="185" y="269"/>
                    <a:pt x="186" y="269"/>
                  </a:cubicBezTo>
                  <a:cubicBezTo>
                    <a:pt x="188" y="268"/>
                    <a:pt x="189" y="267"/>
                    <a:pt x="190" y="265"/>
                  </a:cubicBezTo>
                  <a:cubicBezTo>
                    <a:pt x="191" y="264"/>
                    <a:pt x="191" y="262"/>
                    <a:pt x="191" y="260"/>
                  </a:cubicBezTo>
                  <a:cubicBezTo>
                    <a:pt x="192" y="255"/>
                    <a:pt x="194" y="249"/>
                    <a:pt x="195" y="242"/>
                  </a:cubicBezTo>
                  <a:cubicBezTo>
                    <a:pt x="193" y="241"/>
                    <a:pt x="193" y="241"/>
                    <a:pt x="193" y="241"/>
                  </a:cubicBezTo>
                  <a:cubicBezTo>
                    <a:pt x="192" y="242"/>
                    <a:pt x="192" y="242"/>
                    <a:pt x="192" y="242"/>
                  </a:cubicBezTo>
                  <a:cubicBezTo>
                    <a:pt x="201" y="252"/>
                    <a:pt x="208" y="260"/>
                    <a:pt x="215" y="267"/>
                  </a:cubicBezTo>
                  <a:cubicBezTo>
                    <a:pt x="216" y="268"/>
                    <a:pt x="216" y="268"/>
                    <a:pt x="216" y="268"/>
                  </a:cubicBezTo>
                  <a:cubicBezTo>
                    <a:pt x="217" y="267"/>
                    <a:pt x="217" y="267"/>
                    <a:pt x="217" y="267"/>
                  </a:cubicBezTo>
                  <a:cubicBezTo>
                    <a:pt x="225" y="260"/>
                    <a:pt x="232" y="253"/>
                    <a:pt x="240" y="246"/>
                  </a:cubicBezTo>
                  <a:cubicBezTo>
                    <a:pt x="242" y="245"/>
                    <a:pt x="242" y="245"/>
                    <a:pt x="242" y="245"/>
                  </a:cubicBezTo>
                  <a:cubicBezTo>
                    <a:pt x="240" y="244"/>
                    <a:pt x="240" y="244"/>
                    <a:pt x="240" y="244"/>
                  </a:cubicBezTo>
                  <a:cubicBezTo>
                    <a:pt x="226" y="229"/>
                    <a:pt x="212" y="216"/>
                    <a:pt x="198" y="202"/>
                  </a:cubicBezTo>
                  <a:cubicBezTo>
                    <a:pt x="182" y="186"/>
                    <a:pt x="165" y="170"/>
                    <a:pt x="149" y="154"/>
                  </a:cubicBezTo>
                  <a:cubicBezTo>
                    <a:pt x="148" y="152"/>
                    <a:pt x="147" y="152"/>
                    <a:pt x="146" y="151"/>
                  </a:cubicBezTo>
                  <a:cubicBezTo>
                    <a:pt x="145" y="150"/>
                    <a:pt x="144" y="150"/>
                    <a:pt x="142" y="150"/>
                  </a:cubicBezTo>
                  <a:cubicBezTo>
                    <a:pt x="141" y="150"/>
                    <a:pt x="140" y="150"/>
                    <a:pt x="138" y="151"/>
                  </a:cubicBezTo>
                  <a:cubicBezTo>
                    <a:pt x="131" y="153"/>
                    <a:pt x="123" y="154"/>
                    <a:pt x="115" y="154"/>
                  </a:cubicBezTo>
                  <a:cubicBezTo>
                    <a:pt x="107" y="154"/>
                    <a:pt x="98" y="153"/>
                    <a:pt x="89" y="149"/>
                  </a:cubicBezTo>
                  <a:cubicBezTo>
                    <a:pt x="75" y="143"/>
                    <a:pt x="63" y="134"/>
                    <a:pt x="55" y="122"/>
                  </a:cubicBezTo>
                  <a:cubicBezTo>
                    <a:pt x="46" y="111"/>
                    <a:pt x="41" y="97"/>
                    <a:pt x="41" y="80"/>
                  </a:cubicBezTo>
                  <a:cubicBezTo>
                    <a:pt x="41" y="77"/>
                    <a:pt x="42" y="73"/>
                    <a:pt x="42" y="70"/>
                  </a:cubicBezTo>
                  <a:cubicBezTo>
                    <a:pt x="42" y="66"/>
                    <a:pt x="43" y="63"/>
                    <a:pt x="44" y="57"/>
                  </a:cubicBezTo>
                  <a:cubicBezTo>
                    <a:pt x="42" y="57"/>
                    <a:pt x="42" y="57"/>
                    <a:pt x="42" y="57"/>
                  </a:cubicBezTo>
                  <a:cubicBezTo>
                    <a:pt x="40" y="58"/>
                    <a:pt x="40" y="58"/>
                    <a:pt x="40" y="58"/>
                  </a:cubicBezTo>
                  <a:cubicBezTo>
                    <a:pt x="52" y="70"/>
                    <a:pt x="63" y="81"/>
                    <a:pt x="73" y="92"/>
                  </a:cubicBezTo>
                  <a:cubicBezTo>
                    <a:pt x="76" y="95"/>
                    <a:pt x="78" y="97"/>
                    <a:pt x="80" y="99"/>
                  </a:cubicBezTo>
                  <a:cubicBezTo>
                    <a:pt x="82" y="101"/>
                    <a:pt x="84" y="103"/>
                    <a:pt x="86" y="104"/>
                  </a:cubicBezTo>
                  <a:cubicBezTo>
                    <a:pt x="88" y="105"/>
                    <a:pt x="90" y="106"/>
                    <a:pt x="92" y="106"/>
                  </a:cubicBezTo>
                  <a:cubicBezTo>
                    <a:pt x="94" y="106"/>
                    <a:pt x="96" y="105"/>
                    <a:pt x="97" y="105"/>
                  </a:cubicBezTo>
                  <a:cubicBezTo>
                    <a:pt x="97" y="103"/>
                    <a:pt x="97" y="103"/>
                    <a:pt x="97" y="103"/>
                  </a:cubicBezTo>
                  <a:cubicBezTo>
                    <a:pt x="97" y="105"/>
                    <a:pt x="97" y="105"/>
                    <a:pt x="97" y="105"/>
                  </a:cubicBezTo>
                  <a:cubicBezTo>
                    <a:pt x="97" y="105"/>
                    <a:pt x="97" y="105"/>
                    <a:pt x="97" y="105"/>
                  </a:cubicBezTo>
                  <a:cubicBezTo>
                    <a:pt x="97" y="103"/>
                    <a:pt x="97" y="103"/>
                    <a:pt x="97" y="103"/>
                  </a:cubicBezTo>
                  <a:cubicBezTo>
                    <a:pt x="97" y="105"/>
                    <a:pt x="97" y="105"/>
                    <a:pt x="97" y="105"/>
                  </a:cubicBezTo>
                  <a:cubicBezTo>
                    <a:pt x="100" y="106"/>
                    <a:pt x="103" y="106"/>
                    <a:pt x="106" y="106"/>
                  </a:cubicBezTo>
                  <a:cubicBezTo>
                    <a:pt x="113" y="106"/>
                    <a:pt x="119" y="103"/>
                    <a:pt x="125" y="99"/>
                  </a:cubicBezTo>
                  <a:cubicBezTo>
                    <a:pt x="130" y="95"/>
                    <a:pt x="135" y="90"/>
                    <a:pt x="139" y="86"/>
                  </a:cubicBezTo>
                  <a:cubicBezTo>
                    <a:pt x="141" y="84"/>
                    <a:pt x="142" y="81"/>
                    <a:pt x="142" y="79"/>
                  </a:cubicBezTo>
                  <a:cubicBezTo>
                    <a:pt x="142" y="74"/>
                    <a:pt x="142" y="69"/>
                    <a:pt x="142" y="64"/>
                  </a:cubicBezTo>
                  <a:cubicBezTo>
                    <a:pt x="142" y="61"/>
                    <a:pt x="142" y="57"/>
                    <a:pt x="142" y="53"/>
                  </a:cubicBezTo>
                  <a:cubicBezTo>
                    <a:pt x="142" y="51"/>
                    <a:pt x="141" y="50"/>
                    <a:pt x="141" y="48"/>
                  </a:cubicBezTo>
                  <a:cubicBezTo>
                    <a:pt x="140" y="47"/>
                    <a:pt x="139" y="46"/>
                    <a:pt x="138" y="45"/>
                  </a:cubicBezTo>
                  <a:cubicBezTo>
                    <a:pt x="124" y="31"/>
                    <a:pt x="111" y="18"/>
                    <a:pt x="97" y="4"/>
                  </a:cubicBezTo>
                  <a:cubicBezTo>
                    <a:pt x="95" y="5"/>
                    <a:pt x="95" y="5"/>
                    <a:pt x="95" y="5"/>
                  </a:cubicBezTo>
                  <a:cubicBezTo>
                    <a:pt x="96" y="7"/>
                    <a:pt x="96" y="7"/>
                    <a:pt x="96" y="7"/>
                  </a:cubicBezTo>
                  <a:cubicBezTo>
                    <a:pt x="103" y="5"/>
                    <a:pt x="110" y="4"/>
                    <a:pt x="117" y="4"/>
                  </a:cubicBezTo>
                  <a:cubicBezTo>
                    <a:pt x="124" y="4"/>
                    <a:pt x="131" y="5"/>
                    <a:pt x="138" y="7"/>
                  </a:cubicBezTo>
                  <a:cubicBezTo>
                    <a:pt x="170" y="17"/>
                    <a:pt x="191" y="46"/>
                    <a:pt x="191" y="79"/>
                  </a:cubicBezTo>
                  <a:cubicBezTo>
                    <a:pt x="191" y="86"/>
                    <a:pt x="190" y="93"/>
                    <a:pt x="188" y="101"/>
                  </a:cubicBezTo>
                  <a:cubicBezTo>
                    <a:pt x="188" y="102"/>
                    <a:pt x="187" y="103"/>
                    <a:pt x="187" y="105"/>
                  </a:cubicBezTo>
                  <a:cubicBezTo>
                    <a:pt x="187" y="106"/>
                    <a:pt x="188" y="108"/>
                    <a:pt x="188" y="109"/>
                  </a:cubicBezTo>
                  <a:cubicBezTo>
                    <a:pt x="189" y="110"/>
                    <a:pt x="190" y="111"/>
                    <a:pt x="191" y="113"/>
                  </a:cubicBezTo>
                  <a:cubicBezTo>
                    <a:pt x="216" y="137"/>
                    <a:pt x="241" y="162"/>
                    <a:pt x="265" y="187"/>
                  </a:cubicBezTo>
                  <a:cubicBezTo>
                    <a:pt x="267" y="188"/>
                    <a:pt x="268" y="189"/>
                    <a:pt x="270" y="191"/>
                  </a:cubicBezTo>
                  <a:cubicBezTo>
                    <a:pt x="272" y="193"/>
                    <a:pt x="272" y="193"/>
                    <a:pt x="272" y="193"/>
                  </a:cubicBezTo>
                  <a:cubicBezTo>
                    <a:pt x="273" y="191"/>
                    <a:pt x="273" y="191"/>
                    <a:pt x="273" y="191"/>
                  </a:cubicBezTo>
                  <a:cubicBezTo>
                    <a:pt x="281" y="178"/>
                    <a:pt x="289" y="165"/>
                    <a:pt x="296" y="152"/>
                  </a:cubicBezTo>
                  <a:cubicBezTo>
                    <a:pt x="297" y="150"/>
                    <a:pt x="299" y="148"/>
                    <a:pt x="300" y="148"/>
                  </a:cubicBezTo>
                  <a:cubicBezTo>
                    <a:pt x="301" y="147"/>
                    <a:pt x="303" y="146"/>
                    <a:pt x="305" y="146"/>
                  </a:cubicBezTo>
                  <a:cubicBezTo>
                    <a:pt x="306" y="146"/>
                    <a:pt x="306" y="146"/>
                    <a:pt x="306" y="146"/>
                  </a:cubicBezTo>
                  <a:cubicBezTo>
                    <a:pt x="311" y="147"/>
                    <a:pt x="316" y="147"/>
                    <a:pt x="321" y="147"/>
                  </a:cubicBezTo>
                  <a:cubicBezTo>
                    <a:pt x="326" y="147"/>
                    <a:pt x="331" y="147"/>
                    <a:pt x="335" y="147"/>
                  </a:cubicBezTo>
                  <a:cubicBezTo>
                    <a:pt x="338" y="146"/>
                    <a:pt x="342" y="145"/>
                    <a:pt x="344" y="143"/>
                  </a:cubicBezTo>
                  <a:cubicBezTo>
                    <a:pt x="360" y="128"/>
                    <a:pt x="375" y="113"/>
                    <a:pt x="390" y="98"/>
                  </a:cubicBezTo>
                  <a:cubicBezTo>
                    <a:pt x="391" y="97"/>
                    <a:pt x="391" y="96"/>
                    <a:pt x="392" y="95"/>
                  </a:cubicBezTo>
                  <a:cubicBezTo>
                    <a:pt x="393" y="94"/>
                    <a:pt x="393" y="93"/>
                    <a:pt x="393" y="92"/>
                  </a:cubicBezTo>
                  <a:cubicBezTo>
                    <a:pt x="393" y="90"/>
                    <a:pt x="393" y="89"/>
                    <a:pt x="392" y="88"/>
                  </a:cubicBezTo>
                  <a:cubicBezTo>
                    <a:pt x="391" y="86"/>
                    <a:pt x="391" y="84"/>
                    <a:pt x="391" y="82"/>
                  </a:cubicBezTo>
                  <a:cubicBezTo>
                    <a:pt x="391" y="78"/>
                    <a:pt x="392" y="75"/>
                    <a:pt x="395" y="72"/>
                  </a:cubicBezTo>
                  <a:cubicBezTo>
                    <a:pt x="399" y="67"/>
                    <a:pt x="404" y="63"/>
                    <a:pt x="409" y="60"/>
                  </a:cubicBezTo>
                  <a:cubicBezTo>
                    <a:pt x="422" y="50"/>
                    <a:pt x="436" y="40"/>
                    <a:pt x="450" y="30"/>
                  </a:cubicBezTo>
                  <a:cubicBezTo>
                    <a:pt x="454" y="27"/>
                    <a:pt x="459" y="23"/>
                    <a:pt x="463" y="20"/>
                  </a:cubicBezTo>
                  <a:cubicBezTo>
                    <a:pt x="462" y="18"/>
                    <a:pt x="462" y="18"/>
                    <a:pt x="462" y="18"/>
                  </a:cubicBezTo>
                  <a:cubicBezTo>
                    <a:pt x="460" y="20"/>
                    <a:pt x="460" y="20"/>
                    <a:pt x="460" y="20"/>
                  </a:cubicBezTo>
                  <a:cubicBezTo>
                    <a:pt x="469" y="29"/>
                    <a:pt x="479" y="38"/>
                    <a:pt x="488" y="47"/>
                  </a:cubicBezTo>
                  <a:cubicBezTo>
                    <a:pt x="489" y="46"/>
                    <a:pt x="489" y="46"/>
                    <a:pt x="489" y="46"/>
                  </a:cubicBezTo>
                  <a:cubicBezTo>
                    <a:pt x="488" y="45"/>
                    <a:pt x="488" y="45"/>
                    <a:pt x="488" y="45"/>
                  </a:cubicBezTo>
                  <a:cubicBezTo>
                    <a:pt x="472" y="66"/>
                    <a:pt x="457" y="87"/>
                    <a:pt x="441" y="108"/>
                  </a:cubicBezTo>
                  <a:cubicBezTo>
                    <a:pt x="438" y="111"/>
                    <a:pt x="436" y="114"/>
                    <a:pt x="434" y="115"/>
                  </a:cubicBezTo>
                  <a:cubicBezTo>
                    <a:pt x="431" y="117"/>
                    <a:pt x="429" y="117"/>
                    <a:pt x="427" y="117"/>
                  </a:cubicBezTo>
                  <a:cubicBezTo>
                    <a:pt x="424" y="117"/>
                    <a:pt x="421" y="116"/>
                    <a:pt x="417" y="115"/>
                  </a:cubicBezTo>
                  <a:cubicBezTo>
                    <a:pt x="415" y="114"/>
                    <a:pt x="415" y="114"/>
                    <a:pt x="415" y="114"/>
                  </a:cubicBezTo>
                  <a:cubicBezTo>
                    <a:pt x="414" y="115"/>
                    <a:pt x="414" y="115"/>
                    <a:pt x="414" y="115"/>
                  </a:cubicBezTo>
                  <a:cubicBezTo>
                    <a:pt x="405" y="124"/>
                    <a:pt x="396" y="134"/>
                    <a:pt x="386" y="144"/>
                  </a:cubicBezTo>
                  <a:cubicBezTo>
                    <a:pt x="383" y="146"/>
                    <a:pt x="383" y="146"/>
                    <a:pt x="383" y="146"/>
                  </a:cubicBezTo>
                  <a:cubicBezTo>
                    <a:pt x="387" y="147"/>
                    <a:pt x="387" y="147"/>
                    <a:pt x="387" y="147"/>
                  </a:cubicBezTo>
                  <a:cubicBezTo>
                    <a:pt x="389" y="147"/>
                    <a:pt x="390" y="147"/>
                    <a:pt x="392" y="148"/>
                  </a:cubicBezTo>
                  <a:cubicBezTo>
                    <a:pt x="393" y="148"/>
                    <a:pt x="394" y="148"/>
                    <a:pt x="395" y="148"/>
                  </a:cubicBezTo>
                  <a:cubicBezTo>
                    <a:pt x="399" y="148"/>
                    <a:pt x="402" y="147"/>
                    <a:pt x="406" y="147"/>
                  </a:cubicBezTo>
                  <a:cubicBezTo>
                    <a:pt x="409" y="147"/>
                    <a:pt x="413" y="148"/>
                    <a:pt x="417" y="148"/>
                  </a:cubicBezTo>
                  <a:cubicBezTo>
                    <a:pt x="421" y="148"/>
                    <a:pt x="425" y="148"/>
                    <a:pt x="429" y="148"/>
                  </a:cubicBezTo>
                  <a:cubicBezTo>
                    <a:pt x="450" y="148"/>
                    <a:pt x="470" y="143"/>
                    <a:pt x="491" y="136"/>
                  </a:cubicBezTo>
                  <a:cubicBezTo>
                    <a:pt x="537" y="118"/>
                    <a:pt x="584" y="102"/>
                    <a:pt x="631" y="85"/>
                  </a:cubicBezTo>
                  <a:cubicBezTo>
                    <a:pt x="633" y="85"/>
                    <a:pt x="634" y="84"/>
                    <a:pt x="635" y="84"/>
                  </a:cubicBezTo>
                  <a:cubicBezTo>
                    <a:pt x="637" y="84"/>
                    <a:pt x="639" y="85"/>
                    <a:pt x="641" y="87"/>
                  </a:cubicBezTo>
                  <a:cubicBezTo>
                    <a:pt x="681" y="113"/>
                    <a:pt x="720" y="140"/>
                    <a:pt x="759" y="167"/>
                  </a:cubicBezTo>
                  <a:cubicBezTo>
                    <a:pt x="762" y="168"/>
                    <a:pt x="764" y="169"/>
                    <a:pt x="766" y="169"/>
                  </a:cubicBezTo>
                  <a:cubicBezTo>
                    <a:pt x="768" y="169"/>
                    <a:pt x="770" y="168"/>
                    <a:pt x="772" y="166"/>
                  </a:cubicBezTo>
                  <a:cubicBezTo>
                    <a:pt x="796" y="149"/>
                    <a:pt x="820" y="131"/>
                    <a:pt x="844" y="114"/>
                  </a:cubicBezTo>
                  <a:cubicBezTo>
                    <a:pt x="865" y="98"/>
                    <a:pt x="887" y="83"/>
                    <a:pt x="908" y="67"/>
                  </a:cubicBezTo>
                  <a:cubicBezTo>
                    <a:pt x="910" y="66"/>
                    <a:pt x="912" y="65"/>
                    <a:pt x="914" y="65"/>
                  </a:cubicBezTo>
                  <a:cubicBezTo>
                    <a:pt x="915" y="65"/>
                    <a:pt x="917" y="65"/>
                    <a:pt x="918" y="66"/>
                  </a:cubicBezTo>
                  <a:cubicBezTo>
                    <a:pt x="975" y="95"/>
                    <a:pt x="1032" y="123"/>
                    <a:pt x="1089" y="151"/>
                  </a:cubicBezTo>
                  <a:cubicBezTo>
                    <a:pt x="1093" y="152"/>
                    <a:pt x="1097" y="154"/>
                    <a:pt x="1100" y="154"/>
                  </a:cubicBezTo>
                  <a:cubicBezTo>
                    <a:pt x="1114" y="155"/>
                    <a:pt x="1129" y="156"/>
                    <a:pt x="1143" y="157"/>
                  </a:cubicBezTo>
                  <a:cubicBezTo>
                    <a:pt x="1150" y="157"/>
                    <a:pt x="1157" y="157"/>
                    <a:pt x="1164" y="158"/>
                  </a:cubicBezTo>
                  <a:cubicBezTo>
                    <a:pt x="1165" y="158"/>
                    <a:pt x="1166" y="159"/>
                    <a:pt x="1168" y="160"/>
                  </a:cubicBezTo>
                  <a:cubicBezTo>
                    <a:pt x="1169" y="160"/>
                    <a:pt x="1171" y="161"/>
                    <a:pt x="1172" y="161"/>
                  </a:cubicBezTo>
                  <a:cubicBezTo>
                    <a:pt x="1172" y="161"/>
                    <a:pt x="1172" y="161"/>
                    <a:pt x="1172" y="161"/>
                  </a:cubicBezTo>
                  <a:cubicBezTo>
                    <a:pt x="1173" y="161"/>
                    <a:pt x="1173" y="161"/>
                    <a:pt x="1173" y="161"/>
                  </a:cubicBezTo>
                  <a:cubicBezTo>
                    <a:pt x="1177" y="161"/>
                    <a:pt x="1180" y="160"/>
                    <a:pt x="1182" y="160"/>
                  </a:cubicBezTo>
                  <a:cubicBezTo>
                    <a:pt x="1182" y="160"/>
                    <a:pt x="1182" y="160"/>
                    <a:pt x="1182" y="160"/>
                  </a:cubicBezTo>
                  <a:cubicBezTo>
                    <a:pt x="1195" y="160"/>
                    <a:pt x="1207" y="161"/>
                    <a:pt x="1219" y="162"/>
                  </a:cubicBezTo>
                  <a:cubicBezTo>
                    <a:pt x="1222" y="162"/>
                    <a:pt x="1225" y="163"/>
                    <a:pt x="1228" y="163"/>
                  </a:cubicBezTo>
                  <a:cubicBezTo>
                    <a:pt x="1229" y="163"/>
                    <a:pt x="1230" y="163"/>
                    <a:pt x="1230" y="163"/>
                  </a:cubicBezTo>
                  <a:cubicBezTo>
                    <a:pt x="1231" y="163"/>
                    <a:pt x="1232" y="163"/>
                    <a:pt x="1233" y="163"/>
                  </a:cubicBezTo>
                  <a:cubicBezTo>
                    <a:pt x="1237" y="163"/>
                    <a:pt x="1241" y="164"/>
                    <a:pt x="1244" y="166"/>
                  </a:cubicBezTo>
                  <a:cubicBezTo>
                    <a:pt x="1248" y="168"/>
                    <a:pt x="1251" y="171"/>
                    <a:pt x="1254" y="174"/>
                  </a:cubicBezTo>
                  <a:cubicBezTo>
                    <a:pt x="1372" y="293"/>
                    <a:pt x="1491" y="411"/>
                    <a:pt x="1609" y="530"/>
                  </a:cubicBezTo>
                  <a:cubicBezTo>
                    <a:pt x="1617" y="537"/>
                    <a:pt x="1624" y="544"/>
                    <a:pt x="1631" y="552"/>
                  </a:cubicBezTo>
                  <a:cubicBezTo>
                    <a:pt x="1632" y="552"/>
                    <a:pt x="1632" y="553"/>
                    <a:pt x="1633" y="554"/>
                  </a:cubicBezTo>
                  <a:cubicBezTo>
                    <a:pt x="1633" y="556"/>
                    <a:pt x="1634" y="557"/>
                    <a:pt x="1634" y="558"/>
                  </a:cubicBezTo>
                  <a:cubicBezTo>
                    <a:pt x="1636" y="557"/>
                    <a:pt x="1636" y="557"/>
                    <a:pt x="1636" y="557"/>
                  </a:cubicBezTo>
                  <a:cubicBezTo>
                    <a:pt x="1635" y="556"/>
                    <a:pt x="1635" y="556"/>
                    <a:pt x="1635" y="556"/>
                  </a:cubicBezTo>
                  <a:cubicBezTo>
                    <a:pt x="1634" y="556"/>
                    <a:pt x="1633" y="557"/>
                    <a:pt x="1632" y="557"/>
                  </a:cubicBezTo>
                  <a:cubicBezTo>
                    <a:pt x="1631" y="558"/>
                    <a:pt x="1630" y="558"/>
                    <a:pt x="1629" y="558"/>
                  </a:cubicBezTo>
                  <a:cubicBezTo>
                    <a:pt x="1590" y="558"/>
                    <a:pt x="1550" y="558"/>
                    <a:pt x="1511" y="558"/>
                  </a:cubicBezTo>
                  <a:cubicBezTo>
                    <a:pt x="1474" y="558"/>
                    <a:pt x="1437" y="558"/>
                    <a:pt x="1401" y="558"/>
                  </a:cubicBezTo>
                  <a:cubicBezTo>
                    <a:pt x="1398" y="558"/>
                    <a:pt x="1394" y="557"/>
                    <a:pt x="1391" y="556"/>
                  </a:cubicBezTo>
                  <a:cubicBezTo>
                    <a:pt x="1299" y="517"/>
                    <a:pt x="1207" y="477"/>
                    <a:pt x="1115" y="438"/>
                  </a:cubicBezTo>
                  <a:cubicBezTo>
                    <a:pt x="1113" y="437"/>
                    <a:pt x="1111" y="436"/>
                    <a:pt x="1109" y="436"/>
                  </a:cubicBezTo>
                  <a:cubicBezTo>
                    <a:pt x="1106" y="436"/>
                    <a:pt x="1104" y="437"/>
                    <a:pt x="1101" y="439"/>
                  </a:cubicBezTo>
                  <a:cubicBezTo>
                    <a:pt x="1032" y="483"/>
                    <a:pt x="962" y="526"/>
                    <a:pt x="893" y="570"/>
                  </a:cubicBezTo>
                  <a:cubicBezTo>
                    <a:pt x="891" y="572"/>
                    <a:pt x="889" y="572"/>
                    <a:pt x="887" y="572"/>
                  </a:cubicBezTo>
                  <a:cubicBezTo>
                    <a:pt x="886" y="572"/>
                    <a:pt x="885" y="572"/>
                    <a:pt x="883" y="571"/>
                  </a:cubicBezTo>
                  <a:cubicBezTo>
                    <a:pt x="822" y="536"/>
                    <a:pt x="762" y="502"/>
                    <a:pt x="701" y="467"/>
                  </a:cubicBezTo>
                  <a:cubicBezTo>
                    <a:pt x="699" y="466"/>
                    <a:pt x="697" y="465"/>
                    <a:pt x="694" y="465"/>
                  </a:cubicBezTo>
                  <a:cubicBezTo>
                    <a:pt x="692" y="465"/>
                    <a:pt x="690" y="466"/>
                    <a:pt x="688" y="467"/>
                  </a:cubicBezTo>
                  <a:cubicBezTo>
                    <a:pt x="611" y="502"/>
                    <a:pt x="535" y="537"/>
                    <a:pt x="458" y="572"/>
                  </a:cubicBezTo>
                  <a:cubicBezTo>
                    <a:pt x="456" y="573"/>
                    <a:pt x="453" y="573"/>
                    <a:pt x="451" y="573"/>
                  </a:cubicBezTo>
                  <a:cubicBezTo>
                    <a:pt x="387" y="573"/>
                    <a:pt x="323" y="573"/>
                    <a:pt x="259" y="573"/>
                  </a:cubicBezTo>
                  <a:cubicBezTo>
                    <a:pt x="190" y="573"/>
                    <a:pt x="120" y="573"/>
                    <a:pt x="51" y="573"/>
                  </a:cubicBezTo>
                  <a:cubicBezTo>
                    <a:pt x="50" y="573"/>
                    <a:pt x="48" y="573"/>
                    <a:pt x="47" y="573"/>
                  </a:cubicBezTo>
                  <a:cubicBezTo>
                    <a:pt x="46" y="572"/>
                    <a:pt x="46" y="572"/>
                    <a:pt x="46"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2"/>
                  </a:cubicBezTo>
                  <a:cubicBezTo>
                    <a:pt x="45" y="572"/>
                    <a:pt x="45" y="572"/>
                    <a:pt x="45" y="571"/>
                  </a:cubicBezTo>
                  <a:cubicBezTo>
                    <a:pt x="45" y="570"/>
                    <a:pt x="46" y="567"/>
                    <a:pt x="47" y="566"/>
                  </a:cubicBezTo>
                  <a:cubicBezTo>
                    <a:pt x="61" y="542"/>
                    <a:pt x="76" y="517"/>
                    <a:pt x="91" y="493"/>
                  </a:cubicBezTo>
                  <a:cubicBezTo>
                    <a:pt x="91" y="492"/>
                    <a:pt x="91" y="492"/>
                    <a:pt x="91" y="492"/>
                  </a:cubicBezTo>
                  <a:cubicBezTo>
                    <a:pt x="90" y="491"/>
                    <a:pt x="90" y="491"/>
                    <a:pt x="90" y="491"/>
                  </a:cubicBezTo>
                  <a:cubicBezTo>
                    <a:pt x="90" y="490"/>
                    <a:pt x="89" y="490"/>
                    <a:pt x="89" y="489"/>
                  </a:cubicBezTo>
                  <a:cubicBezTo>
                    <a:pt x="87" y="488"/>
                    <a:pt x="87" y="488"/>
                    <a:pt x="87" y="488"/>
                  </a:cubicBezTo>
                  <a:cubicBezTo>
                    <a:pt x="86" y="489"/>
                    <a:pt x="86" y="489"/>
                    <a:pt x="86" y="489"/>
                  </a:cubicBezTo>
                  <a:cubicBezTo>
                    <a:pt x="87" y="491"/>
                    <a:pt x="87" y="491"/>
                    <a:pt x="87" y="491"/>
                  </a:cubicBezTo>
                  <a:cubicBezTo>
                    <a:pt x="86" y="492"/>
                    <a:pt x="86" y="492"/>
                    <a:pt x="86" y="492"/>
                  </a:cubicBezTo>
                  <a:cubicBezTo>
                    <a:pt x="87" y="493"/>
                    <a:pt x="87" y="493"/>
                    <a:pt x="88" y="494"/>
                  </a:cubicBezTo>
                  <a:cubicBezTo>
                    <a:pt x="89" y="492"/>
                    <a:pt x="89" y="492"/>
                    <a:pt x="89" y="492"/>
                  </a:cubicBezTo>
                  <a:cubicBezTo>
                    <a:pt x="87" y="491"/>
                    <a:pt x="87" y="491"/>
                    <a:pt x="87" y="491"/>
                  </a:cubicBezTo>
                  <a:cubicBezTo>
                    <a:pt x="73" y="515"/>
                    <a:pt x="58" y="539"/>
                    <a:pt x="44" y="564"/>
                  </a:cubicBezTo>
                  <a:cubicBezTo>
                    <a:pt x="42" y="566"/>
                    <a:pt x="41" y="568"/>
                    <a:pt x="41" y="571"/>
                  </a:cubicBezTo>
                  <a:cubicBezTo>
                    <a:pt x="41" y="572"/>
                    <a:pt x="41" y="573"/>
                    <a:pt x="42" y="574"/>
                  </a:cubicBezTo>
                  <a:cubicBezTo>
                    <a:pt x="42" y="575"/>
                    <a:pt x="43" y="575"/>
                    <a:pt x="44" y="576"/>
                  </a:cubicBezTo>
                  <a:cubicBezTo>
                    <a:pt x="45" y="576"/>
                    <a:pt x="46" y="576"/>
                    <a:pt x="47" y="577"/>
                  </a:cubicBezTo>
                  <a:cubicBezTo>
                    <a:pt x="48" y="577"/>
                    <a:pt x="50" y="577"/>
                    <a:pt x="51" y="577"/>
                  </a:cubicBezTo>
                  <a:cubicBezTo>
                    <a:pt x="120" y="577"/>
                    <a:pt x="190" y="577"/>
                    <a:pt x="259" y="577"/>
                  </a:cubicBezTo>
                  <a:cubicBezTo>
                    <a:pt x="323" y="577"/>
                    <a:pt x="387" y="577"/>
                    <a:pt x="451" y="577"/>
                  </a:cubicBezTo>
                  <a:cubicBezTo>
                    <a:pt x="454" y="577"/>
                    <a:pt x="457" y="577"/>
                    <a:pt x="460" y="575"/>
                  </a:cubicBezTo>
                  <a:cubicBezTo>
                    <a:pt x="537" y="540"/>
                    <a:pt x="613" y="505"/>
                    <a:pt x="689" y="470"/>
                  </a:cubicBezTo>
                  <a:cubicBezTo>
                    <a:pt x="691" y="469"/>
                    <a:pt x="693" y="469"/>
                    <a:pt x="694" y="469"/>
                  </a:cubicBezTo>
                  <a:cubicBezTo>
                    <a:pt x="696" y="469"/>
                    <a:pt x="697" y="469"/>
                    <a:pt x="699" y="470"/>
                  </a:cubicBezTo>
                  <a:cubicBezTo>
                    <a:pt x="760" y="505"/>
                    <a:pt x="820" y="539"/>
                    <a:pt x="881" y="574"/>
                  </a:cubicBezTo>
                  <a:cubicBezTo>
                    <a:pt x="883" y="575"/>
                    <a:pt x="885" y="576"/>
                    <a:pt x="887" y="576"/>
                  </a:cubicBezTo>
                  <a:cubicBezTo>
                    <a:pt x="890" y="576"/>
                    <a:pt x="892" y="575"/>
                    <a:pt x="895" y="574"/>
                  </a:cubicBezTo>
                  <a:cubicBezTo>
                    <a:pt x="964" y="530"/>
                    <a:pt x="1034" y="486"/>
                    <a:pt x="1103" y="442"/>
                  </a:cubicBezTo>
                  <a:cubicBezTo>
                    <a:pt x="1106" y="441"/>
                    <a:pt x="1107" y="440"/>
                    <a:pt x="1109" y="440"/>
                  </a:cubicBezTo>
                  <a:cubicBezTo>
                    <a:pt x="1110" y="440"/>
                    <a:pt x="1112" y="441"/>
                    <a:pt x="1114" y="442"/>
                  </a:cubicBezTo>
                  <a:cubicBezTo>
                    <a:pt x="1206" y="481"/>
                    <a:pt x="1298" y="520"/>
                    <a:pt x="1389" y="559"/>
                  </a:cubicBezTo>
                  <a:cubicBezTo>
                    <a:pt x="1393" y="561"/>
                    <a:pt x="1397" y="562"/>
                    <a:pt x="1401" y="562"/>
                  </a:cubicBezTo>
                  <a:cubicBezTo>
                    <a:pt x="1437" y="562"/>
                    <a:pt x="1474" y="562"/>
                    <a:pt x="1511" y="562"/>
                  </a:cubicBezTo>
                  <a:cubicBezTo>
                    <a:pt x="1550" y="562"/>
                    <a:pt x="1590" y="562"/>
                    <a:pt x="1629" y="562"/>
                  </a:cubicBezTo>
                  <a:cubicBezTo>
                    <a:pt x="1631" y="562"/>
                    <a:pt x="1632" y="562"/>
                    <a:pt x="1633" y="561"/>
                  </a:cubicBezTo>
                  <a:cubicBezTo>
                    <a:pt x="1635" y="560"/>
                    <a:pt x="1636" y="560"/>
                    <a:pt x="1637" y="559"/>
                  </a:cubicBezTo>
                  <a:cubicBezTo>
                    <a:pt x="1639" y="559"/>
                    <a:pt x="1639" y="559"/>
                    <a:pt x="1639" y="559"/>
                  </a:cubicBezTo>
                  <a:cubicBezTo>
                    <a:pt x="1638" y="557"/>
                    <a:pt x="1638" y="557"/>
                    <a:pt x="1638" y="557"/>
                  </a:cubicBezTo>
                  <a:cubicBezTo>
                    <a:pt x="1637" y="556"/>
                    <a:pt x="1637" y="554"/>
                    <a:pt x="1637" y="553"/>
                  </a:cubicBezTo>
                  <a:cubicBezTo>
                    <a:pt x="1636" y="552"/>
                    <a:pt x="1635" y="550"/>
                    <a:pt x="1634" y="549"/>
                  </a:cubicBezTo>
                  <a:cubicBezTo>
                    <a:pt x="1627" y="541"/>
                    <a:pt x="1619" y="534"/>
                    <a:pt x="1612" y="527"/>
                  </a:cubicBezTo>
                  <a:cubicBezTo>
                    <a:pt x="1494" y="408"/>
                    <a:pt x="1375" y="290"/>
                    <a:pt x="1257" y="171"/>
                  </a:cubicBezTo>
                  <a:cubicBezTo>
                    <a:pt x="1254" y="168"/>
                    <a:pt x="1250" y="165"/>
                    <a:pt x="1246" y="162"/>
                  </a:cubicBezTo>
                  <a:cubicBezTo>
                    <a:pt x="1242" y="160"/>
                    <a:pt x="1238" y="159"/>
                    <a:pt x="1233" y="159"/>
                  </a:cubicBezTo>
                  <a:cubicBezTo>
                    <a:pt x="1232" y="159"/>
                    <a:pt x="1231" y="159"/>
                    <a:pt x="1230" y="159"/>
                  </a:cubicBezTo>
                  <a:cubicBezTo>
                    <a:pt x="1230" y="159"/>
                    <a:pt x="1229" y="159"/>
                    <a:pt x="1228" y="159"/>
                  </a:cubicBezTo>
                  <a:cubicBezTo>
                    <a:pt x="1226" y="159"/>
                    <a:pt x="1223" y="158"/>
                    <a:pt x="1220" y="158"/>
                  </a:cubicBezTo>
                  <a:cubicBezTo>
                    <a:pt x="1207" y="157"/>
                    <a:pt x="1195" y="156"/>
                    <a:pt x="1183" y="156"/>
                  </a:cubicBezTo>
                  <a:cubicBezTo>
                    <a:pt x="1182" y="156"/>
                    <a:pt x="1182" y="156"/>
                    <a:pt x="1182" y="156"/>
                  </a:cubicBezTo>
                  <a:cubicBezTo>
                    <a:pt x="1179" y="156"/>
                    <a:pt x="1176" y="157"/>
                    <a:pt x="1172" y="157"/>
                  </a:cubicBezTo>
                  <a:cubicBezTo>
                    <a:pt x="1172" y="159"/>
                    <a:pt x="1172" y="159"/>
                    <a:pt x="1172" y="159"/>
                  </a:cubicBezTo>
                  <a:cubicBezTo>
                    <a:pt x="1173" y="157"/>
                    <a:pt x="1173" y="157"/>
                    <a:pt x="1173" y="157"/>
                  </a:cubicBezTo>
                  <a:cubicBezTo>
                    <a:pt x="1172" y="157"/>
                    <a:pt x="1171" y="157"/>
                    <a:pt x="1169" y="156"/>
                  </a:cubicBezTo>
                  <a:cubicBezTo>
                    <a:pt x="1168" y="155"/>
                    <a:pt x="1166" y="155"/>
                    <a:pt x="1164" y="154"/>
                  </a:cubicBezTo>
                  <a:cubicBezTo>
                    <a:pt x="1157" y="153"/>
                    <a:pt x="1150" y="153"/>
                    <a:pt x="1143" y="153"/>
                  </a:cubicBezTo>
                  <a:cubicBezTo>
                    <a:pt x="1129" y="152"/>
                    <a:pt x="1115" y="151"/>
                    <a:pt x="1101" y="150"/>
                  </a:cubicBezTo>
                  <a:cubicBezTo>
                    <a:pt x="1097" y="150"/>
                    <a:pt x="1094" y="149"/>
                    <a:pt x="1091" y="147"/>
                  </a:cubicBezTo>
                  <a:cubicBezTo>
                    <a:pt x="1034" y="119"/>
                    <a:pt x="977" y="91"/>
                    <a:pt x="920" y="63"/>
                  </a:cubicBezTo>
                  <a:cubicBezTo>
                    <a:pt x="918" y="62"/>
                    <a:pt x="916" y="61"/>
                    <a:pt x="914" y="61"/>
                  </a:cubicBezTo>
                  <a:cubicBezTo>
                    <a:pt x="911" y="61"/>
                    <a:pt x="908" y="62"/>
                    <a:pt x="906" y="64"/>
                  </a:cubicBezTo>
                  <a:cubicBezTo>
                    <a:pt x="885" y="80"/>
                    <a:pt x="863" y="95"/>
                    <a:pt x="842" y="111"/>
                  </a:cubicBezTo>
                  <a:cubicBezTo>
                    <a:pt x="818" y="128"/>
                    <a:pt x="794" y="145"/>
                    <a:pt x="770" y="163"/>
                  </a:cubicBezTo>
                  <a:cubicBezTo>
                    <a:pt x="768" y="164"/>
                    <a:pt x="767" y="165"/>
                    <a:pt x="766" y="165"/>
                  </a:cubicBezTo>
                  <a:cubicBezTo>
                    <a:pt x="765" y="165"/>
                    <a:pt x="764" y="164"/>
                    <a:pt x="762" y="163"/>
                  </a:cubicBezTo>
                  <a:cubicBezTo>
                    <a:pt x="722" y="137"/>
                    <a:pt x="683" y="110"/>
                    <a:pt x="644" y="83"/>
                  </a:cubicBezTo>
                  <a:cubicBezTo>
                    <a:pt x="641" y="82"/>
                    <a:pt x="638" y="80"/>
                    <a:pt x="635" y="80"/>
                  </a:cubicBezTo>
                  <a:cubicBezTo>
                    <a:pt x="633" y="80"/>
                    <a:pt x="632" y="81"/>
                    <a:pt x="630" y="81"/>
                  </a:cubicBezTo>
                  <a:cubicBezTo>
                    <a:pt x="583" y="98"/>
                    <a:pt x="536" y="114"/>
                    <a:pt x="489" y="132"/>
                  </a:cubicBezTo>
                  <a:cubicBezTo>
                    <a:pt x="469" y="140"/>
                    <a:pt x="449" y="144"/>
                    <a:pt x="429" y="144"/>
                  </a:cubicBezTo>
                  <a:cubicBezTo>
                    <a:pt x="425" y="144"/>
                    <a:pt x="421" y="144"/>
                    <a:pt x="417" y="144"/>
                  </a:cubicBezTo>
                  <a:cubicBezTo>
                    <a:pt x="413" y="144"/>
                    <a:pt x="409" y="143"/>
                    <a:pt x="406" y="143"/>
                  </a:cubicBezTo>
                  <a:cubicBezTo>
                    <a:pt x="402" y="143"/>
                    <a:pt x="399" y="144"/>
                    <a:pt x="395" y="144"/>
                  </a:cubicBezTo>
                  <a:cubicBezTo>
                    <a:pt x="394" y="144"/>
                    <a:pt x="393" y="144"/>
                    <a:pt x="392" y="144"/>
                  </a:cubicBezTo>
                  <a:cubicBezTo>
                    <a:pt x="391" y="143"/>
                    <a:pt x="389" y="143"/>
                    <a:pt x="388" y="143"/>
                  </a:cubicBezTo>
                  <a:cubicBezTo>
                    <a:pt x="387" y="145"/>
                    <a:pt x="387" y="145"/>
                    <a:pt x="387" y="145"/>
                  </a:cubicBezTo>
                  <a:cubicBezTo>
                    <a:pt x="389" y="146"/>
                    <a:pt x="389" y="146"/>
                    <a:pt x="389" y="146"/>
                  </a:cubicBezTo>
                  <a:cubicBezTo>
                    <a:pt x="399" y="137"/>
                    <a:pt x="408" y="127"/>
                    <a:pt x="417" y="118"/>
                  </a:cubicBezTo>
                  <a:cubicBezTo>
                    <a:pt x="416" y="116"/>
                    <a:pt x="416" y="116"/>
                    <a:pt x="416" y="116"/>
                  </a:cubicBezTo>
                  <a:cubicBezTo>
                    <a:pt x="415" y="118"/>
                    <a:pt x="415" y="118"/>
                    <a:pt x="415" y="118"/>
                  </a:cubicBezTo>
                  <a:cubicBezTo>
                    <a:pt x="419" y="120"/>
                    <a:pt x="423" y="121"/>
                    <a:pt x="427" y="121"/>
                  </a:cubicBezTo>
                  <a:cubicBezTo>
                    <a:pt x="430" y="121"/>
                    <a:pt x="433" y="120"/>
                    <a:pt x="436" y="118"/>
                  </a:cubicBezTo>
                  <a:cubicBezTo>
                    <a:pt x="439" y="117"/>
                    <a:pt x="441" y="114"/>
                    <a:pt x="444" y="110"/>
                  </a:cubicBezTo>
                  <a:cubicBezTo>
                    <a:pt x="460" y="89"/>
                    <a:pt x="476" y="68"/>
                    <a:pt x="491" y="47"/>
                  </a:cubicBezTo>
                  <a:cubicBezTo>
                    <a:pt x="492" y="46"/>
                    <a:pt x="492" y="46"/>
                    <a:pt x="492" y="46"/>
                  </a:cubicBezTo>
                  <a:cubicBezTo>
                    <a:pt x="491" y="44"/>
                    <a:pt x="491" y="44"/>
                    <a:pt x="491" y="44"/>
                  </a:cubicBezTo>
                  <a:cubicBezTo>
                    <a:pt x="482" y="35"/>
                    <a:pt x="472" y="26"/>
                    <a:pt x="463" y="17"/>
                  </a:cubicBezTo>
                  <a:cubicBezTo>
                    <a:pt x="462" y="15"/>
                    <a:pt x="462" y="15"/>
                    <a:pt x="462" y="15"/>
                  </a:cubicBezTo>
                  <a:cubicBezTo>
                    <a:pt x="460" y="17"/>
                    <a:pt x="460" y="17"/>
                    <a:pt x="460" y="17"/>
                  </a:cubicBezTo>
                  <a:cubicBezTo>
                    <a:pt x="456" y="20"/>
                    <a:pt x="452" y="24"/>
                    <a:pt x="447" y="27"/>
                  </a:cubicBezTo>
                  <a:cubicBezTo>
                    <a:pt x="434" y="37"/>
                    <a:pt x="420" y="47"/>
                    <a:pt x="407" y="56"/>
                  </a:cubicBezTo>
                  <a:cubicBezTo>
                    <a:pt x="402" y="60"/>
                    <a:pt x="397" y="64"/>
                    <a:pt x="392" y="69"/>
                  </a:cubicBezTo>
                  <a:cubicBezTo>
                    <a:pt x="389" y="73"/>
                    <a:pt x="387" y="77"/>
                    <a:pt x="387" y="82"/>
                  </a:cubicBezTo>
                  <a:cubicBezTo>
                    <a:pt x="387" y="84"/>
                    <a:pt x="387" y="87"/>
                    <a:pt x="388" y="89"/>
                  </a:cubicBezTo>
                  <a:cubicBezTo>
                    <a:pt x="389" y="90"/>
                    <a:pt x="389" y="91"/>
                    <a:pt x="389" y="92"/>
                  </a:cubicBezTo>
                  <a:cubicBezTo>
                    <a:pt x="389" y="92"/>
                    <a:pt x="389" y="92"/>
                    <a:pt x="389" y="93"/>
                  </a:cubicBezTo>
                  <a:cubicBezTo>
                    <a:pt x="388" y="93"/>
                    <a:pt x="388" y="94"/>
                    <a:pt x="387" y="95"/>
                  </a:cubicBezTo>
                  <a:cubicBezTo>
                    <a:pt x="372" y="110"/>
                    <a:pt x="357" y="125"/>
                    <a:pt x="341" y="140"/>
                  </a:cubicBezTo>
                  <a:cubicBezTo>
                    <a:pt x="340" y="141"/>
                    <a:pt x="337" y="143"/>
                    <a:pt x="335" y="143"/>
                  </a:cubicBezTo>
                  <a:cubicBezTo>
                    <a:pt x="330" y="143"/>
                    <a:pt x="326" y="143"/>
                    <a:pt x="321" y="143"/>
                  </a:cubicBezTo>
                  <a:cubicBezTo>
                    <a:pt x="316" y="143"/>
                    <a:pt x="311" y="143"/>
                    <a:pt x="306" y="142"/>
                  </a:cubicBezTo>
                  <a:cubicBezTo>
                    <a:pt x="306" y="142"/>
                    <a:pt x="305" y="142"/>
                    <a:pt x="305" y="142"/>
                  </a:cubicBezTo>
                  <a:cubicBezTo>
                    <a:pt x="302" y="142"/>
                    <a:pt x="300" y="143"/>
                    <a:pt x="298" y="144"/>
                  </a:cubicBezTo>
                  <a:cubicBezTo>
                    <a:pt x="296" y="146"/>
                    <a:pt x="294" y="148"/>
                    <a:pt x="293" y="150"/>
                  </a:cubicBezTo>
                  <a:cubicBezTo>
                    <a:pt x="285" y="163"/>
                    <a:pt x="277" y="176"/>
                    <a:pt x="270" y="189"/>
                  </a:cubicBezTo>
                  <a:cubicBezTo>
                    <a:pt x="271" y="190"/>
                    <a:pt x="271" y="190"/>
                    <a:pt x="271" y="190"/>
                  </a:cubicBezTo>
                  <a:cubicBezTo>
                    <a:pt x="273" y="188"/>
                    <a:pt x="273" y="188"/>
                    <a:pt x="273" y="188"/>
                  </a:cubicBezTo>
                  <a:cubicBezTo>
                    <a:pt x="271" y="186"/>
                    <a:pt x="269" y="185"/>
                    <a:pt x="268" y="184"/>
                  </a:cubicBezTo>
                  <a:cubicBezTo>
                    <a:pt x="243" y="159"/>
                    <a:pt x="219" y="134"/>
                    <a:pt x="194" y="110"/>
                  </a:cubicBezTo>
                  <a:cubicBezTo>
                    <a:pt x="193" y="109"/>
                    <a:pt x="192" y="108"/>
                    <a:pt x="192" y="107"/>
                  </a:cubicBezTo>
                  <a:cubicBezTo>
                    <a:pt x="192" y="106"/>
                    <a:pt x="191" y="106"/>
                    <a:pt x="191" y="105"/>
                  </a:cubicBezTo>
                  <a:cubicBezTo>
                    <a:pt x="191" y="104"/>
                    <a:pt x="191" y="103"/>
                    <a:pt x="192" y="102"/>
                  </a:cubicBezTo>
                  <a:cubicBezTo>
                    <a:pt x="194" y="94"/>
                    <a:pt x="195" y="86"/>
                    <a:pt x="195" y="79"/>
                  </a:cubicBezTo>
                  <a:cubicBezTo>
                    <a:pt x="195" y="45"/>
                    <a:pt x="173" y="14"/>
                    <a:pt x="139" y="3"/>
                  </a:cubicBezTo>
                  <a:cubicBezTo>
                    <a:pt x="131" y="1"/>
                    <a:pt x="124" y="0"/>
                    <a:pt x="117" y="0"/>
                  </a:cubicBezTo>
                  <a:cubicBezTo>
                    <a:pt x="110" y="0"/>
                    <a:pt x="102" y="1"/>
                    <a:pt x="95" y="3"/>
                  </a:cubicBezTo>
                  <a:cubicBezTo>
                    <a:pt x="91" y="4"/>
                    <a:pt x="91" y="4"/>
                    <a:pt x="91" y="4"/>
                  </a:cubicBezTo>
                  <a:cubicBezTo>
                    <a:pt x="94" y="6"/>
                    <a:pt x="94" y="6"/>
                    <a:pt x="94" y="6"/>
                  </a:cubicBezTo>
                  <a:cubicBezTo>
                    <a:pt x="108" y="21"/>
                    <a:pt x="122" y="34"/>
                    <a:pt x="135" y="47"/>
                  </a:cubicBezTo>
                  <a:cubicBezTo>
                    <a:pt x="136" y="48"/>
                    <a:pt x="136" y="49"/>
                    <a:pt x="137" y="50"/>
                  </a:cubicBezTo>
                  <a:cubicBezTo>
                    <a:pt x="138" y="51"/>
                    <a:pt x="138" y="52"/>
                    <a:pt x="138" y="53"/>
                  </a:cubicBezTo>
                  <a:cubicBezTo>
                    <a:pt x="138" y="57"/>
                    <a:pt x="138" y="61"/>
                    <a:pt x="138" y="64"/>
                  </a:cubicBezTo>
                  <a:cubicBezTo>
                    <a:pt x="138" y="69"/>
                    <a:pt x="138" y="74"/>
                    <a:pt x="138" y="79"/>
                  </a:cubicBezTo>
                  <a:cubicBezTo>
                    <a:pt x="138" y="80"/>
                    <a:pt x="137" y="82"/>
                    <a:pt x="136" y="83"/>
                  </a:cubicBezTo>
                  <a:cubicBezTo>
                    <a:pt x="132" y="88"/>
                    <a:pt x="127" y="93"/>
                    <a:pt x="122" y="96"/>
                  </a:cubicBezTo>
                  <a:cubicBezTo>
                    <a:pt x="117" y="100"/>
                    <a:pt x="112" y="102"/>
                    <a:pt x="106" y="102"/>
                  </a:cubicBezTo>
                  <a:cubicBezTo>
                    <a:pt x="103" y="102"/>
                    <a:pt x="101" y="102"/>
                    <a:pt x="98" y="101"/>
                  </a:cubicBezTo>
                  <a:cubicBezTo>
                    <a:pt x="97" y="101"/>
                    <a:pt x="97" y="101"/>
                    <a:pt x="97" y="101"/>
                  </a:cubicBezTo>
                  <a:cubicBezTo>
                    <a:pt x="96" y="101"/>
                    <a:pt x="96" y="101"/>
                    <a:pt x="96" y="101"/>
                  </a:cubicBezTo>
                  <a:cubicBezTo>
                    <a:pt x="96" y="101"/>
                    <a:pt x="96" y="101"/>
                    <a:pt x="96" y="101"/>
                  </a:cubicBezTo>
                  <a:cubicBezTo>
                    <a:pt x="96" y="101"/>
                    <a:pt x="96" y="101"/>
                    <a:pt x="96" y="101"/>
                  </a:cubicBezTo>
                  <a:cubicBezTo>
                    <a:pt x="95" y="102"/>
                    <a:pt x="93" y="102"/>
                    <a:pt x="92" y="102"/>
                  </a:cubicBezTo>
                  <a:cubicBezTo>
                    <a:pt x="91" y="102"/>
                    <a:pt x="89" y="101"/>
                    <a:pt x="88" y="100"/>
                  </a:cubicBezTo>
                  <a:cubicBezTo>
                    <a:pt x="86" y="100"/>
                    <a:pt x="85" y="98"/>
                    <a:pt x="83" y="97"/>
                  </a:cubicBezTo>
                  <a:cubicBezTo>
                    <a:pt x="81" y="94"/>
                    <a:pt x="78" y="92"/>
                    <a:pt x="76" y="89"/>
                  </a:cubicBezTo>
                  <a:cubicBezTo>
                    <a:pt x="66" y="78"/>
                    <a:pt x="55" y="68"/>
                    <a:pt x="43" y="55"/>
                  </a:cubicBezTo>
                  <a:cubicBezTo>
                    <a:pt x="40" y="52"/>
                    <a:pt x="40" y="52"/>
                    <a:pt x="40" y="52"/>
                  </a:cubicBezTo>
                  <a:cubicBezTo>
                    <a:pt x="40" y="57"/>
                    <a:pt x="40" y="57"/>
                    <a:pt x="40" y="57"/>
                  </a:cubicBezTo>
                  <a:cubicBezTo>
                    <a:pt x="39" y="62"/>
                    <a:pt x="38" y="66"/>
                    <a:pt x="38" y="69"/>
                  </a:cubicBezTo>
                  <a:cubicBezTo>
                    <a:pt x="38" y="73"/>
                    <a:pt x="37" y="76"/>
                    <a:pt x="37" y="80"/>
                  </a:cubicBezTo>
                  <a:cubicBezTo>
                    <a:pt x="37" y="97"/>
                    <a:pt x="43" y="113"/>
                    <a:pt x="52" y="125"/>
                  </a:cubicBezTo>
                  <a:cubicBezTo>
                    <a:pt x="60" y="137"/>
                    <a:pt x="73" y="147"/>
                    <a:pt x="88" y="153"/>
                  </a:cubicBezTo>
                  <a:cubicBezTo>
                    <a:pt x="97" y="157"/>
                    <a:pt x="106" y="158"/>
                    <a:pt x="115" y="158"/>
                  </a:cubicBezTo>
                  <a:cubicBezTo>
                    <a:pt x="123" y="158"/>
                    <a:pt x="132" y="157"/>
                    <a:pt x="140" y="155"/>
                  </a:cubicBezTo>
                  <a:cubicBezTo>
                    <a:pt x="141" y="154"/>
                    <a:pt x="142" y="154"/>
                    <a:pt x="142" y="154"/>
                  </a:cubicBezTo>
                  <a:cubicBezTo>
                    <a:pt x="143" y="154"/>
                    <a:pt x="144" y="154"/>
                    <a:pt x="144" y="155"/>
                  </a:cubicBezTo>
                  <a:cubicBezTo>
                    <a:pt x="145" y="155"/>
                    <a:pt x="146" y="155"/>
                    <a:pt x="146" y="156"/>
                  </a:cubicBezTo>
                  <a:cubicBezTo>
                    <a:pt x="163" y="173"/>
                    <a:pt x="179" y="189"/>
                    <a:pt x="195" y="205"/>
                  </a:cubicBezTo>
                  <a:cubicBezTo>
                    <a:pt x="209" y="219"/>
                    <a:pt x="223" y="232"/>
                    <a:pt x="237" y="246"/>
                  </a:cubicBezTo>
                  <a:cubicBezTo>
                    <a:pt x="239" y="245"/>
                    <a:pt x="239" y="245"/>
                    <a:pt x="239" y="245"/>
                  </a:cubicBezTo>
                  <a:cubicBezTo>
                    <a:pt x="237" y="244"/>
                    <a:pt x="237" y="244"/>
                    <a:pt x="237" y="244"/>
                  </a:cubicBezTo>
                  <a:cubicBezTo>
                    <a:pt x="230" y="250"/>
                    <a:pt x="223" y="257"/>
                    <a:pt x="215" y="264"/>
                  </a:cubicBezTo>
                  <a:cubicBezTo>
                    <a:pt x="216" y="265"/>
                    <a:pt x="216" y="265"/>
                    <a:pt x="216" y="265"/>
                  </a:cubicBezTo>
                  <a:cubicBezTo>
                    <a:pt x="218" y="264"/>
                    <a:pt x="218" y="264"/>
                    <a:pt x="218" y="264"/>
                  </a:cubicBezTo>
                  <a:cubicBezTo>
                    <a:pt x="211" y="257"/>
                    <a:pt x="204" y="249"/>
                    <a:pt x="195" y="240"/>
                  </a:cubicBezTo>
                  <a:cubicBezTo>
                    <a:pt x="192" y="237"/>
                    <a:pt x="192" y="237"/>
                    <a:pt x="192" y="237"/>
                  </a:cubicBezTo>
                  <a:cubicBezTo>
                    <a:pt x="191" y="241"/>
                    <a:pt x="191" y="241"/>
                    <a:pt x="191" y="241"/>
                  </a:cubicBezTo>
                  <a:cubicBezTo>
                    <a:pt x="190" y="248"/>
                    <a:pt x="188" y="254"/>
                    <a:pt x="187" y="260"/>
                  </a:cubicBezTo>
                  <a:cubicBezTo>
                    <a:pt x="187" y="262"/>
                    <a:pt x="187" y="263"/>
                    <a:pt x="186" y="264"/>
                  </a:cubicBezTo>
                  <a:cubicBezTo>
                    <a:pt x="186" y="264"/>
                    <a:pt x="185" y="265"/>
                    <a:pt x="185" y="265"/>
                  </a:cubicBezTo>
                  <a:cubicBezTo>
                    <a:pt x="184" y="265"/>
                    <a:pt x="183" y="265"/>
                    <a:pt x="182" y="265"/>
                  </a:cubicBezTo>
                  <a:cubicBezTo>
                    <a:pt x="182" y="265"/>
                    <a:pt x="182" y="265"/>
                    <a:pt x="182" y="265"/>
                  </a:cubicBezTo>
                  <a:cubicBezTo>
                    <a:pt x="182" y="265"/>
                    <a:pt x="182" y="265"/>
                    <a:pt x="182" y="265"/>
                  </a:cubicBezTo>
                  <a:cubicBezTo>
                    <a:pt x="182" y="265"/>
                    <a:pt x="182" y="265"/>
                    <a:pt x="182" y="265"/>
                  </a:cubicBezTo>
                  <a:cubicBezTo>
                    <a:pt x="172" y="265"/>
                    <a:pt x="163" y="270"/>
                    <a:pt x="157" y="277"/>
                  </a:cubicBezTo>
                  <a:cubicBezTo>
                    <a:pt x="145" y="288"/>
                    <a:pt x="133" y="300"/>
                    <a:pt x="122" y="312"/>
                  </a:cubicBezTo>
                  <a:cubicBezTo>
                    <a:pt x="85" y="349"/>
                    <a:pt x="47" y="386"/>
                    <a:pt x="10" y="423"/>
                  </a:cubicBezTo>
                  <a:cubicBezTo>
                    <a:pt x="3" y="430"/>
                    <a:pt x="0" y="438"/>
                    <a:pt x="0" y="446"/>
                  </a:cubicBezTo>
                  <a:cubicBezTo>
                    <a:pt x="0" y="453"/>
                    <a:pt x="2" y="460"/>
                    <a:pt x="8" y="466"/>
                  </a:cubicBezTo>
                  <a:cubicBezTo>
                    <a:pt x="18" y="478"/>
                    <a:pt x="30" y="489"/>
                    <a:pt x="42" y="500"/>
                  </a:cubicBezTo>
                  <a:cubicBezTo>
                    <a:pt x="48" y="505"/>
                    <a:pt x="55" y="508"/>
                    <a:pt x="62" y="508"/>
                  </a:cubicBezTo>
                  <a:cubicBezTo>
                    <a:pt x="69" y="508"/>
                    <a:pt x="77" y="505"/>
                    <a:pt x="83" y="500"/>
                  </a:cubicBezTo>
                  <a:cubicBezTo>
                    <a:pt x="85" y="497"/>
                    <a:pt x="87" y="494"/>
                    <a:pt x="89" y="492"/>
                  </a:cubicBezTo>
                  <a:cubicBezTo>
                    <a:pt x="87" y="491"/>
                    <a:pt x="87" y="491"/>
                    <a:pt x="87" y="491"/>
                  </a:cubicBezTo>
                  <a:cubicBezTo>
                    <a:pt x="86" y="492"/>
                    <a:pt x="86" y="492"/>
                    <a:pt x="86" y="492"/>
                  </a:cubicBezTo>
                  <a:lnTo>
                    <a:pt x="87" y="491"/>
                  </a:lnTo>
                  <a:close/>
                  <a:moveTo>
                    <a:pt x="286" y="299"/>
                  </a:moveTo>
                  <a:cubicBezTo>
                    <a:pt x="288" y="299"/>
                    <a:pt x="288" y="299"/>
                    <a:pt x="288" y="299"/>
                  </a:cubicBezTo>
                  <a:cubicBezTo>
                    <a:pt x="287" y="297"/>
                    <a:pt x="287" y="296"/>
                    <a:pt x="287" y="294"/>
                  </a:cubicBezTo>
                  <a:cubicBezTo>
                    <a:pt x="286" y="293"/>
                    <a:pt x="286" y="291"/>
                    <a:pt x="285" y="290"/>
                  </a:cubicBezTo>
                  <a:cubicBezTo>
                    <a:pt x="281" y="285"/>
                    <a:pt x="277" y="281"/>
                    <a:pt x="272" y="277"/>
                  </a:cubicBezTo>
                  <a:cubicBezTo>
                    <a:pt x="270" y="275"/>
                    <a:pt x="270" y="275"/>
                    <a:pt x="270" y="275"/>
                  </a:cubicBezTo>
                  <a:cubicBezTo>
                    <a:pt x="269" y="277"/>
                    <a:pt x="269" y="277"/>
                    <a:pt x="269" y="277"/>
                  </a:cubicBezTo>
                  <a:cubicBezTo>
                    <a:pt x="264" y="286"/>
                    <a:pt x="259" y="294"/>
                    <a:pt x="255" y="302"/>
                  </a:cubicBezTo>
                  <a:cubicBezTo>
                    <a:pt x="254" y="303"/>
                    <a:pt x="254" y="303"/>
                    <a:pt x="254" y="303"/>
                  </a:cubicBezTo>
                  <a:cubicBezTo>
                    <a:pt x="255" y="304"/>
                    <a:pt x="255" y="304"/>
                    <a:pt x="255" y="304"/>
                  </a:cubicBezTo>
                  <a:cubicBezTo>
                    <a:pt x="256" y="306"/>
                    <a:pt x="257" y="307"/>
                    <a:pt x="258" y="308"/>
                  </a:cubicBezTo>
                  <a:cubicBezTo>
                    <a:pt x="259" y="309"/>
                    <a:pt x="260" y="309"/>
                    <a:pt x="262" y="309"/>
                  </a:cubicBezTo>
                  <a:cubicBezTo>
                    <a:pt x="264" y="309"/>
                    <a:pt x="266" y="309"/>
                    <a:pt x="268" y="308"/>
                  </a:cubicBezTo>
                  <a:cubicBezTo>
                    <a:pt x="270" y="306"/>
                    <a:pt x="273" y="304"/>
                    <a:pt x="275" y="303"/>
                  </a:cubicBezTo>
                  <a:cubicBezTo>
                    <a:pt x="278" y="301"/>
                    <a:pt x="280" y="301"/>
                    <a:pt x="283" y="301"/>
                  </a:cubicBezTo>
                  <a:cubicBezTo>
                    <a:pt x="284" y="301"/>
                    <a:pt x="285" y="301"/>
                    <a:pt x="285" y="301"/>
                  </a:cubicBezTo>
                  <a:cubicBezTo>
                    <a:pt x="286" y="299"/>
                    <a:pt x="286" y="299"/>
                    <a:pt x="286" y="299"/>
                  </a:cubicBezTo>
                  <a:cubicBezTo>
                    <a:pt x="285" y="297"/>
                    <a:pt x="285" y="297"/>
                    <a:pt x="285" y="297"/>
                  </a:cubicBezTo>
                  <a:cubicBezTo>
                    <a:pt x="281" y="300"/>
                    <a:pt x="277" y="302"/>
                    <a:pt x="273" y="305"/>
                  </a:cubicBezTo>
                  <a:cubicBezTo>
                    <a:pt x="269" y="308"/>
                    <a:pt x="265" y="311"/>
                    <a:pt x="261" y="313"/>
                  </a:cubicBezTo>
                  <a:cubicBezTo>
                    <a:pt x="259" y="315"/>
                    <a:pt x="259" y="315"/>
                    <a:pt x="259" y="315"/>
                  </a:cubicBezTo>
                  <a:cubicBezTo>
                    <a:pt x="260" y="316"/>
                    <a:pt x="260" y="316"/>
                    <a:pt x="260" y="316"/>
                  </a:cubicBezTo>
                  <a:cubicBezTo>
                    <a:pt x="261" y="317"/>
                    <a:pt x="261" y="317"/>
                    <a:pt x="261" y="318"/>
                  </a:cubicBezTo>
                  <a:cubicBezTo>
                    <a:pt x="262" y="318"/>
                    <a:pt x="262" y="318"/>
                    <a:pt x="262" y="318"/>
                  </a:cubicBezTo>
                  <a:cubicBezTo>
                    <a:pt x="263" y="318"/>
                    <a:pt x="263" y="318"/>
                    <a:pt x="263" y="318"/>
                  </a:cubicBezTo>
                  <a:cubicBezTo>
                    <a:pt x="278" y="318"/>
                    <a:pt x="293" y="318"/>
                    <a:pt x="308" y="318"/>
                  </a:cubicBezTo>
                  <a:cubicBezTo>
                    <a:pt x="311" y="318"/>
                    <a:pt x="311" y="318"/>
                    <a:pt x="311" y="318"/>
                  </a:cubicBezTo>
                  <a:cubicBezTo>
                    <a:pt x="310" y="315"/>
                    <a:pt x="310" y="315"/>
                    <a:pt x="310" y="315"/>
                  </a:cubicBezTo>
                  <a:cubicBezTo>
                    <a:pt x="307" y="311"/>
                    <a:pt x="303" y="308"/>
                    <a:pt x="300" y="305"/>
                  </a:cubicBezTo>
                  <a:cubicBezTo>
                    <a:pt x="298" y="303"/>
                    <a:pt x="297" y="302"/>
                    <a:pt x="296" y="300"/>
                  </a:cubicBezTo>
                  <a:cubicBezTo>
                    <a:pt x="295" y="299"/>
                    <a:pt x="294" y="297"/>
                    <a:pt x="293" y="295"/>
                  </a:cubicBezTo>
                  <a:cubicBezTo>
                    <a:pt x="293" y="292"/>
                    <a:pt x="293" y="292"/>
                    <a:pt x="293" y="292"/>
                  </a:cubicBezTo>
                  <a:cubicBezTo>
                    <a:pt x="290" y="294"/>
                    <a:pt x="290" y="294"/>
                    <a:pt x="290" y="294"/>
                  </a:cubicBezTo>
                  <a:cubicBezTo>
                    <a:pt x="289" y="295"/>
                    <a:pt x="287" y="296"/>
                    <a:pt x="285" y="297"/>
                  </a:cubicBezTo>
                  <a:cubicBezTo>
                    <a:pt x="286" y="299"/>
                    <a:pt x="286" y="299"/>
                    <a:pt x="286" y="299"/>
                  </a:cubicBezTo>
                  <a:cubicBezTo>
                    <a:pt x="288" y="299"/>
                    <a:pt x="288" y="299"/>
                    <a:pt x="288" y="299"/>
                  </a:cubicBezTo>
                  <a:cubicBezTo>
                    <a:pt x="286" y="299"/>
                    <a:pt x="286" y="299"/>
                    <a:pt x="286" y="299"/>
                  </a:cubicBezTo>
                  <a:cubicBezTo>
                    <a:pt x="287" y="301"/>
                    <a:pt x="287" y="301"/>
                    <a:pt x="287" y="301"/>
                  </a:cubicBezTo>
                  <a:cubicBezTo>
                    <a:pt x="289" y="299"/>
                    <a:pt x="291" y="298"/>
                    <a:pt x="293" y="297"/>
                  </a:cubicBezTo>
                  <a:cubicBezTo>
                    <a:pt x="291" y="295"/>
                    <a:pt x="291" y="295"/>
                    <a:pt x="291" y="295"/>
                  </a:cubicBezTo>
                  <a:cubicBezTo>
                    <a:pt x="290" y="296"/>
                    <a:pt x="290" y="296"/>
                    <a:pt x="290" y="296"/>
                  </a:cubicBezTo>
                  <a:cubicBezTo>
                    <a:pt x="290" y="298"/>
                    <a:pt x="291" y="301"/>
                    <a:pt x="292" y="303"/>
                  </a:cubicBezTo>
                  <a:cubicBezTo>
                    <a:pt x="295" y="306"/>
                    <a:pt x="297" y="308"/>
                    <a:pt x="300" y="310"/>
                  </a:cubicBezTo>
                  <a:cubicBezTo>
                    <a:pt x="302" y="312"/>
                    <a:pt x="305" y="314"/>
                    <a:pt x="306" y="317"/>
                  </a:cubicBezTo>
                  <a:cubicBezTo>
                    <a:pt x="308" y="316"/>
                    <a:pt x="308" y="316"/>
                    <a:pt x="308" y="316"/>
                  </a:cubicBezTo>
                  <a:cubicBezTo>
                    <a:pt x="308" y="314"/>
                    <a:pt x="308" y="314"/>
                    <a:pt x="308" y="314"/>
                  </a:cubicBezTo>
                  <a:cubicBezTo>
                    <a:pt x="293" y="314"/>
                    <a:pt x="278" y="314"/>
                    <a:pt x="263" y="314"/>
                  </a:cubicBezTo>
                  <a:cubicBezTo>
                    <a:pt x="263" y="316"/>
                    <a:pt x="263" y="316"/>
                    <a:pt x="263" y="316"/>
                  </a:cubicBezTo>
                  <a:cubicBezTo>
                    <a:pt x="265" y="315"/>
                    <a:pt x="265" y="315"/>
                    <a:pt x="265" y="315"/>
                  </a:cubicBezTo>
                  <a:cubicBezTo>
                    <a:pt x="264" y="315"/>
                    <a:pt x="264" y="314"/>
                    <a:pt x="264" y="314"/>
                  </a:cubicBezTo>
                  <a:cubicBezTo>
                    <a:pt x="262" y="315"/>
                    <a:pt x="262" y="315"/>
                    <a:pt x="262" y="315"/>
                  </a:cubicBezTo>
                  <a:cubicBezTo>
                    <a:pt x="263" y="317"/>
                    <a:pt x="263" y="317"/>
                    <a:pt x="263" y="317"/>
                  </a:cubicBezTo>
                  <a:cubicBezTo>
                    <a:pt x="267" y="314"/>
                    <a:pt x="271" y="311"/>
                    <a:pt x="275" y="308"/>
                  </a:cubicBezTo>
                  <a:cubicBezTo>
                    <a:pt x="279" y="306"/>
                    <a:pt x="283" y="303"/>
                    <a:pt x="287" y="301"/>
                  </a:cubicBezTo>
                  <a:cubicBezTo>
                    <a:pt x="291" y="298"/>
                    <a:pt x="291" y="298"/>
                    <a:pt x="291" y="298"/>
                  </a:cubicBezTo>
                  <a:cubicBezTo>
                    <a:pt x="286" y="297"/>
                    <a:pt x="286" y="297"/>
                    <a:pt x="286" y="297"/>
                  </a:cubicBezTo>
                  <a:cubicBezTo>
                    <a:pt x="285" y="297"/>
                    <a:pt x="284" y="297"/>
                    <a:pt x="283" y="297"/>
                  </a:cubicBezTo>
                  <a:cubicBezTo>
                    <a:pt x="279" y="297"/>
                    <a:pt x="276" y="298"/>
                    <a:pt x="273" y="299"/>
                  </a:cubicBezTo>
                  <a:cubicBezTo>
                    <a:pt x="271" y="301"/>
                    <a:pt x="268" y="303"/>
                    <a:pt x="266" y="304"/>
                  </a:cubicBezTo>
                  <a:cubicBezTo>
                    <a:pt x="264" y="305"/>
                    <a:pt x="263" y="305"/>
                    <a:pt x="262" y="305"/>
                  </a:cubicBezTo>
                  <a:cubicBezTo>
                    <a:pt x="261" y="305"/>
                    <a:pt x="261" y="305"/>
                    <a:pt x="260" y="305"/>
                  </a:cubicBezTo>
                  <a:cubicBezTo>
                    <a:pt x="260" y="304"/>
                    <a:pt x="259" y="304"/>
                    <a:pt x="258" y="302"/>
                  </a:cubicBezTo>
                  <a:cubicBezTo>
                    <a:pt x="257" y="303"/>
                    <a:pt x="257" y="303"/>
                    <a:pt x="257" y="303"/>
                  </a:cubicBezTo>
                  <a:cubicBezTo>
                    <a:pt x="258" y="304"/>
                    <a:pt x="258" y="304"/>
                    <a:pt x="258" y="304"/>
                  </a:cubicBezTo>
                  <a:cubicBezTo>
                    <a:pt x="263" y="296"/>
                    <a:pt x="267" y="288"/>
                    <a:pt x="272" y="279"/>
                  </a:cubicBezTo>
                  <a:cubicBezTo>
                    <a:pt x="271" y="278"/>
                    <a:pt x="271" y="278"/>
                    <a:pt x="271" y="278"/>
                  </a:cubicBezTo>
                  <a:cubicBezTo>
                    <a:pt x="269" y="280"/>
                    <a:pt x="269" y="280"/>
                    <a:pt x="269" y="280"/>
                  </a:cubicBezTo>
                  <a:cubicBezTo>
                    <a:pt x="274" y="284"/>
                    <a:pt x="278" y="288"/>
                    <a:pt x="282" y="292"/>
                  </a:cubicBezTo>
                  <a:cubicBezTo>
                    <a:pt x="282" y="293"/>
                    <a:pt x="283" y="294"/>
                    <a:pt x="283" y="295"/>
                  </a:cubicBezTo>
                  <a:cubicBezTo>
                    <a:pt x="283" y="296"/>
                    <a:pt x="283" y="298"/>
                    <a:pt x="284" y="300"/>
                  </a:cubicBezTo>
                  <a:cubicBezTo>
                    <a:pt x="285" y="302"/>
                    <a:pt x="285" y="302"/>
                    <a:pt x="285" y="302"/>
                  </a:cubicBezTo>
                  <a:cubicBezTo>
                    <a:pt x="287" y="301"/>
                    <a:pt x="287" y="301"/>
                    <a:pt x="287" y="301"/>
                  </a:cubicBezTo>
                  <a:lnTo>
                    <a:pt x="286" y="299"/>
                  </a:lnTo>
                  <a:close/>
                  <a:moveTo>
                    <a:pt x="672" y="263"/>
                  </a:moveTo>
                  <a:cubicBezTo>
                    <a:pt x="671" y="265"/>
                    <a:pt x="671" y="265"/>
                    <a:pt x="671" y="265"/>
                  </a:cubicBezTo>
                  <a:cubicBezTo>
                    <a:pt x="673" y="266"/>
                    <a:pt x="675" y="267"/>
                    <a:pt x="676" y="268"/>
                  </a:cubicBezTo>
                  <a:cubicBezTo>
                    <a:pt x="682" y="274"/>
                    <a:pt x="688" y="281"/>
                    <a:pt x="694" y="288"/>
                  </a:cubicBezTo>
                  <a:cubicBezTo>
                    <a:pt x="705" y="301"/>
                    <a:pt x="717" y="314"/>
                    <a:pt x="728" y="328"/>
                  </a:cubicBezTo>
                  <a:cubicBezTo>
                    <a:pt x="730" y="330"/>
                    <a:pt x="730" y="330"/>
                    <a:pt x="730" y="330"/>
                  </a:cubicBezTo>
                  <a:cubicBezTo>
                    <a:pt x="732" y="328"/>
                    <a:pt x="732" y="328"/>
                    <a:pt x="732" y="328"/>
                  </a:cubicBezTo>
                  <a:cubicBezTo>
                    <a:pt x="750" y="307"/>
                    <a:pt x="767" y="286"/>
                    <a:pt x="785" y="265"/>
                  </a:cubicBezTo>
                  <a:cubicBezTo>
                    <a:pt x="786" y="264"/>
                    <a:pt x="787" y="263"/>
                    <a:pt x="788" y="262"/>
                  </a:cubicBezTo>
                  <a:cubicBezTo>
                    <a:pt x="788" y="261"/>
                    <a:pt x="789" y="260"/>
                    <a:pt x="789" y="259"/>
                  </a:cubicBezTo>
                  <a:cubicBezTo>
                    <a:pt x="789" y="257"/>
                    <a:pt x="788" y="256"/>
                    <a:pt x="787" y="255"/>
                  </a:cubicBezTo>
                  <a:cubicBezTo>
                    <a:pt x="786" y="254"/>
                    <a:pt x="785" y="253"/>
                    <a:pt x="783" y="252"/>
                  </a:cubicBezTo>
                  <a:cubicBezTo>
                    <a:pt x="745" y="228"/>
                    <a:pt x="707" y="203"/>
                    <a:pt x="669" y="179"/>
                  </a:cubicBezTo>
                  <a:cubicBezTo>
                    <a:pt x="665" y="177"/>
                    <a:pt x="660" y="174"/>
                    <a:pt x="655" y="171"/>
                  </a:cubicBezTo>
                  <a:cubicBezTo>
                    <a:pt x="651" y="169"/>
                    <a:pt x="651" y="169"/>
                    <a:pt x="651" y="169"/>
                  </a:cubicBezTo>
                  <a:cubicBezTo>
                    <a:pt x="652" y="173"/>
                    <a:pt x="652" y="173"/>
                    <a:pt x="652" y="173"/>
                  </a:cubicBezTo>
                  <a:cubicBezTo>
                    <a:pt x="653" y="178"/>
                    <a:pt x="653" y="182"/>
                    <a:pt x="654" y="187"/>
                  </a:cubicBezTo>
                  <a:cubicBezTo>
                    <a:pt x="657" y="199"/>
                    <a:pt x="658" y="213"/>
                    <a:pt x="660" y="226"/>
                  </a:cubicBezTo>
                  <a:cubicBezTo>
                    <a:pt x="661" y="239"/>
                    <a:pt x="664" y="252"/>
                    <a:pt x="671" y="264"/>
                  </a:cubicBezTo>
                  <a:cubicBezTo>
                    <a:pt x="673" y="263"/>
                    <a:pt x="673" y="263"/>
                    <a:pt x="673" y="263"/>
                  </a:cubicBezTo>
                  <a:cubicBezTo>
                    <a:pt x="672" y="261"/>
                    <a:pt x="672" y="261"/>
                    <a:pt x="672" y="261"/>
                  </a:cubicBezTo>
                  <a:cubicBezTo>
                    <a:pt x="670" y="262"/>
                    <a:pt x="667" y="263"/>
                    <a:pt x="665" y="263"/>
                  </a:cubicBezTo>
                  <a:cubicBezTo>
                    <a:pt x="663" y="264"/>
                    <a:pt x="663" y="264"/>
                    <a:pt x="663" y="264"/>
                  </a:cubicBezTo>
                  <a:cubicBezTo>
                    <a:pt x="664" y="266"/>
                    <a:pt x="664" y="266"/>
                    <a:pt x="664" y="266"/>
                  </a:cubicBezTo>
                  <a:cubicBezTo>
                    <a:pt x="666" y="271"/>
                    <a:pt x="668" y="274"/>
                    <a:pt x="668" y="277"/>
                  </a:cubicBezTo>
                  <a:cubicBezTo>
                    <a:pt x="672" y="303"/>
                    <a:pt x="676" y="329"/>
                    <a:pt x="680" y="355"/>
                  </a:cubicBezTo>
                  <a:cubicBezTo>
                    <a:pt x="681" y="363"/>
                    <a:pt x="682" y="370"/>
                    <a:pt x="684" y="379"/>
                  </a:cubicBezTo>
                  <a:cubicBezTo>
                    <a:pt x="685" y="383"/>
                    <a:pt x="685" y="383"/>
                    <a:pt x="685" y="383"/>
                  </a:cubicBezTo>
                  <a:cubicBezTo>
                    <a:pt x="687" y="380"/>
                    <a:pt x="687" y="380"/>
                    <a:pt x="687" y="380"/>
                  </a:cubicBezTo>
                  <a:cubicBezTo>
                    <a:pt x="702" y="363"/>
                    <a:pt x="715" y="347"/>
                    <a:pt x="729" y="331"/>
                  </a:cubicBezTo>
                  <a:cubicBezTo>
                    <a:pt x="730" y="330"/>
                    <a:pt x="730" y="330"/>
                    <a:pt x="730" y="330"/>
                  </a:cubicBezTo>
                  <a:cubicBezTo>
                    <a:pt x="729" y="328"/>
                    <a:pt x="729" y="328"/>
                    <a:pt x="729" y="328"/>
                  </a:cubicBezTo>
                  <a:cubicBezTo>
                    <a:pt x="712" y="308"/>
                    <a:pt x="695" y="289"/>
                    <a:pt x="678" y="269"/>
                  </a:cubicBezTo>
                  <a:cubicBezTo>
                    <a:pt x="677" y="268"/>
                    <a:pt x="676" y="265"/>
                    <a:pt x="674" y="262"/>
                  </a:cubicBezTo>
                  <a:cubicBezTo>
                    <a:pt x="672" y="263"/>
                    <a:pt x="672" y="263"/>
                    <a:pt x="672" y="263"/>
                  </a:cubicBezTo>
                  <a:cubicBezTo>
                    <a:pt x="671" y="265"/>
                    <a:pt x="671" y="265"/>
                    <a:pt x="671" y="265"/>
                  </a:cubicBezTo>
                  <a:cubicBezTo>
                    <a:pt x="672" y="263"/>
                    <a:pt x="672" y="263"/>
                    <a:pt x="672" y="263"/>
                  </a:cubicBezTo>
                  <a:cubicBezTo>
                    <a:pt x="671" y="264"/>
                    <a:pt x="671" y="264"/>
                    <a:pt x="671" y="264"/>
                  </a:cubicBezTo>
                  <a:cubicBezTo>
                    <a:pt x="672" y="266"/>
                    <a:pt x="673" y="269"/>
                    <a:pt x="675" y="272"/>
                  </a:cubicBezTo>
                  <a:cubicBezTo>
                    <a:pt x="692" y="292"/>
                    <a:pt x="709" y="311"/>
                    <a:pt x="726" y="331"/>
                  </a:cubicBezTo>
                  <a:cubicBezTo>
                    <a:pt x="727" y="330"/>
                    <a:pt x="727" y="330"/>
                    <a:pt x="727" y="330"/>
                  </a:cubicBezTo>
                  <a:cubicBezTo>
                    <a:pt x="726" y="328"/>
                    <a:pt x="726" y="328"/>
                    <a:pt x="726" y="328"/>
                  </a:cubicBezTo>
                  <a:cubicBezTo>
                    <a:pt x="712" y="344"/>
                    <a:pt x="699" y="360"/>
                    <a:pt x="684" y="377"/>
                  </a:cubicBezTo>
                  <a:cubicBezTo>
                    <a:pt x="686" y="379"/>
                    <a:pt x="686" y="379"/>
                    <a:pt x="686" y="379"/>
                  </a:cubicBezTo>
                  <a:cubicBezTo>
                    <a:pt x="688" y="378"/>
                    <a:pt x="688" y="378"/>
                    <a:pt x="688" y="378"/>
                  </a:cubicBezTo>
                  <a:cubicBezTo>
                    <a:pt x="686" y="369"/>
                    <a:pt x="685" y="362"/>
                    <a:pt x="684" y="354"/>
                  </a:cubicBezTo>
                  <a:cubicBezTo>
                    <a:pt x="680" y="328"/>
                    <a:pt x="676" y="302"/>
                    <a:pt x="672" y="276"/>
                  </a:cubicBezTo>
                  <a:cubicBezTo>
                    <a:pt x="671" y="272"/>
                    <a:pt x="669" y="269"/>
                    <a:pt x="668" y="264"/>
                  </a:cubicBezTo>
                  <a:cubicBezTo>
                    <a:pt x="666" y="265"/>
                    <a:pt x="666" y="265"/>
                    <a:pt x="666" y="265"/>
                  </a:cubicBezTo>
                  <a:cubicBezTo>
                    <a:pt x="666" y="267"/>
                    <a:pt x="666" y="267"/>
                    <a:pt x="666" y="267"/>
                  </a:cubicBezTo>
                  <a:cubicBezTo>
                    <a:pt x="668" y="266"/>
                    <a:pt x="671" y="266"/>
                    <a:pt x="673" y="265"/>
                  </a:cubicBezTo>
                  <a:cubicBezTo>
                    <a:pt x="676" y="265"/>
                    <a:pt x="676" y="265"/>
                    <a:pt x="676" y="265"/>
                  </a:cubicBezTo>
                  <a:cubicBezTo>
                    <a:pt x="674" y="262"/>
                    <a:pt x="674" y="262"/>
                    <a:pt x="674" y="262"/>
                  </a:cubicBezTo>
                  <a:cubicBezTo>
                    <a:pt x="668" y="251"/>
                    <a:pt x="665" y="238"/>
                    <a:pt x="663" y="225"/>
                  </a:cubicBezTo>
                  <a:cubicBezTo>
                    <a:pt x="662" y="212"/>
                    <a:pt x="661" y="199"/>
                    <a:pt x="658" y="186"/>
                  </a:cubicBezTo>
                  <a:cubicBezTo>
                    <a:pt x="657" y="182"/>
                    <a:pt x="657" y="178"/>
                    <a:pt x="656" y="172"/>
                  </a:cubicBezTo>
                  <a:cubicBezTo>
                    <a:pt x="654" y="172"/>
                    <a:pt x="654" y="172"/>
                    <a:pt x="654" y="172"/>
                  </a:cubicBezTo>
                  <a:cubicBezTo>
                    <a:pt x="653" y="174"/>
                    <a:pt x="653" y="174"/>
                    <a:pt x="653" y="174"/>
                  </a:cubicBezTo>
                  <a:cubicBezTo>
                    <a:pt x="658" y="177"/>
                    <a:pt x="662" y="180"/>
                    <a:pt x="667" y="183"/>
                  </a:cubicBezTo>
                  <a:cubicBezTo>
                    <a:pt x="705" y="207"/>
                    <a:pt x="743" y="231"/>
                    <a:pt x="781" y="255"/>
                  </a:cubicBezTo>
                  <a:cubicBezTo>
                    <a:pt x="783" y="256"/>
                    <a:pt x="783" y="257"/>
                    <a:pt x="784" y="257"/>
                  </a:cubicBezTo>
                  <a:cubicBezTo>
                    <a:pt x="785" y="258"/>
                    <a:pt x="785" y="258"/>
                    <a:pt x="785" y="259"/>
                  </a:cubicBezTo>
                  <a:cubicBezTo>
                    <a:pt x="785" y="259"/>
                    <a:pt x="785" y="259"/>
                    <a:pt x="784" y="260"/>
                  </a:cubicBezTo>
                  <a:cubicBezTo>
                    <a:pt x="784" y="261"/>
                    <a:pt x="783" y="261"/>
                    <a:pt x="782" y="262"/>
                  </a:cubicBezTo>
                  <a:cubicBezTo>
                    <a:pt x="764" y="283"/>
                    <a:pt x="747" y="304"/>
                    <a:pt x="728" y="325"/>
                  </a:cubicBezTo>
                  <a:cubicBezTo>
                    <a:pt x="730" y="327"/>
                    <a:pt x="730" y="327"/>
                    <a:pt x="730" y="327"/>
                  </a:cubicBezTo>
                  <a:cubicBezTo>
                    <a:pt x="732" y="325"/>
                    <a:pt x="732" y="325"/>
                    <a:pt x="732" y="325"/>
                  </a:cubicBezTo>
                  <a:cubicBezTo>
                    <a:pt x="720" y="312"/>
                    <a:pt x="708" y="299"/>
                    <a:pt x="697" y="286"/>
                  </a:cubicBezTo>
                  <a:cubicBezTo>
                    <a:pt x="691" y="279"/>
                    <a:pt x="685" y="272"/>
                    <a:pt x="679" y="265"/>
                  </a:cubicBezTo>
                  <a:cubicBezTo>
                    <a:pt x="677" y="263"/>
                    <a:pt x="675" y="262"/>
                    <a:pt x="674" y="261"/>
                  </a:cubicBezTo>
                  <a:cubicBezTo>
                    <a:pt x="668" y="258"/>
                    <a:pt x="668" y="258"/>
                    <a:pt x="668" y="258"/>
                  </a:cubicBezTo>
                  <a:cubicBezTo>
                    <a:pt x="671" y="264"/>
                    <a:pt x="671" y="264"/>
                    <a:pt x="671" y="264"/>
                  </a:cubicBezTo>
                  <a:lnTo>
                    <a:pt x="672" y="263"/>
                  </a:lnTo>
                  <a:close/>
                  <a:moveTo>
                    <a:pt x="609" y="297"/>
                  </a:moveTo>
                  <a:cubicBezTo>
                    <a:pt x="608" y="296"/>
                    <a:pt x="608" y="296"/>
                    <a:pt x="608" y="296"/>
                  </a:cubicBezTo>
                  <a:cubicBezTo>
                    <a:pt x="602" y="300"/>
                    <a:pt x="596" y="304"/>
                    <a:pt x="590" y="308"/>
                  </a:cubicBezTo>
                  <a:cubicBezTo>
                    <a:pt x="589" y="309"/>
                    <a:pt x="588" y="310"/>
                    <a:pt x="587" y="311"/>
                  </a:cubicBezTo>
                  <a:cubicBezTo>
                    <a:pt x="586" y="311"/>
                    <a:pt x="586" y="312"/>
                    <a:pt x="586" y="312"/>
                  </a:cubicBezTo>
                  <a:cubicBezTo>
                    <a:pt x="585" y="313"/>
                    <a:pt x="585" y="313"/>
                    <a:pt x="585" y="314"/>
                  </a:cubicBezTo>
                  <a:cubicBezTo>
                    <a:pt x="585" y="315"/>
                    <a:pt x="585" y="315"/>
                    <a:pt x="585" y="315"/>
                  </a:cubicBezTo>
                  <a:cubicBezTo>
                    <a:pt x="587" y="314"/>
                    <a:pt x="587" y="314"/>
                    <a:pt x="587" y="314"/>
                  </a:cubicBezTo>
                  <a:cubicBezTo>
                    <a:pt x="585" y="315"/>
                    <a:pt x="585" y="315"/>
                    <a:pt x="585" y="315"/>
                  </a:cubicBezTo>
                  <a:cubicBezTo>
                    <a:pt x="586" y="328"/>
                    <a:pt x="587" y="342"/>
                    <a:pt x="589" y="356"/>
                  </a:cubicBezTo>
                  <a:cubicBezTo>
                    <a:pt x="589" y="357"/>
                    <a:pt x="590" y="359"/>
                    <a:pt x="591" y="360"/>
                  </a:cubicBezTo>
                  <a:cubicBezTo>
                    <a:pt x="592" y="361"/>
                    <a:pt x="594" y="362"/>
                    <a:pt x="595" y="362"/>
                  </a:cubicBezTo>
                  <a:cubicBezTo>
                    <a:pt x="597" y="362"/>
                    <a:pt x="598" y="361"/>
                    <a:pt x="600" y="360"/>
                  </a:cubicBezTo>
                  <a:cubicBezTo>
                    <a:pt x="606" y="354"/>
                    <a:pt x="613" y="348"/>
                    <a:pt x="619" y="342"/>
                  </a:cubicBezTo>
                  <a:cubicBezTo>
                    <a:pt x="625" y="336"/>
                    <a:pt x="632" y="329"/>
                    <a:pt x="638" y="323"/>
                  </a:cubicBezTo>
                  <a:cubicBezTo>
                    <a:pt x="639" y="323"/>
                    <a:pt x="644" y="318"/>
                    <a:pt x="648" y="314"/>
                  </a:cubicBezTo>
                  <a:cubicBezTo>
                    <a:pt x="651" y="312"/>
                    <a:pt x="653" y="309"/>
                    <a:pt x="655" y="308"/>
                  </a:cubicBezTo>
                  <a:cubicBezTo>
                    <a:pt x="656" y="307"/>
                    <a:pt x="657" y="306"/>
                    <a:pt x="657" y="306"/>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8" y="305"/>
                    <a:pt x="658" y="305"/>
                    <a:pt x="658" y="305"/>
                  </a:cubicBezTo>
                  <a:cubicBezTo>
                    <a:pt x="657" y="303"/>
                    <a:pt x="657" y="303"/>
                    <a:pt x="657" y="303"/>
                  </a:cubicBezTo>
                  <a:cubicBezTo>
                    <a:pt x="656" y="304"/>
                    <a:pt x="656" y="304"/>
                    <a:pt x="656" y="304"/>
                  </a:cubicBezTo>
                  <a:cubicBezTo>
                    <a:pt x="656" y="305"/>
                    <a:pt x="657" y="305"/>
                    <a:pt x="657" y="306"/>
                  </a:cubicBezTo>
                  <a:cubicBezTo>
                    <a:pt x="658" y="305"/>
                    <a:pt x="658" y="305"/>
                    <a:pt x="658" y="305"/>
                  </a:cubicBezTo>
                  <a:cubicBezTo>
                    <a:pt x="657" y="303"/>
                    <a:pt x="657" y="303"/>
                    <a:pt x="657" y="303"/>
                  </a:cubicBezTo>
                  <a:cubicBezTo>
                    <a:pt x="643" y="317"/>
                    <a:pt x="614" y="346"/>
                    <a:pt x="599" y="361"/>
                  </a:cubicBezTo>
                  <a:cubicBezTo>
                    <a:pt x="597" y="363"/>
                    <a:pt x="597" y="363"/>
                    <a:pt x="597" y="363"/>
                  </a:cubicBezTo>
                  <a:cubicBezTo>
                    <a:pt x="599" y="364"/>
                    <a:pt x="599" y="364"/>
                    <a:pt x="599" y="364"/>
                  </a:cubicBezTo>
                  <a:cubicBezTo>
                    <a:pt x="626" y="377"/>
                    <a:pt x="652" y="390"/>
                    <a:pt x="679" y="403"/>
                  </a:cubicBezTo>
                  <a:cubicBezTo>
                    <a:pt x="683" y="405"/>
                    <a:pt x="683" y="405"/>
                    <a:pt x="683" y="405"/>
                  </a:cubicBezTo>
                  <a:cubicBezTo>
                    <a:pt x="682" y="401"/>
                    <a:pt x="682" y="401"/>
                    <a:pt x="682" y="401"/>
                  </a:cubicBezTo>
                  <a:cubicBezTo>
                    <a:pt x="677" y="367"/>
                    <a:pt x="672" y="334"/>
                    <a:pt x="667" y="301"/>
                  </a:cubicBezTo>
                  <a:cubicBezTo>
                    <a:pt x="666" y="299"/>
                    <a:pt x="666" y="299"/>
                    <a:pt x="666" y="299"/>
                  </a:cubicBezTo>
                  <a:cubicBezTo>
                    <a:pt x="664" y="300"/>
                    <a:pt x="664" y="300"/>
                    <a:pt x="664" y="300"/>
                  </a:cubicBezTo>
                  <a:cubicBezTo>
                    <a:pt x="661" y="301"/>
                    <a:pt x="659" y="302"/>
                    <a:pt x="658" y="303"/>
                  </a:cubicBezTo>
                  <a:cubicBezTo>
                    <a:pt x="658" y="305"/>
                    <a:pt x="658" y="305"/>
                    <a:pt x="658" y="305"/>
                  </a:cubicBezTo>
                  <a:cubicBezTo>
                    <a:pt x="660" y="303"/>
                    <a:pt x="660" y="303"/>
                    <a:pt x="660" y="303"/>
                  </a:cubicBezTo>
                  <a:cubicBezTo>
                    <a:pt x="660" y="303"/>
                    <a:pt x="659" y="302"/>
                    <a:pt x="659" y="302"/>
                  </a:cubicBezTo>
                  <a:cubicBezTo>
                    <a:pt x="657" y="303"/>
                    <a:pt x="657" y="303"/>
                    <a:pt x="657" y="303"/>
                  </a:cubicBezTo>
                  <a:cubicBezTo>
                    <a:pt x="659" y="305"/>
                    <a:pt x="659" y="305"/>
                    <a:pt x="659" y="305"/>
                  </a:cubicBezTo>
                  <a:cubicBezTo>
                    <a:pt x="661" y="302"/>
                    <a:pt x="664" y="298"/>
                    <a:pt x="667" y="296"/>
                  </a:cubicBezTo>
                  <a:cubicBezTo>
                    <a:pt x="667" y="295"/>
                    <a:pt x="667" y="295"/>
                    <a:pt x="667" y="295"/>
                  </a:cubicBezTo>
                  <a:cubicBezTo>
                    <a:pt x="667" y="294"/>
                    <a:pt x="667" y="294"/>
                    <a:pt x="667" y="294"/>
                  </a:cubicBezTo>
                  <a:cubicBezTo>
                    <a:pt x="665" y="286"/>
                    <a:pt x="663" y="277"/>
                    <a:pt x="661" y="270"/>
                  </a:cubicBezTo>
                  <a:cubicBezTo>
                    <a:pt x="661" y="267"/>
                    <a:pt x="661" y="267"/>
                    <a:pt x="661" y="267"/>
                  </a:cubicBezTo>
                  <a:cubicBezTo>
                    <a:pt x="658" y="268"/>
                    <a:pt x="658" y="268"/>
                    <a:pt x="658" y="268"/>
                  </a:cubicBezTo>
                  <a:cubicBezTo>
                    <a:pt x="644" y="277"/>
                    <a:pt x="629" y="286"/>
                    <a:pt x="614" y="294"/>
                  </a:cubicBezTo>
                  <a:cubicBezTo>
                    <a:pt x="613" y="295"/>
                    <a:pt x="611" y="295"/>
                    <a:pt x="608" y="296"/>
                  </a:cubicBezTo>
                  <a:cubicBezTo>
                    <a:pt x="609" y="297"/>
                    <a:pt x="609" y="297"/>
                    <a:pt x="609" y="297"/>
                  </a:cubicBezTo>
                  <a:cubicBezTo>
                    <a:pt x="610" y="299"/>
                    <a:pt x="610" y="299"/>
                    <a:pt x="610" y="299"/>
                  </a:cubicBezTo>
                  <a:cubicBezTo>
                    <a:pt x="612" y="297"/>
                    <a:pt x="613" y="295"/>
                    <a:pt x="615" y="294"/>
                  </a:cubicBezTo>
                  <a:cubicBezTo>
                    <a:pt x="628" y="286"/>
                    <a:pt x="641" y="278"/>
                    <a:pt x="655" y="271"/>
                  </a:cubicBezTo>
                  <a:cubicBezTo>
                    <a:pt x="657" y="270"/>
                    <a:pt x="658" y="269"/>
                    <a:pt x="659" y="267"/>
                  </a:cubicBezTo>
                  <a:cubicBezTo>
                    <a:pt x="660" y="266"/>
                    <a:pt x="661" y="264"/>
                    <a:pt x="661" y="262"/>
                  </a:cubicBezTo>
                  <a:cubicBezTo>
                    <a:pt x="661" y="261"/>
                    <a:pt x="661" y="260"/>
                    <a:pt x="660" y="259"/>
                  </a:cubicBezTo>
                  <a:cubicBezTo>
                    <a:pt x="656" y="229"/>
                    <a:pt x="651" y="199"/>
                    <a:pt x="646" y="169"/>
                  </a:cubicBezTo>
                  <a:cubicBezTo>
                    <a:pt x="644" y="152"/>
                    <a:pt x="641" y="135"/>
                    <a:pt x="638" y="117"/>
                  </a:cubicBezTo>
                  <a:cubicBezTo>
                    <a:pt x="638" y="114"/>
                    <a:pt x="638" y="114"/>
                    <a:pt x="638" y="114"/>
                  </a:cubicBezTo>
                  <a:cubicBezTo>
                    <a:pt x="635" y="116"/>
                    <a:pt x="635" y="116"/>
                    <a:pt x="635" y="116"/>
                  </a:cubicBezTo>
                  <a:cubicBezTo>
                    <a:pt x="633" y="118"/>
                    <a:pt x="631" y="119"/>
                    <a:pt x="630" y="120"/>
                  </a:cubicBezTo>
                  <a:cubicBezTo>
                    <a:pt x="612" y="135"/>
                    <a:pt x="594" y="150"/>
                    <a:pt x="576" y="164"/>
                  </a:cubicBezTo>
                  <a:cubicBezTo>
                    <a:pt x="575" y="165"/>
                    <a:pt x="573" y="167"/>
                    <a:pt x="573" y="168"/>
                  </a:cubicBezTo>
                  <a:cubicBezTo>
                    <a:pt x="572" y="170"/>
                    <a:pt x="571" y="172"/>
                    <a:pt x="571" y="174"/>
                  </a:cubicBezTo>
                  <a:cubicBezTo>
                    <a:pt x="571" y="174"/>
                    <a:pt x="571" y="175"/>
                    <a:pt x="572" y="176"/>
                  </a:cubicBezTo>
                  <a:cubicBezTo>
                    <a:pt x="572" y="176"/>
                    <a:pt x="572" y="176"/>
                    <a:pt x="572" y="176"/>
                  </a:cubicBezTo>
                  <a:cubicBezTo>
                    <a:pt x="575" y="209"/>
                    <a:pt x="578" y="242"/>
                    <a:pt x="581" y="275"/>
                  </a:cubicBezTo>
                  <a:cubicBezTo>
                    <a:pt x="582" y="286"/>
                    <a:pt x="583" y="297"/>
                    <a:pt x="584" y="307"/>
                  </a:cubicBezTo>
                  <a:cubicBezTo>
                    <a:pt x="585" y="310"/>
                    <a:pt x="585" y="310"/>
                    <a:pt x="585" y="310"/>
                  </a:cubicBezTo>
                  <a:cubicBezTo>
                    <a:pt x="587" y="309"/>
                    <a:pt x="587" y="309"/>
                    <a:pt x="587" y="309"/>
                  </a:cubicBezTo>
                  <a:cubicBezTo>
                    <a:pt x="595" y="305"/>
                    <a:pt x="602" y="302"/>
                    <a:pt x="610" y="299"/>
                  </a:cubicBezTo>
                  <a:cubicBezTo>
                    <a:pt x="609" y="297"/>
                    <a:pt x="609" y="297"/>
                    <a:pt x="609" y="297"/>
                  </a:cubicBezTo>
                  <a:cubicBezTo>
                    <a:pt x="608" y="296"/>
                    <a:pt x="608" y="296"/>
                    <a:pt x="608" y="296"/>
                  </a:cubicBezTo>
                  <a:cubicBezTo>
                    <a:pt x="609" y="297"/>
                    <a:pt x="609" y="297"/>
                    <a:pt x="609" y="297"/>
                  </a:cubicBezTo>
                  <a:cubicBezTo>
                    <a:pt x="608" y="295"/>
                    <a:pt x="608" y="295"/>
                    <a:pt x="608" y="295"/>
                  </a:cubicBezTo>
                  <a:cubicBezTo>
                    <a:pt x="601" y="299"/>
                    <a:pt x="593" y="302"/>
                    <a:pt x="586" y="305"/>
                  </a:cubicBezTo>
                  <a:cubicBezTo>
                    <a:pt x="586" y="307"/>
                    <a:pt x="586" y="307"/>
                    <a:pt x="586" y="307"/>
                  </a:cubicBezTo>
                  <a:cubicBezTo>
                    <a:pt x="588" y="307"/>
                    <a:pt x="588" y="307"/>
                    <a:pt x="588" y="307"/>
                  </a:cubicBezTo>
                  <a:cubicBezTo>
                    <a:pt x="587" y="296"/>
                    <a:pt x="586" y="285"/>
                    <a:pt x="585" y="275"/>
                  </a:cubicBezTo>
                  <a:cubicBezTo>
                    <a:pt x="582" y="242"/>
                    <a:pt x="579" y="208"/>
                    <a:pt x="575" y="175"/>
                  </a:cubicBezTo>
                  <a:cubicBezTo>
                    <a:pt x="575" y="175"/>
                    <a:pt x="575" y="175"/>
                    <a:pt x="575" y="175"/>
                  </a:cubicBezTo>
                  <a:cubicBezTo>
                    <a:pt x="575" y="175"/>
                    <a:pt x="575" y="174"/>
                    <a:pt x="575" y="174"/>
                  </a:cubicBezTo>
                  <a:cubicBezTo>
                    <a:pt x="575" y="172"/>
                    <a:pt x="576" y="171"/>
                    <a:pt x="576" y="170"/>
                  </a:cubicBezTo>
                  <a:cubicBezTo>
                    <a:pt x="577" y="169"/>
                    <a:pt x="578" y="168"/>
                    <a:pt x="579" y="167"/>
                  </a:cubicBezTo>
                  <a:cubicBezTo>
                    <a:pt x="597" y="153"/>
                    <a:pt x="615" y="138"/>
                    <a:pt x="632" y="123"/>
                  </a:cubicBezTo>
                  <a:cubicBezTo>
                    <a:pt x="634" y="122"/>
                    <a:pt x="635" y="121"/>
                    <a:pt x="637" y="119"/>
                  </a:cubicBezTo>
                  <a:cubicBezTo>
                    <a:pt x="636" y="118"/>
                    <a:pt x="636" y="118"/>
                    <a:pt x="636" y="118"/>
                  </a:cubicBezTo>
                  <a:cubicBezTo>
                    <a:pt x="634" y="118"/>
                    <a:pt x="634" y="118"/>
                    <a:pt x="634" y="118"/>
                  </a:cubicBezTo>
                  <a:cubicBezTo>
                    <a:pt x="637" y="136"/>
                    <a:pt x="640" y="153"/>
                    <a:pt x="642" y="170"/>
                  </a:cubicBezTo>
                  <a:cubicBezTo>
                    <a:pt x="647" y="200"/>
                    <a:pt x="652" y="230"/>
                    <a:pt x="656" y="260"/>
                  </a:cubicBezTo>
                  <a:cubicBezTo>
                    <a:pt x="657" y="261"/>
                    <a:pt x="657" y="262"/>
                    <a:pt x="657" y="262"/>
                  </a:cubicBezTo>
                  <a:cubicBezTo>
                    <a:pt x="657" y="264"/>
                    <a:pt x="656" y="264"/>
                    <a:pt x="656" y="265"/>
                  </a:cubicBezTo>
                  <a:cubicBezTo>
                    <a:pt x="655" y="266"/>
                    <a:pt x="654" y="267"/>
                    <a:pt x="653" y="268"/>
                  </a:cubicBezTo>
                  <a:cubicBezTo>
                    <a:pt x="639" y="275"/>
                    <a:pt x="626" y="283"/>
                    <a:pt x="613" y="291"/>
                  </a:cubicBezTo>
                  <a:cubicBezTo>
                    <a:pt x="610" y="292"/>
                    <a:pt x="609" y="295"/>
                    <a:pt x="607" y="296"/>
                  </a:cubicBezTo>
                  <a:cubicBezTo>
                    <a:pt x="603" y="301"/>
                    <a:pt x="603" y="301"/>
                    <a:pt x="603" y="301"/>
                  </a:cubicBezTo>
                  <a:cubicBezTo>
                    <a:pt x="609" y="299"/>
                    <a:pt x="609" y="299"/>
                    <a:pt x="609" y="299"/>
                  </a:cubicBezTo>
                  <a:cubicBezTo>
                    <a:pt x="611" y="299"/>
                    <a:pt x="613" y="299"/>
                    <a:pt x="616" y="298"/>
                  </a:cubicBezTo>
                  <a:cubicBezTo>
                    <a:pt x="631" y="289"/>
                    <a:pt x="646" y="280"/>
                    <a:pt x="660" y="272"/>
                  </a:cubicBezTo>
                  <a:cubicBezTo>
                    <a:pt x="659" y="270"/>
                    <a:pt x="659" y="270"/>
                    <a:pt x="659" y="270"/>
                  </a:cubicBezTo>
                  <a:cubicBezTo>
                    <a:pt x="658" y="271"/>
                    <a:pt x="658" y="271"/>
                    <a:pt x="658" y="271"/>
                  </a:cubicBezTo>
                  <a:cubicBezTo>
                    <a:pt x="659" y="278"/>
                    <a:pt x="661" y="287"/>
                    <a:pt x="663" y="295"/>
                  </a:cubicBezTo>
                  <a:cubicBezTo>
                    <a:pt x="665" y="295"/>
                    <a:pt x="665" y="295"/>
                    <a:pt x="665" y="295"/>
                  </a:cubicBezTo>
                  <a:cubicBezTo>
                    <a:pt x="664" y="293"/>
                    <a:pt x="664" y="293"/>
                    <a:pt x="664" y="293"/>
                  </a:cubicBezTo>
                  <a:cubicBezTo>
                    <a:pt x="661" y="296"/>
                    <a:pt x="659" y="299"/>
                    <a:pt x="656" y="302"/>
                  </a:cubicBezTo>
                  <a:cubicBezTo>
                    <a:pt x="654" y="303"/>
                    <a:pt x="654" y="303"/>
                    <a:pt x="654" y="303"/>
                  </a:cubicBezTo>
                  <a:cubicBezTo>
                    <a:pt x="656" y="304"/>
                    <a:pt x="656" y="304"/>
                    <a:pt x="656" y="304"/>
                  </a:cubicBezTo>
                  <a:cubicBezTo>
                    <a:pt x="656" y="305"/>
                    <a:pt x="657" y="306"/>
                    <a:pt x="657" y="306"/>
                  </a:cubicBezTo>
                  <a:cubicBezTo>
                    <a:pt x="658" y="307"/>
                    <a:pt x="658" y="307"/>
                    <a:pt x="658" y="307"/>
                  </a:cubicBezTo>
                  <a:cubicBezTo>
                    <a:pt x="659" y="307"/>
                    <a:pt x="659" y="307"/>
                    <a:pt x="659" y="307"/>
                  </a:cubicBezTo>
                  <a:cubicBezTo>
                    <a:pt x="661" y="306"/>
                    <a:pt x="663" y="305"/>
                    <a:pt x="666" y="303"/>
                  </a:cubicBezTo>
                  <a:cubicBezTo>
                    <a:pt x="665" y="302"/>
                    <a:pt x="665" y="302"/>
                    <a:pt x="665" y="302"/>
                  </a:cubicBezTo>
                  <a:cubicBezTo>
                    <a:pt x="663" y="302"/>
                    <a:pt x="663" y="302"/>
                    <a:pt x="663" y="302"/>
                  </a:cubicBezTo>
                  <a:cubicBezTo>
                    <a:pt x="668" y="335"/>
                    <a:pt x="673" y="368"/>
                    <a:pt x="678" y="402"/>
                  </a:cubicBezTo>
                  <a:cubicBezTo>
                    <a:pt x="680" y="402"/>
                    <a:pt x="680" y="402"/>
                    <a:pt x="680" y="402"/>
                  </a:cubicBezTo>
                  <a:cubicBezTo>
                    <a:pt x="681" y="400"/>
                    <a:pt x="681" y="400"/>
                    <a:pt x="681" y="400"/>
                  </a:cubicBezTo>
                  <a:cubicBezTo>
                    <a:pt x="654" y="386"/>
                    <a:pt x="628" y="374"/>
                    <a:pt x="601" y="360"/>
                  </a:cubicBezTo>
                  <a:cubicBezTo>
                    <a:pt x="600" y="362"/>
                    <a:pt x="600" y="362"/>
                    <a:pt x="600" y="362"/>
                  </a:cubicBezTo>
                  <a:cubicBezTo>
                    <a:pt x="601" y="364"/>
                    <a:pt x="601" y="364"/>
                    <a:pt x="601" y="364"/>
                  </a:cubicBezTo>
                  <a:cubicBezTo>
                    <a:pt x="616" y="349"/>
                    <a:pt x="646" y="320"/>
                    <a:pt x="660" y="306"/>
                  </a:cubicBezTo>
                  <a:cubicBezTo>
                    <a:pt x="661" y="305"/>
                    <a:pt x="661" y="305"/>
                    <a:pt x="661" y="305"/>
                  </a:cubicBezTo>
                  <a:cubicBezTo>
                    <a:pt x="660" y="303"/>
                    <a:pt x="660" y="303"/>
                    <a:pt x="660" y="303"/>
                  </a:cubicBezTo>
                  <a:cubicBezTo>
                    <a:pt x="660" y="303"/>
                    <a:pt x="659" y="302"/>
                    <a:pt x="659" y="302"/>
                  </a:cubicBezTo>
                  <a:cubicBezTo>
                    <a:pt x="658" y="301"/>
                    <a:pt x="658" y="301"/>
                    <a:pt x="658" y="301"/>
                  </a:cubicBezTo>
                  <a:cubicBezTo>
                    <a:pt x="656" y="301"/>
                    <a:pt x="656" y="301"/>
                    <a:pt x="656" y="301"/>
                  </a:cubicBezTo>
                  <a:cubicBezTo>
                    <a:pt x="656" y="302"/>
                    <a:pt x="655" y="302"/>
                    <a:pt x="655" y="303"/>
                  </a:cubicBezTo>
                  <a:cubicBezTo>
                    <a:pt x="650" y="307"/>
                    <a:pt x="637" y="319"/>
                    <a:pt x="635" y="320"/>
                  </a:cubicBezTo>
                  <a:cubicBezTo>
                    <a:pt x="629" y="327"/>
                    <a:pt x="623" y="333"/>
                    <a:pt x="616" y="339"/>
                  </a:cubicBezTo>
                  <a:cubicBezTo>
                    <a:pt x="610" y="345"/>
                    <a:pt x="603" y="351"/>
                    <a:pt x="597" y="357"/>
                  </a:cubicBezTo>
                  <a:cubicBezTo>
                    <a:pt x="596" y="357"/>
                    <a:pt x="596" y="358"/>
                    <a:pt x="595" y="358"/>
                  </a:cubicBezTo>
                  <a:cubicBezTo>
                    <a:pt x="595" y="358"/>
                    <a:pt x="594" y="357"/>
                    <a:pt x="594" y="357"/>
                  </a:cubicBezTo>
                  <a:cubicBezTo>
                    <a:pt x="593" y="357"/>
                    <a:pt x="593" y="356"/>
                    <a:pt x="593" y="355"/>
                  </a:cubicBezTo>
                  <a:cubicBezTo>
                    <a:pt x="591" y="342"/>
                    <a:pt x="590" y="328"/>
                    <a:pt x="589" y="314"/>
                  </a:cubicBezTo>
                  <a:cubicBezTo>
                    <a:pt x="589" y="314"/>
                    <a:pt x="589" y="314"/>
                    <a:pt x="589" y="314"/>
                  </a:cubicBezTo>
                  <a:cubicBezTo>
                    <a:pt x="589" y="314"/>
                    <a:pt x="589" y="314"/>
                    <a:pt x="589" y="314"/>
                  </a:cubicBezTo>
                  <a:cubicBezTo>
                    <a:pt x="587" y="314"/>
                    <a:pt x="587" y="314"/>
                    <a:pt x="587" y="314"/>
                  </a:cubicBezTo>
                  <a:cubicBezTo>
                    <a:pt x="589" y="314"/>
                    <a:pt x="589" y="314"/>
                    <a:pt x="589" y="314"/>
                  </a:cubicBezTo>
                  <a:cubicBezTo>
                    <a:pt x="589" y="314"/>
                    <a:pt x="589" y="314"/>
                    <a:pt x="589" y="314"/>
                  </a:cubicBezTo>
                  <a:cubicBezTo>
                    <a:pt x="587" y="314"/>
                    <a:pt x="587" y="314"/>
                    <a:pt x="587" y="314"/>
                  </a:cubicBezTo>
                  <a:cubicBezTo>
                    <a:pt x="589" y="314"/>
                    <a:pt x="589" y="314"/>
                    <a:pt x="589" y="314"/>
                  </a:cubicBezTo>
                  <a:cubicBezTo>
                    <a:pt x="588" y="314"/>
                    <a:pt x="588" y="314"/>
                    <a:pt x="588" y="314"/>
                  </a:cubicBezTo>
                  <a:cubicBezTo>
                    <a:pt x="589" y="314"/>
                    <a:pt x="589" y="314"/>
                    <a:pt x="589" y="314"/>
                  </a:cubicBezTo>
                  <a:cubicBezTo>
                    <a:pt x="589" y="314"/>
                    <a:pt x="589" y="314"/>
                    <a:pt x="589" y="314"/>
                  </a:cubicBezTo>
                  <a:cubicBezTo>
                    <a:pt x="588" y="314"/>
                    <a:pt x="588" y="314"/>
                    <a:pt x="588"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89" y="314"/>
                  </a:cubicBezTo>
                  <a:cubicBezTo>
                    <a:pt x="589" y="314"/>
                    <a:pt x="589" y="314"/>
                    <a:pt x="590" y="313"/>
                  </a:cubicBezTo>
                  <a:cubicBezTo>
                    <a:pt x="591" y="313"/>
                    <a:pt x="591" y="312"/>
                    <a:pt x="592" y="312"/>
                  </a:cubicBezTo>
                  <a:cubicBezTo>
                    <a:pt x="598" y="307"/>
                    <a:pt x="604" y="303"/>
                    <a:pt x="610" y="299"/>
                  </a:cubicBezTo>
                  <a:cubicBezTo>
                    <a:pt x="625" y="288"/>
                    <a:pt x="625" y="288"/>
                    <a:pt x="625" y="288"/>
                  </a:cubicBezTo>
                  <a:cubicBezTo>
                    <a:pt x="608" y="295"/>
                    <a:pt x="608" y="295"/>
                    <a:pt x="608" y="295"/>
                  </a:cubicBezTo>
                  <a:lnTo>
                    <a:pt x="609" y="297"/>
                  </a:lnTo>
                  <a:close/>
                  <a:moveTo>
                    <a:pt x="55" y="566"/>
                  </a:moveTo>
                  <a:cubicBezTo>
                    <a:pt x="55" y="568"/>
                    <a:pt x="55" y="568"/>
                    <a:pt x="55" y="568"/>
                  </a:cubicBezTo>
                  <a:cubicBezTo>
                    <a:pt x="187" y="568"/>
                    <a:pt x="319" y="568"/>
                    <a:pt x="450" y="568"/>
                  </a:cubicBezTo>
                  <a:cubicBezTo>
                    <a:pt x="452" y="568"/>
                    <a:pt x="452" y="568"/>
                    <a:pt x="452" y="568"/>
                  </a:cubicBezTo>
                  <a:cubicBezTo>
                    <a:pt x="452" y="566"/>
                    <a:pt x="452" y="566"/>
                    <a:pt x="452" y="566"/>
                  </a:cubicBezTo>
                  <a:cubicBezTo>
                    <a:pt x="452" y="547"/>
                    <a:pt x="452" y="529"/>
                    <a:pt x="452" y="510"/>
                  </a:cubicBezTo>
                  <a:cubicBezTo>
                    <a:pt x="452" y="508"/>
                    <a:pt x="452" y="508"/>
                    <a:pt x="452" y="508"/>
                  </a:cubicBezTo>
                  <a:cubicBezTo>
                    <a:pt x="450" y="508"/>
                    <a:pt x="450" y="508"/>
                    <a:pt x="450" y="508"/>
                  </a:cubicBezTo>
                  <a:cubicBezTo>
                    <a:pt x="345" y="508"/>
                    <a:pt x="241" y="508"/>
                    <a:pt x="137" y="508"/>
                  </a:cubicBezTo>
                  <a:cubicBezTo>
                    <a:pt x="137" y="510"/>
                    <a:pt x="137" y="510"/>
                    <a:pt x="137" y="510"/>
                  </a:cubicBezTo>
                  <a:cubicBezTo>
                    <a:pt x="138" y="509"/>
                    <a:pt x="138" y="509"/>
                    <a:pt x="138" y="509"/>
                  </a:cubicBezTo>
                  <a:cubicBezTo>
                    <a:pt x="138" y="508"/>
                    <a:pt x="137" y="508"/>
                    <a:pt x="137" y="507"/>
                  </a:cubicBezTo>
                  <a:cubicBezTo>
                    <a:pt x="135" y="508"/>
                    <a:pt x="135" y="508"/>
                    <a:pt x="135" y="508"/>
                  </a:cubicBezTo>
                  <a:cubicBezTo>
                    <a:pt x="137" y="509"/>
                    <a:pt x="137" y="509"/>
                    <a:pt x="137" y="509"/>
                  </a:cubicBezTo>
                  <a:cubicBezTo>
                    <a:pt x="144" y="498"/>
                    <a:pt x="151" y="486"/>
                    <a:pt x="158" y="474"/>
                  </a:cubicBezTo>
                  <a:cubicBezTo>
                    <a:pt x="165" y="462"/>
                    <a:pt x="172" y="450"/>
                    <a:pt x="178" y="438"/>
                  </a:cubicBezTo>
                  <a:cubicBezTo>
                    <a:pt x="185" y="426"/>
                    <a:pt x="192" y="413"/>
                    <a:pt x="199" y="401"/>
                  </a:cubicBezTo>
                  <a:cubicBezTo>
                    <a:pt x="206" y="389"/>
                    <a:pt x="213" y="377"/>
                    <a:pt x="220" y="365"/>
                  </a:cubicBezTo>
                  <a:cubicBezTo>
                    <a:pt x="222" y="361"/>
                    <a:pt x="222" y="361"/>
                    <a:pt x="222" y="361"/>
                  </a:cubicBezTo>
                  <a:cubicBezTo>
                    <a:pt x="217" y="362"/>
                    <a:pt x="217" y="362"/>
                    <a:pt x="217" y="362"/>
                  </a:cubicBezTo>
                  <a:cubicBezTo>
                    <a:pt x="214" y="363"/>
                    <a:pt x="212" y="365"/>
                    <a:pt x="211" y="366"/>
                  </a:cubicBezTo>
                  <a:cubicBezTo>
                    <a:pt x="181" y="396"/>
                    <a:pt x="151" y="426"/>
                    <a:pt x="121" y="456"/>
                  </a:cubicBezTo>
                  <a:cubicBezTo>
                    <a:pt x="117" y="459"/>
                    <a:pt x="114" y="464"/>
                    <a:pt x="111" y="468"/>
                  </a:cubicBezTo>
                  <a:cubicBezTo>
                    <a:pt x="96" y="494"/>
                    <a:pt x="80" y="520"/>
                    <a:pt x="65" y="546"/>
                  </a:cubicBezTo>
                  <a:cubicBezTo>
                    <a:pt x="61" y="552"/>
                    <a:pt x="57" y="558"/>
                    <a:pt x="53" y="565"/>
                  </a:cubicBezTo>
                  <a:cubicBezTo>
                    <a:pt x="52" y="568"/>
                    <a:pt x="52" y="568"/>
                    <a:pt x="52" y="568"/>
                  </a:cubicBezTo>
                  <a:cubicBezTo>
                    <a:pt x="55" y="568"/>
                    <a:pt x="55" y="568"/>
                    <a:pt x="55" y="568"/>
                  </a:cubicBezTo>
                  <a:cubicBezTo>
                    <a:pt x="55" y="566"/>
                    <a:pt x="55" y="566"/>
                    <a:pt x="55" y="566"/>
                  </a:cubicBezTo>
                  <a:cubicBezTo>
                    <a:pt x="57" y="567"/>
                    <a:pt x="57" y="567"/>
                    <a:pt x="57" y="567"/>
                  </a:cubicBezTo>
                  <a:cubicBezTo>
                    <a:pt x="61" y="560"/>
                    <a:pt x="64" y="554"/>
                    <a:pt x="68" y="548"/>
                  </a:cubicBezTo>
                  <a:cubicBezTo>
                    <a:pt x="84" y="522"/>
                    <a:pt x="99" y="496"/>
                    <a:pt x="115" y="470"/>
                  </a:cubicBezTo>
                  <a:cubicBezTo>
                    <a:pt x="117" y="466"/>
                    <a:pt x="121" y="462"/>
                    <a:pt x="124" y="459"/>
                  </a:cubicBezTo>
                  <a:cubicBezTo>
                    <a:pt x="154" y="429"/>
                    <a:pt x="184" y="399"/>
                    <a:pt x="213" y="369"/>
                  </a:cubicBezTo>
                  <a:cubicBezTo>
                    <a:pt x="215" y="368"/>
                    <a:pt x="216" y="366"/>
                    <a:pt x="218" y="366"/>
                  </a:cubicBezTo>
                  <a:cubicBezTo>
                    <a:pt x="218" y="364"/>
                    <a:pt x="218" y="364"/>
                    <a:pt x="218" y="364"/>
                  </a:cubicBezTo>
                  <a:cubicBezTo>
                    <a:pt x="216" y="363"/>
                    <a:pt x="216" y="363"/>
                    <a:pt x="216" y="363"/>
                  </a:cubicBezTo>
                  <a:cubicBezTo>
                    <a:pt x="209" y="375"/>
                    <a:pt x="202" y="387"/>
                    <a:pt x="196" y="399"/>
                  </a:cubicBezTo>
                  <a:cubicBezTo>
                    <a:pt x="189" y="411"/>
                    <a:pt x="182" y="424"/>
                    <a:pt x="175" y="436"/>
                  </a:cubicBezTo>
                  <a:cubicBezTo>
                    <a:pt x="168" y="448"/>
                    <a:pt x="161" y="460"/>
                    <a:pt x="154" y="472"/>
                  </a:cubicBezTo>
                  <a:cubicBezTo>
                    <a:pt x="148" y="484"/>
                    <a:pt x="141" y="496"/>
                    <a:pt x="134" y="507"/>
                  </a:cubicBezTo>
                  <a:cubicBezTo>
                    <a:pt x="133" y="509"/>
                    <a:pt x="133" y="509"/>
                    <a:pt x="133" y="509"/>
                  </a:cubicBezTo>
                  <a:cubicBezTo>
                    <a:pt x="134" y="510"/>
                    <a:pt x="134" y="510"/>
                    <a:pt x="134" y="510"/>
                  </a:cubicBezTo>
                  <a:cubicBezTo>
                    <a:pt x="134" y="510"/>
                    <a:pt x="135" y="511"/>
                    <a:pt x="136" y="512"/>
                  </a:cubicBezTo>
                  <a:cubicBezTo>
                    <a:pt x="136" y="512"/>
                    <a:pt x="136" y="512"/>
                    <a:pt x="136" y="512"/>
                  </a:cubicBezTo>
                  <a:cubicBezTo>
                    <a:pt x="137" y="512"/>
                    <a:pt x="137" y="512"/>
                    <a:pt x="137" y="512"/>
                  </a:cubicBezTo>
                  <a:cubicBezTo>
                    <a:pt x="241" y="512"/>
                    <a:pt x="345" y="512"/>
                    <a:pt x="450" y="512"/>
                  </a:cubicBezTo>
                  <a:cubicBezTo>
                    <a:pt x="450" y="510"/>
                    <a:pt x="450" y="510"/>
                    <a:pt x="450" y="510"/>
                  </a:cubicBezTo>
                  <a:cubicBezTo>
                    <a:pt x="448" y="510"/>
                    <a:pt x="448" y="510"/>
                    <a:pt x="448" y="510"/>
                  </a:cubicBezTo>
                  <a:cubicBezTo>
                    <a:pt x="448" y="529"/>
                    <a:pt x="448" y="547"/>
                    <a:pt x="448" y="566"/>
                  </a:cubicBezTo>
                  <a:cubicBezTo>
                    <a:pt x="450" y="566"/>
                    <a:pt x="450" y="566"/>
                    <a:pt x="450" y="566"/>
                  </a:cubicBezTo>
                  <a:cubicBezTo>
                    <a:pt x="450" y="564"/>
                    <a:pt x="450" y="564"/>
                    <a:pt x="450" y="564"/>
                  </a:cubicBezTo>
                  <a:cubicBezTo>
                    <a:pt x="319" y="564"/>
                    <a:pt x="187" y="564"/>
                    <a:pt x="55" y="564"/>
                  </a:cubicBezTo>
                  <a:cubicBezTo>
                    <a:pt x="55" y="566"/>
                    <a:pt x="55" y="566"/>
                    <a:pt x="55" y="566"/>
                  </a:cubicBezTo>
                  <a:cubicBezTo>
                    <a:pt x="57" y="567"/>
                    <a:pt x="57" y="567"/>
                    <a:pt x="57" y="567"/>
                  </a:cubicBezTo>
                  <a:lnTo>
                    <a:pt x="55" y="566"/>
                  </a:lnTo>
                  <a:close/>
                  <a:moveTo>
                    <a:pt x="877" y="520"/>
                  </a:moveTo>
                  <a:cubicBezTo>
                    <a:pt x="878" y="522"/>
                    <a:pt x="878" y="522"/>
                    <a:pt x="878" y="522"/>
                  </a:cubicBezTo>
                  <a:cubicBezTo>
                    <a:pt x="949" y="484"/>
                    <a:pt x="1019" y="446"/>
                    <a:pt x="1090" y="409"/>
                  </a:cubicBezTo>
                  <a:cubicBezTo>
                    <a:pt x="1092" y="408"/>
                    <a:pt x="1092" y="408"/>
                    <a:pt x="1092" y="408"/>
                  </a:cubicBezTo>
                  <a:cubicBezTo>
                    <a:pt x="1091" y="406"/>
                    <a:pt x="1091" y="406"/>
                    <a:pt x="1091" y="406"/>
                  </a:cubicBezTo>
                  <a:cubicBezTo>
                    <a:pt x="1081" y="387"/>
                    <a:pt x="1071" y="369"/>
                    <a:pt x="1061" y="350"/>
                  </a:cubicBezTo>
                  <a:cubicBezTo>
                    <a:pt x="1060" y="348"/>
                    <a:pt x="1060" y="348"/>
                    <a:pt x="1060" y="348"/>
                  </a:cubicBezTo>
                  <a:cubicBezTo>
                    <a:pt x="1058" y="350"/>
                    <a:pt x="1058" y="350"/>
                    <a:pt x="1058" y="350"/>
                  </a:cubicBezTo>
                  <a:cubicBezTo>
                    <a:pt x="1028" y="378"/>
                    <a:pt x="1000" y="405"/>
                    <a:pt x="970" y="434"/>
                  </a:cubicBezTo>
                  <a:cubicBezTo>
                    <a:pt x="971" y="436"/>
                    <a:pt x="971" y="436"/>
                    <a:pt x="971" y="436"/>
                  </a:cubicBezTo>
                  <a:cubicBezTo>
                    <a:pt x="973" y="435"/>
                    <a:pt x="973" y="435"/>
                    <a:pt x="973" y="435"/>
                  </a:cubicBezTo>
                  <a:cubicBezTo>
                    <a:pt x="963" y="412"/>
                    <a:pt x="954" y="390"/>
                    <a:pt x="945" y="368"/>
                  </a:cubicBezTo>
                  <a:cubicBezTo>
                    <a:pt x="944" y="367"/>
                    <a:pt x="944" y="367"/>
                    <a:pt x="944" y="367"/>
                  </a:cubicBezTo>
                  <a:cubicBezTo>
                    <a:pt x="942" y="367"/>
                    <a:pt x="942" y="367"/>
                    <a:pt x="942" y="367"/>
                  </a:cubicBezTo>
                  <a:cubicBezTo>
                    <a:pt x="907" y="374"/>
                    <a:pt x="872" y="380"/>
                    <a:pt x="836" y="386"/>
                  </a:cubicBezTo>
                  <a:cubicBezTo>
                    <a:pt x="834" y="387"/>
                    <a:pt x="834" y="387"/>
                    <a:pt x="834" y="387"/>
                  </a:cubicBezTo>
                  <a:cubicBezTo>
                    <a:pt x="835" y="389"/>
                    <a:pt x="835" y="389"/>
                    <a:pt x="835" y="389"/>
                  </a:cubicBezTo>
                  <a:cubicBezTo>
                    <a:pt x="848" y="433"/>
                    <a:pt x="861" y="476"/>
                    <a:pt x="875" y="521"/>
                  </a:cubicBezTo>
                  <a:cubicBezTo>
                    <a:pt x="876" y="523"/>
                    <a:pt x="876" y="523"/>
                    <a:pt x="876" y="523"/>
                  </a:cubicBezTo>
                  <a:cubicBezTo>
                    <a:pt x="878" y="522"/>
                    <a:pt x="878" y="522"/>
                    <a:pt x="878" y="522"/>
                  </a:cubicBezTo>
                  <a:cubicBezTo>
                    <a:pt x="877" y="520"/>
                    <a:pt x="877" y="520"/>
                    <a:pt x="877" y="520"/>
                  </a:cubicBezTo>
                  <a:cubicBezTo>
                    <a:pt x="879" y="520"/>
                    <a:pt x="879" y="520"/>
                    <a:pt x="879" y="520"/>
                  </a:cubicBezTo>
                  <a:cubicBezTo>
                    <a:pt x="865" y="475"/>
                    <a:pt x="852" y="432"/>
                    <a:pt x="838" y="388"/>
                  </a:cubicBezTo>
                  <a:cubicBezTo>
                    <a:pt x="836" y="388"/>
                    <a:pt x="836" y="388"/>
                    <a:pt x="836" y="388"/>
                  </a:cubicBezTo>
                  <a:cubicBezTo>
                    <a:pt x="837" y="390"/>
                    <a:pt x="837" y="390"/>
                    <a:pt x="837" y="390"/>
                  </a:cubicBezTo>
                  <a:cubicBezTo>
                    <a:pt x="873" y="384"/>
                    <a:pt x="908" y="377"/>
                    <a:pt x="943" y="371"/>
                  </a:cubicBezTo>
                  <a:cubicBezTo>
                    <a:pt x="943" y="369"/>
                    <a:pt x="943" y="369"/>
                    <a:pt x="943" y="369"/>
                  </a:cubicBezTo>
                  <a:cubicBezTo>
                    <a:pt x="941" y="370"/>
                    <a:pt x="941" y="370"/>
                    <a:pt x="941" y="370"/>
                  </a:cubicBezTo>
                  <a:cubicBezTo>
                    <a:pt x="950" y="392"/>
                    <a:pt x="959" y="414"/>
                    <a:pt x="969" y="436"/>
                  </a:cubicBezTo>
                  <a:cubicBezTo>
                    <a:pt x="970" y="439"/>
                    <a:pt x="970" y="439"/>
                    <a:pt x="970" y="439"/>
                  </a:cubicBezTo>
                  <a:cubicBezTo>
                    <a:pt x="972" y="437"/>
                    <a:pt x="972" y="437"/>
                    <a:pt x="972" y="437"/>
                  </a:cubicBezTo>
                  <a:cubicBezTo>
                    <a:pt x="1002" y="408"/>
                    <a:pt x="1031" y="381"/>
                    <a:pt x="1061" y="352"/>
                  </a:cubicBezTo>
                  <a:cubicBezTo>
                    <a:pt x="1059" y="351"/>
                    <a:pt x="1059" y="351"/>
                    <a:pt x="1059" y="351"/>
                  </a:cubicBezTo>
                  <a:cubicBezTo>
                    <a:pt x="1058" y="352"/>
                    <a:pt x="1058" y="352"/>
                    <a:pt x="1058" y="352"/>
                  </a:cubicBezTo>
                  <a:cubicBezTo>
                    <a:pt x="1068" y="371"/>
                    <a:pt x="1077" y="389"/>
                    <a:pt x="1087" y="408"/>
                  </a:cubicBezTo>
                  <a:cubicBezTo>
                    <a:pt x="1089" y="407"/>
                    <a:pt x="1089" y="407"/>
                    <a:pt x="1089" y="407"/>
                  </a:cubicBezTo>
                  <a:cubicBezTo>
                    <a:pt x="1088" y="405"/>
                    <a:pt x="1088" y="405"/>
                    <a:pt x="1088" y="405"/>
                  </a:cubicBezTo>
                  <a:cubicBezTo>
                    <a:pt x="1017" y="443"/>
                    <a:pt x="947" y="480"/>
                    <a:pt x="876" y="519"/>
                  </a:cubicBezTo>
                  <a:cubicBezTo>
                    <a:pt x="877" y="520"/>
                    <a:pt x="877" y="520"/>
                    <a:pt x="877" y="520"/>
                  </a:cubicBezTo>
                  <a:cubicBezTo>
                    <a:pt x="879" y="520"/>
                    <a:pt x="879" y="520"/>
                    <a:pt x="879" y="520"/>
                  </a:cubicBezTo>
                  <a:lnTo>
                    <a:pt x="877" y="520"/>
                  </a:lnTo>
                  <a:close/>
                  <a:moveTo>
                    <a:pt x="1620" y="551"/>
                  </a:moveTo>
                  <a:cubicBezTo>
                    <a:pt x="1621" y="552"/>
                    <a:pt x="1621" y="552"/>
                    <a:pt x="1621" y="552"/>
                  </a:cubicBezTo>
                  <a:cubicBezTo>
                    <a:pt x="1622" y="552"/>
                    <a:pt x="1622" y="551"/>
                    <a:pt x="1623" y="550"/>
                  </a:cubicBezTo>
                  <a:cubicBezTo>
                    <a:pt x="1624" y="549"/>
                    <a:pt x="1624" y="549"/>
                    <a:pt x="1624" y="549"/>
                  </a:cubicBezTo>
                  <a:cubicBezTo>
                    <a:pt x="1622" y="548"/>
                    <a:pt x="1622" y="548"/>
                    <a:pt x="1622" y="548"/>
                  </a:cubicBezTo>
                  <a:cubicBezTo>
                    <a:pt x="1620" y="546"/>
                    <a:pt x="1618" y="546"/>
                    <a:pt x="1617" y="544"/>
                  </a:cubicBezTo>
                  <a:cubicBezTo>
                    <a:pt x="1558" y="485"/>
                    <a:pt x="1499" y="426"/>
                    <a:pt x="1440" y="367"/>
                  </a:cubicBezTo>
                  <a:cubicBezTo>
                    <a:pt x="1376" y="303"/>
                    <a:pt x="1312" y="239"/>
                    <a:pt x="1247" y="175"/>
                  </a:cubicBezTo>
                  <a:cubicBezTo>
                    <a:pt x="1246" y="173"/>
                    <a:pt x="1245" y="172"/>
                    <a:pt x="1243" y="171"/>
                  </a:cubicBezTo>
                  <a:cubicBezTo>
                    <a:pt x="1242" y="170"/>
                    <a:pt x="1240" y="169"/>
                    <a:pt x="1238" y="168"/>
                  </a:cubicBezTo>
                  <a:cubicBezTo>
                    <a:pt x="1218" y="166"/>
                    <a:pt x="1198" y="164"/>
                    <a:pt x="1177" y="163"/>
                  </a:cubicBezTo>
                  <a:cubicBezTo>
                    <a:pt x="1162" y="162"/>
                    <a:pt x="1148" y="162"/>
                    <a:pt x="1133" y="161"/>
                  </a:cubicBezTo>
                  <a:cubicBezTo>
                    <a:pt x="1124" y="160"/>
                    <a:pt x="1115" y="160"/>
                    <a:pt x="1104" y="159"/>
                  </a:cubicBezTo>
                  <a:cubicBezTo>
                    <a:pt x="1100" y="159"/>
                    <a:pt x="1100" y="159"/>
                    <a:pt x="1100" y="159"/>
                  </a:cubicBezTo>
                  <a:cubicBezTo>
                    <a:pt x="1102" y="162"/>
                    <a:pt x="1102" y="162"/>
                    <a:pt x="1102" y="162"/>
                  </a:cubicBezTo>
                  <a:cubicBezTo>
                    <a:pt x="1109" y="171"/>
                    <a:pt x="1115" y="178"/>
                    <a:pt x="1120" y="185"/>
                  </a:cubicBezTo>
                  <a:cubicBezTo>
                    <a:pt x="1121" y="187"/>
                    <a:pt x="1123" y="189"/>
                    <a:pt x="1125" y="190"/>
                  </a:cubicBezTo>
                  <a:cubicBezTo>
                    <a:pt x="1127" y="191"/>
                    <a:pt x="1129" y="191"/>
                    <a:pt x="1131" y="191"/>
                  </a:cubicBezTo>
                  <a:cubicBezTo>
                    <a:pt x="1163" y="192"/>
                    <a:pt x="1194" y="193"/>
                    <a:pt x="1225" y="194"/>
                  </a:cubicBezTo>
                  <a:cubicBezTo>
                    <a:pt x="1228" y="194"/>
                    <a:pt x="1232" y="196"/>
                    <a:pt x="1234" y="198"/>
                  </a:cubicBezTo>
                  <a:cubicBezTo>
                    <a:pt x="1273" y="236"/>
                    <a:pt x="1313" y="275"/>
                    <a:pt x="1352" y="314"/>
                  </a:cubicBezTo>
                  <a:cubicBezTo>
                    <a:pt x="1422" y="382"/>
                    <a:pt x="1492" y="451"/>
                    <a:pt x="1562" y="519"/>
                  </a:cubicBezTo>
                  <a:cubicBezTo>
                    <a:pt x="1563" y="521"/>
                    <a:pt x="1564" y="522"/>
                    <a:pt x="1566" y="525"/>
                  </a:cubicBezTo>
                  <a:cubicBezTo>
                    <a:pt x="1568" y="524"/>
                    <a:pt x="1568" y="524"/>
                    <a:pt x="1568" y="524"/>
                  </a:cubicBezTo>
                  <a:cubicBezTo>
                    <a:pt x="1568" y="522"/>
                    <a:pt x="1568" y="522"/>
                    <a:pt x="1568" y="522"/>
                  </a:cubicBezTo>
                  <a:cubicBezTo>
                    <a:pt x="1504" y="523"/>
                    <a:pt x="1443" y="524"/>
                    <a:pt x="1381" y="524"/>
                  </a:cubicBezTo>
                  <a:cubicBezTo>
                    <a:pt x="1377" y="524"/>
                    <a:pt x="1377" y="524"/>
                    <a:pt x="1377" y="524"/>
                  </a:cubicBezTo>
                  <a:cubicBezTo>
                    <a:pt x="1379" y="527"/>
                    <a:pt x="1379" y="527"/>
                    <a:pt x="1379" y="527"/>
                  </a:cubicBezTo>
                  <a:cubicBezTo>
                    <a:pt x="1385" y="535"/>
                    <a:pt x="1390" y="541"/>
                    <a:pt x="1394" y="547"/>
                  </a:cubicBezTo>
                  <a:cubicBezTo>
                    <a:pt x="1395" y="550"/>
                    <a:pt x="1397" y="551"/>
                    <a:pt x="1400" y="552"/>
                  </a:cubicBezTo>
                  <a:cubicBezTo>
                    <a:pt x="1402" y="553"/>
                    <a:pt x="1404" y="554"/>
                    <a:pt x="1407" y="554"/>
                  </a:cubicBezTo>
                  <a:cubicBezTo>
                    <a:pt x="1459" y="553"/>
                    <a:pt x="1510" y="553"/>
                    <a:pt x="1562" y="553"/>
                  </a:cubicBezTo>
                  <a:cubicBezTo>
                    <a:pt x="1579" y="553"/>
                    <a:pt x="1596" y="553"/>
                    <a:pt x="1614" y="553"/>
                  </a:cubicBezTo>
                  <a:cubicBezTo>
                    <a:pt x="1616" y="553"/>
                    <a:pt x="1618" y="553"/>
                    <a:pt x="1620" y="553"/>
                  </a:cubicBezTo>
                  <a:cubicBezTo>
                    <a:pt x="1621" y="553"/>
                    <a:pt x="1621" y="553"/>
                    <a:pt x="1621" y="553"/>
                  </a:cubicBezTo>
                  <a:cubicBezTo>
                    <a:pt x="1621" y="552"/>
                    <a:pt x="1621" y="552"/>
                    <a:pt x="1621" y="552"/>
                  </a:cubicBezTo>
                  <a:cubicBezTo>
                    <a:pt x="1620" y="551"/>
                    <a:pt x="1620" y="551"/>
                    <a:pt x="1620" y="551"/>
                  </a:cubicBezTo>
                  <a:cubicBezTo>
                    <a:pt x="1620" y="549"/>
                    <a:pt x="1620" y="549"/>
                    <a:pt x="1620" y="549"/>
                  </a:cubicBezTo>
                  <a:cubicBezTo>
                    <a:pt x="1618" y="549"/>
                    <a:pt x="1616" y="549"/>
                    <a:pt x="1614" y="549"/>
                  </a:cubicBezTo>
                  <a:cubicBezTo>
                    <a:pt x="1596" y="549"/>
                    <a:pt x="1579" y="549"/>
                    <a:pt x="1562" y="549"/>
                  </a:cubicBezTo>
                  <a:cubicBezTo>
                    <a:pt x="1510" y="549"/>
                    <a:pt x="1459" y="549"/>
                    <a:pt x="1407" y="550"/>
                  </a:cubicBezTo>
                  <a:cubicBezTo>
                    <a:pt x="1404" y="550"/>
                    <a:pt x="1403" y="549"/>
                    <a:pt x="1401" y="549"/>
                  </a:cubicBezTo>
                  <a:cubicBezTo>
                    <a:pt x="1400" y="548"/>
                    <a:pt x="1399" y="547"/>
                    <a:pt x="1397" y="545"/>
                  </a:cubicBezTo>
                  <a:cubicBezTo>
                    <a:pt x="1393" y="538"/>
                    <a:pt x="1388" y="532"/>
                    <a:pt x="1382" y="525"/>
                  </a:cubicBezTo>
                  <a:cubicBezTo>
                    <a:pt x="1381" y="526"/>
                    <a:pt x="1381" y="526"/>
                    <a:pt x="1381" y="526"/>
                  </a:cubicBezTo>
                  <a:cubicBezTo>
                    <a:pt x="1381" y="528"/>
                    <a:pt x="1381" y="528"/>
                    <a:pt x="1381" y="528"/>
                  </a:cubicBezTo>
                  <a:cubicBezTo>
                    <a:pt x="1443" y="528"/>
                    <a:pt x="1505" y="527"/>
                    <a:pt x="1568" y="526"/>
                  </a:cubicBezTo>
                  <a:cubicBezTo>
                    <a:pt x="1572" y="526"/>
                    <a:pt x="1572" y="526"/>
                    <a:pt x="1572" y="526"/>
                  </a:cubicBezTo>
                  <a:cubicBezTo>
                    <a:pt x="1569" y="523"/>
                    <a:pt x="1569" y="523"/>
                    <a:pt x="1569" y="523"/>
                  </a:cubicBezTo>
                  <a:cubicBezTo>
                    <a:pt x="1567" y="520"/>
                    <a:pt x="1566" y="518"/>
                    <a:pt x="1564" y="517"/>
                  </a:cubicBezTo>
                  <a:cubicBezTo>
                    <a:pt x="1495" y="448"/>
                    <a:pt x="1425" y="379"/>
                    <a:pt x="1355" y="311"/>
                  </a:cubicBezTo>
                  <a:cubicBezTo>
                    <a:pt x="1315" y="272"/>
                    <a:pt x="1276" y="233"/>
                    <a:pt x="1237" y="195"/>
                  </a:cubicBezTo>
                  <a:cubicBezTo>
                    <a:pt x="1234" y="192"/>
                    <a:pt x="1229" y="190"/>
                    <a:pt x="1225" y="190"/>
                  </a:cubicBezTo>
                  <a:cubicBezTo>
                    <a:pt x="1194" y="189"/>
                    <a:pt x="1163" y="188"/>
                    <a:pt x="1132" y="187"/>
                  </a:cubicBezTo>
                  <a:cubicBezTo>
                    <a:pt x="1129" y="187"/>
                    <a:pt x="1128" y="187"/>
                    <a:pt x="1127" y="186"/>
                  </a:cubicBezTo>
                  <a:cubicBezTo>
                    <a:pt x="1125" y="186"/>
                    <a:pt x="1124" y="185"/>
                    <a:pt x="1123" y="183"/>
                  </a:cubicBezTo>
                  <a:cubicBezTo>
                    <a:pt x="1118" y="176"/>
                    <a:pt x="1112" y="168"/>
                    <a:pt x="1106" y="160"/>
                  </a:cubicBezTo>
                  <a:cubicBezTo>
                    <a:pt x="1104" y="161"/>
                    <a:pt x="1104" y="161"/>
                    <a:pt x="1104" y="161"/>
                  </a:cubicBezTo>
                  <a:cubicBezTo>
                    <a:pt x="1104" y="163"/>
                    <a:pt x="1104" y="163"/>
                    <a:pt x="1104" y="163"/>
                  </a:cubicBezTo>
                  <a:cubicBezTo>
                    <a:pt x="1114" y="164"/>
                    <a:pt x="1123" y="164"/>
                    <a:pt x="1133" y="165"/>
                  </a:cubicBezTo>
                  <a:cubicBezTo>
                    <a:pt x="1147" y="166"/>
                    <a:pt x="1162" y="166"/>
                    <a:pt x="1177" y="167"/>
                  </a:cubicBezTo>
                  <a:cubicBezTo>
                    <a:pt x="1197" y="168"/>
                    <a:pt x="1218" y="170"/>
                    <a:pt x="1238" y="172"/>
                  </a:cubicBezTo>
                  <a:cubicBezTo>
                    <a:pt x="1239" y="173"/>
                    <a:pt x="1240" y="173"/>
                    <a:pt x="1241" y="174"/>
                  </a:cubicBezTo>
                  <a:cubicBezTo>
                    <a:pt x="1242" y="175"/>
                    <a:pt x="1243" y="176"/>
                    <a:pt x="1245" y="177"/>
                  </a:cubicBezTo>
                  <a:cubicBezTo>
                    <a:pt x="1309" y="242"/>
                    <a:pt x="1373" y="306"/>
                    <a:pt x="1437" y="370"/>
                  </a:cubicBezTo>
                  <a:cubicBezTo>
                    <a:pt x="1496" y="429"/>
                    <a:pt x="1555" y="488"/>
                    <a:pt x="1614" y="547"/>
                  </a:cubicBezTo>
                  <a:cubicBezTo>
                    <a:pt x="1616" y="549"/>
                    <a:pt x="1618" y="550"/>
                    <a:pt x="1620" y="551"/>
                  </a:cubicBezTo>
                  <a:cubicBezTo>
                    <a:pt x="1621" y="549"/>
                    <a:pt x="1621" y="549"/>
                    <a:pt x="1621" y="549"/>
                  </a:cubicBezTo>
                  <a:cubicBezTo>
                    <a:pt x="1620" y="548"/>
                    <a:pt x="1620" y="548"/>
                    <a:pt x="1620" y="548"/>
                  </a:cubicBezTo>
                  <a:cubicBezTo>
                    <a:pt x="1619" y="549"/>
                    <a:pt x="1619" y="549"/>
                    <a:pt x="1618" y="550"/>
                  </a:cubicBezTo>
                  <a:cubicBezTo>
                    <a:pt x="1620" y="551"/>
                    <a:pt x="1620" y="551"/>
                    <a:pt x="1620" y="551"/>
                  </a:cubicBezTo>
                  <a:cubicBezTo>
                    <a:pt x="1620" y="549"/>
                    <a:pt x="1620" y="549"/>
                    <a:pt x="1620" y="549"/>
                  </a:cubicBezTo>
                  <a:lnTo>
                    <a:pt x="1620" y="551"/>
                  </a:lnTo>
                  <a:close/>
                  <a:moveTo>
                    <a:pt x="459" y="563"/>
                  </a:moveTo>
                  <a:cubicBezTo>
                    <a:pt x="460" y="565"/>
                    <a:pt x="460" y="565"/>
                    <a:pt x="460" y="565"/>
                  </a:cubicBezTo>
                  <a:cubicBezTo>
                    <a:pt x="463" y="564"/>
                    <a:pt x="464" y="564"/>
                    <a:pt x="466" y="563"/>
                  </a:cubicBezTo>
                  <a:cubicBezTo>
                    <a:pt x="539" y="529"/>
                    <a:pt x="612" y="496"/>
                    <a:pt x="685" y="463"/>
                  </a:cubicBezTo>
                  <a:cubicBezTo>
                    <a:pt x="687" y="462"/>
                    <a:pt x="688" y="461"/>
                    <a:pt x="689" y="460"/>
                  </a:cubicBezTo>
                  <a:cubicBezTo>
                    <a:pt x="690" y="458"/>
                    <a:pt x="690" y="457"/>
                    <a:pt x="690" y="455"/>
                  </a:cubicBezTo>
                  <a:cubicBezTo>
                    <a:pt x="690" y="455"/>
                    <a:pt x="690" y="454"/>
                    <a:pt x="690" y="453"/>
                  </a:cubicBezTo>
                  <a:cubicBezTo>
                    <a:pt x="690" y="453"/>
                    <a:pt x="690" y="453"/>
                    <a:pt x="690" y="453"/>
                  </a:cubicBezTo>
                  <a:cubicBezTo>
                    <a:pt x="688" y="439"/>
                    <a:pt x="686" y="424"/>
                    <a:pt x="683" y="410"/>
                  </a:cubicBezTo>
                  <a:cubicBezTo>
                    <a:pt x="683" y="408"/>
                    <a:pt x="682" y="407"/>
                    <a:pt x="681" y="406"/>
                  </a:cubicBezTo>
                  <a:cubicBezTo>
                    <a:pt x="680" y="404"/>
                    <a:pt x="679" y="403"/>
                    <a:pt x="678" y="403"/>
                  </a:cubicBezTo>
                  <a:cubicBezTo>
                    <a:pt x="653" y="390"/>
                    <a:pt x="628" y="378"/>
                    <a:pt x="603" y="366"/>
                  </a:cubicBezTo>
                  <a:cubicBezTo>
                    <a:pt x="601" y="365"/>
                    <a:pt x="599" y="364"/>
                    <a:pt x="597" y="364"/>
                  </a:cubicBezTo>
                  <a:cubicBezTo>
                    <a:pt x="597" y="364"/>
                    <a:pt x="596" y="364"/>
                    <a:pt x="596" y="364"/>
                  </a:cubicBezTo>
                  <a:cubicBezTo>
                    <a:pt x="595" y="365"/>
                    <a:pt x="595" y="365"/>
                    <a:pt x="594" y="365"/>
                  </a:cubicBezTo>
                  <a:cubicBezTo>
                    <a:pt x="594" y="365"/>
                    <a:pt x="594" y="365"/>
                    <a:pt x="594" y="365"/>
                  </a:cubicBezTo>
                  <a:cubicBezTo>
                    <a:pt x="592" y="368"/>
                    <a:pt x="591" y="371"/>
                    <a:pt x="591" y="374"/>
                  </a:cubicBezTo>
                  <a:cubicBezTo>
                    <a:pt x="591" y="374"/>
                    <a:pt x="591" y="374"/>
                    <a:pt x="591" y="374"/>
                  </a:cubicBezTo>
                  <a:cubicBezTo>
                    <a:pt x="593" y="374"/>
                    <a:pt x="593" y="374"/>
                    <a:pt x="593" y="374"/>
                  </a:cubicBezTo>
                  <a:cubicBezTo>
                    <a:pt x="591" y="374"/>
                    <a:pt x="591" y="374"/>
                    <a:pt x="591" y="374"/>
                  </a:cubicBezTo>
                  <a:cubicBezTo>
                    <a:pt x="592" y="394"/>
                    <a:pt x="594" y="414"/>
                    <a:pt x="596" y="434"/>
                  </a:cubicBezTo>
                  <a:cubicBezTo>
                    <a:pt x="596" y="435"/>
                    <a:pt x="596" y="435"/>
                    <a:pt x="596" y="436"/>
                  </a:cubicBezTo>
                  <a:cubicBezTo>
                    <a:pt x="596" y="437"/>
                    <a:pt x="596" y="438"/>
                    <a:pt x="595" y="439"/>
                  </a:cubicBezTo>
                  <a:cubicBezTo>
                    <a:pt x="595" y="440"/>
                    <a:pt x="594" y="441"/>
                    <a:pt x="592" y="442"/>
                  </a:cubicBezTo>
                  <a:cubicBezTo>
                    <a:pt x="572" y="451"/>
                    <a:pt x="552" y="461"/>
                    <a:pt x="532" y="471"/>
                  </a:cubicBezTo>
                  <a:cubicBezTo>
                    <a:pt x="529" y="472"/>
                    <a:pt x="527" y="473"/>
                    <a:pt x="525" y="476"/>
                  </a:cubicBezTo>
                  <a:cubicBezTo>
                    <a:pt x="509" y="494"/>
                    <a:pt x="490" y="503"/>
                    <a:pt x="466" y="504"/>
                  </a:cubicBezTo>
                  <a:cubicBezTo>
                    <a:pt x="465" y="504"/>
                    <a:pt x="463" y="504"/>
                    <a:pt x="461" y="505"/>
                  </a:cubicBezTo>
                  <a:cubicBezTo>
                    <a:pt x="460" y="506"/>
                    <a:pt x="459" y="507"/>
                    <a:pt x="458" y="508"/>
                  </a:cubicBezTo>
                  <a:cubicBezTo>
                    <a:pt x="458" y="509"/>
                    <a:pt x="457" y="510"/>
                    <a:pt x="457" y="512"/>
                  </a:cubicBezTo>
                  <a:cubicBezTo>
                    <a:pt x="457" y="520"/>
                    <a:pt x="457" y="529"/>
                    <a:pt x="457" y="537"/>
                  </a:cubicBezTo>
                  <a:cubicBezTo>
                    <a:pt x="457" y="546"/>
                    <a:pt x="457" y="554"/>
                    <a:pt x="457" y="563"/>
                  </a:cubicBezTo>
                  <a:cubicBezTo>
                    <a:pt x="457" y="566"/>
                    <a:pt x="457" y="566"/>
                    <a:pt x="457" y="566"/>
                  </a:cubicBezTo>
                  <a:cubicBezTo>
                    <a:pt x="460" y="565"/>
                    <a:pt x="460" y="565"/>
                    <a:pt x="460" y="565"/>
                  </a:cubicBezTo>
                  <a:cubicBezTo>
                    <a:pt x="459" y="563"/>
                    <a:pt x="459" y="563"/>
                    <a:pt x="459" y="563"/>
                  </a:cubicBezTo>
                  <a:cubicBezTo>
                    <a:pt x="461" y="563"/>
                    <a:pt x="461" y="563"/>
                    <a:pt x="461" y="563"/>
                  </a:cubicBezTo>
                  <a:cubicBezTo>
                    <a:pt x="461" y="554"/>
                    <a:pt x="461" y="546"/>
                    <a:pt x="461" y="537"/>
                  </a:cubicBezTo>
                  <a:cubicBezTo>
                    <a:pt x="461" y="529"/>
                    <a:pt x="461" y="520"/>
                    <a:pt x="461" y="512"/>
                  </a:cubicBezTo>
                  <a:cubicBezTo>
                    <a:pt x="461" y="511"/>
                    <a:pt x="462" y="510"/>
                    <a:pt x="462" y="510"/>
                  </a:cubicBezTo>
                  <a:cubicBezTo>
                    <a:pt x="462" y="509"/>
                    <a:pt x="463" y="509"/>
                    <a:pt x="463" y="508"/>
                  </a:cubicBezTo>
                  <a:cubicBezTo>
                    <a:pt x="464" y="508"/>
                    <a:pt x="465" y="508"/>
                    <a:pt x="466" y="508"/>
                  </a:cubicBezTo>
                  <a:cubicBezTo>
                    <a:pt x="491" y="507"/>
                    <a:pt x="512" y="497"/>
                    <a:pt x="528" y="478"/>
                  </a:cubicBezTo>
                  <a:cubicBezTo>
                    <a:pt x="529" y="477"/>
                    <a:pt x="531" y="476"/>
                    <a:pt x="533" y="474"/>
                  </a:cubicBezTo>
                  <a:cubicBezTo>
                    <a:pt x="553" y="465"/>
                    <a:pt x="573" y="455"/>
                    <a:pt x="593" y="445"/>
                  </a:cubicBezTo>
                  <a:cubicBezTo>
                    <a:pt x="596" y="444"/>
                    <a:pt x="597" y="443"/>
                    <a:pt x="599" y="442"/>
                  </a:cubicBezTo>
                  <a:cubicBezTo>
                    <a:pt x="600" y="440"/>
                    <a:pt x="600" y="438"/>
                    <a:pt x="600" y="436"/>
                  </a:cubicBezTo>
                  <a:cubicBezTo>
                    <a:pt x="600" y="435"/>
                    <a:pt x="600" y="434"/>
                    <a:pt x="600" y="434"/>
                  </a:cubicBezTo>
                  <a:cubicBezTo>
                    <a:pt x="598" y="414"/>
                    <a:pt x="596" y="394"/>
                    <a:pt x="595" y="374"/>
                  </a:cubicBezTo>
                  <a:cubicBezTo>
                    <a:pt x="595" y="374"/>
                    <a:pt x="595" y="374"/>
                    <a:pt x="595" y="374"/>
                  </a:cubicBezTo>
                  <a:cubicBezTo>
                    <a:pt x="595" y="374"/>
                    <a:pt x="595" y="374"/>
                    <a:pt x="595" y="374"/>
                  </a:cubicBezTo>
                  <a:cubicBezTo>
                    <a:pt x="595" y="372"/>
                    <a:pt x="596" y="369"/>
                    <a:pt x="597" y="368"/>
                  </a:cubicBezTo>
                  <a:cubicBezTo>
                    <a:pt x="597" y="368"/>
                    <a:pt x="597" y="368"/>
                    <a:pt x="597" y="368"/>
                  </a:cubicBezTo>
                  <a:cubicBezTo>
                    <a:pt x="596" y="367"/>
                    <a:pt x="596" y="367"/>
                    <a:pt x="596" y="367"/>
                  </a:cubicBezTo>
                  <a:cubicBezTo>
                    <a:pt x="597" y="368"/>
                    <a:pt x="597" y="368"/>
                    <a:pt x="597" y="368"/>
                  </a:cubicBezTo>
                  <a:cubicBezTo>
                    <a:pt x="597" y="368"/>
                    <a:pt x="597" y="368"/>
                    <a:pt x="597" y="368"/>
                  </a:cubicBezTo>
                  <a:cubicBezTo>
                    <a:pt x="596" y="367"/>
                    <a:pt x="596" y="367"/>
                    <a:pt x="596" y="367"/>
                  </a:cubicBezTo>
                  <a:cubicBezTo>
                    <a:pt x="597" y="368"/>
                    <a:pt x="597" y="368"/>
                    <a:pt x="597" y="368"/>
                  </a:cubicBezTo>
                  <a:cubicBezTo>
                    <a:pt x="597" y="368"/>
                    <a:pt x="597" y="368"/>
                    <a:pt x="597" y="368"/>
                  </a:cubicBezTo>
                  <a:cubicBezTo>
                    <a:pt x="598" y="368"/>
                    <a:pt x="600" y="369"/>
                    <a:pt x="601" y="369"/>
                  </a:cubicBezTo>
                  <a:cubicBezTo>
                    <a:pt x="626" y="381"/>
                    <a:pt x="651" y="394"/>
                    <a:pt x="676" y="406"/>
                  </a:cubicBezTo>
                  <a:cubicBezTo>
                    <a:pt x="676" y="407"/>
                    <a:pt x="677" y="407"/>
                    <a:pt x="678" y="408"/>
                  </a:cubicBezTo>
                  <a:cubicBezTo>
                    <a:pt x="679" y="409"/>
                    <a:pt x="679" y="410"/>
                    <a:pt x="679" y="411"/>
                  </a:cubicBezTo>
                  <a:cubicBezTo>
                    <a:pt x="682" y="425"/>
                    <a:pt x="684" y="439"/>
                    <a:pt x="686" y="454"/>
                  </a:cubicBezTo>
                  <a:cubicBezTo>
                    <a:pt x="686" y="454"/>
                    <a:pt x="686" y="454"/>
                    <a:pt x="686" y="454"/>
                  </a:cubicBezTo>
                  <a:cubicBezTo>
                    <a:pt x="686" y="454"/>
                    <a:pt x="686" y="455"/>
                    <a:pt x="686" y="455"/>
                  </a:cubicBezTo>
                  <a:cubicBezTo>
                    <a:pt x="686" y="456"/>
                    <a:pt x="686" y="457"/>
                    <a:pt x="686" y="457"/>
                  </a:cubicBezTo>
                  <a:cubicBezTo>
                    <a:pt x="686" y="458"/>
                    <a:pt x="685" y="458"/>
                    <a:pt x="684" y="459"/>
                  </a:cubicBezTo>
                  <a:cubicBezTo>
                    <a:pt x="610" y="492"/>
                    <a:pt x="537" y="526"/>
                    <a:pt x="464" y="559"/>
                  </a:cubicBezTo>
                  <a:cubicBezTo>
                    <a:pt x="463" y="560"/>
                    <a:pt x="461" y="560"/>
                    <a:pt x="459" y="561"/>
                  </a:cubicBezTo>
                  <a:cubicBezTo>
                    <a:pt x="459" y="563"/>
                    <a:pt x="459" y="563"/>
                    <a:pt x="459" y="563"/>
                  </a:cubicBezTo>
                  <a:cubicBezTo>
                    <a:pt x="461" y="563"/>
                    <a:pt x="461" y="563"/>
                    <a:pt x="461" y="563"/>
                  </a:cubicBezTo>
                  <a:lnTo>
                    <a:pt x="459" y="563"/>
                  </a:lnTo>
                  <a:close/>
                  <a:moveTo>
                    <a:pt x="967" y="177"/>
                  </a:moveTo>
                  <a:cubicBezTo>
                    <a:pt x="966" y="176"/>
                    <a:pt x="966" y="176"/>
                    <a:pt x="966" y="176"/>
                  </a:cubicBezTo>
                  <a:cubicBezTo>
                    <a:pt x="945" y="208"/>
                    <a:pt x="926" y="239"/>
                    <a:pt x="907" y="269"/>
                  </a:cubicBezTo>
                  <a:cubicBezTo>
                    <a:pt x="906" y="271"/>
                    <a:pt x="906" y="272"/>
                    <a:pt x="906" y="274"/>
                  </a:cubicBezTo>
                  <a:cubicBezTo>
                    <a:pt x="906" y="275"/>
                    <a:pt x="906" y="277"/>
                    <a:pt x="906" y="278"/>
                  </a:cubicBezTo>
                  <a:cubicBezTo>
                    <a:pt x="918" y="306"/>
                    <a:pt x="930" y="333"/>
                    <a:pt x="941" y="361"/>
                  </a:cubicBezTo>
                  <a:cubicBezTo>
                    <a:pt x="942" y="362"/>
                    <a:pt x="943" y="364"/>
                    <a:pt x="944" y="365"/>
                  </a:cubicBezTo>
                  <a:cubicBezTo>
                    <a:pt x="945" y="366"/>
                    <a:pt x="947" y="366"/>
                    <a:pt x="948" y="366"/>
                  </a:cubicBezTo>
                  <a:cubicBezTo>
                    <a:pt x="949" y="366"/>
                    <a:pt x="950" y="366"/>
                    <a:pt x="951" y="366"/>
                  </a:cubicBezTo>
                  <a:cubicBezTo>
                    <a:pt x="969" y="362"/>
                    <a:pt x="988" y="359"/>
                    <a:pt x="1006" y="356"/>
                  </a:cubicBezTo>
                  <a:cubicBezTo>
                    <a:pt x="1023" y="353"/>
                    <a:pt x="1039" y="350"/>
                    <a:pt x="1057" y="347"/>
                  </a:cubicBezTo>
                  <a:cubicBezTo>
                    <a:pt x="1059" y="346"/>
                    <a:pt x="1059" y="346"/>
                    <a:pt x="1059" y="346"/>
                  </a:cubicBezTo>
                  <a:cubicBezTo>
                    <a:pt x="1058" y="344"/>
                    <a:pt x="1058" y="344"/>
                    <a:pt x="1058" y="344"/>
                  </a:cubicBezTo>
                  <a:cubicBezTo>
                    <a:pt x="1028" y="288"/>
                    <a:pt x="999" y="233"/>
                    <a:pt x="969" y="177"/>
                  </a:cubicBezTo>
                  <a:cubicBezTo>
                    <a:pt x="967" y="173"/>
                    <a:pt x="967" y="173"/>
                    <a:pt x="967" y="173"/>
                  </a:cubicBezTo>
                  <a:cubicBezTo>
                    <a:pt x="966" y="176"/>
                    <a:pt x="966" y="176"/>
                    <a:pt x="966" y="176"/>
                  </a:cubicBezTo>
                  <a:cubicBezTo>
                    <a:pt x="967" y="177"/>
                    <a:pt x="967" y="177"/>
                    <a:pt x="967" y="177"/>
                  </a:cubicBezTo>
                  <a:cubicBezTo>
                    <a:pt x="965" y="178"/>
                    <a:pt x="965" y="178"/>
                    <a:pt x="965" y="178"/>
                  </a:cubicBezTo>
                  <a:cubicBezTo>
                    <a:pt x="995" y="235"/>
                    <a:pt x="1025" y="290"/>
                    <a:pt x="1054" y="346"/>
                  </a:cubicBezTo>
                  <a:cubicBezTo>
                    <a:pt x="1056" y="345"/>
                    <a:pt x="1056" y="345"/>
                    <a:pt x="1056" y="345"/>
                  </a:cubicBezTo>
                  <a:cubicBezTo>
                    <a:pt x="1056" y="343"/>
                    <a:pt x="1056" y="343"/>
                    <a:pt x="1056" y="343"/>
                  </a:cubicBezTo>
                  <a:cubicBezTo>
                    <a:pt x="1039" y="346"/>
                    <a:pt x="1022" y="349"/>
                    <a:pt x="1005" y="352"/>
                  </a:cubicBezTo>
                  <a:cubicBezTo>
                    <a:pt x="987" y="355"/>
                    <a:pt x="969" y="358"/>
                    <a:pt x="950" y="362"/>
                  </a:cubicBezTo>
                  <a:cubicBezTo>
                    <a:pt x="950" y="362"/>
                    <a:pt x="949" y="362"/>
                    <a:pt x="948" y="362"/>
                  </a:cubicBezTo>
                  <a:cubicBezTo>
                    <a:pt x="947" y="362"/>
                    <a:pt x="947" y="362"/>
                    <a:pt x="946" y="362"/>
                  </a:cubicBezTo>
                  <a:cubicBezTo>
                    <a:pt x="946" y="361"/>
                    <a:pt x="945" y="361"/>
                    <a:pt x="945" y="359"/>
                  </a:cubicBezTo>
                  <a:cubicBezTo>
                    <a:pt x="933" y="332"/>
                    <a:pt x="922" y="304"/>
                    <a:pt x="910" y="276"/>
                  </a:cubicBezTo>
                  <a:cubicBezTo>
                    <a:pt x="910" y="276"/>
                    <a:pt x="910" y="275"/>
                    <a:pt x="910" y="274"/>
                  </a:cubicBezTo>
                  <a:cubicBezTo>
                    <a:pt x="910" y="273"/>
                    <a:pt x="910" y="272"/>
                    <a:pt x="910" y="271"/>
                  </a:cubicBezTo>
                  <a:cubicBezTo>
                    <a:pt x="929" y="241"/>
                    <a:pt x="949" y="210"/>
                    <a:pt x="969" y="179"/>
                  </a:cubicBezTo>
                  <a:cubicBezTo>
                    <a:pt x="967" y="177"/>
                    <a:pt x="967" y="177"/>
                    <a:pt x="967" y="177"/>
                  </a:cubicBezTo>
                  <a:cubicBezTo>
                    <a:pt x="965" y="178"/>
                    <a:pt x="965" y="178"/>
                    <a:pt x="965" y="178"/>
                  </a:cubicBezTo>
                  <a:lnTo>
                    <a:pt x="967" y="177"/>
                  </a:lnTo>
                  <a:close/>
                  <a:moveTo>
                    <a:pt x="385" y="506"/>
                  </a:moveTo>
                  <a:cubicBezTo>
                    <a:pt x="387" y="507"/>
                    <a:pt x="387" y="507"/>
                    <a:pt x="387" y="507"/>
                  </a:cubicBezTo>
                  <a:cubicBezTo>
                    <a:pt x="388" y="506"/>
                    <a:pt x="388" y="506"/>
                    <a:pt x="388" y="505"/>
                  </a:cubicBezTo>
                  <a:cubicBezTo>
                    <a:pt x="388" y="504"/>
                    <a:pt x="388" y="504"/>
                    <a:pt x="388" y="504"/>
                  </a:cubicBezTo>
                  <a:cubicBezTo>
                    <a:pt x="387" y="504"/>
                    <a:pt x="387" y="504"/>
                    <a:pt x="387" y="504"/>
                  </a:cubicBezTo>
                  <a:cubicBezTo>
                    <a:pt x="388" y="504"/>
                    <a:pt x="388" y="504"/>
                    <a:pt x="388" y="504"/>
                  </a:cubicBezTo>
                  <a:cubicBezTo>
                    <a:pt x="388" y="504"/>
                    <a:pt x="388" y="504"/>
                    <a:pt x="388" y="504"/>
                  </a:cubicBezTo>
                  <a:cubicBezTo>
                    <a:pt x="387" y="504"/>
                    <a:pt x="387" y="504"/>
                    <a:pt x="387" y="504"/>
                  </a:cubicBezTo>
                  <a:cubicBezTo>
                    <a:pt x="388" y="504"/>
                    <a:pt x="388" y="504"/>
                    <a:pt x="388" y="504"/>
                  </a:cubicBezTo>
                  <a:cubicBezTo>
                    <a:pt x="388" y="504"/>
                    <a:pt x="388" y="504"/>
                    <a:pt x="388" y="504"/>
                  </a:cubicBezTo>
                  <a:cubicBezTo>
                    <a:pt x="388" y="504"/>
                    <a:pt x="388" y="504"/>
                    <a:pt x="388" y="504"/>
                  </a:cubicBezTo>
                  <a:cubicBezTo>
                    <a:pt x="384" y="464"/>
                    <a:pt x="380" y="425"/>
                    <a:pt x="376" y="385"/>
                  </a:cubicBezTo>
                  <a:cubicBezTo>
                    <a:pt x="376" y="383"/>
                    <a:pt x="375" y="380"/>
                    <a:pt x="374" y="378"/>
                  </a:cubicBezTo>
                  <a:cubicBezTo>
                    <a:pt x="363" y="367"/>
                    <a:pt x="351" y="356"/>
                    <a:pt x="340" y="344"/>
                  </a:cubicBezTo>
                  <a:cubicBezTo>
                    <a:pt x="339" y="343"/>
                    <a:pt x="339" y="343"/>
                    <a:pt x="339" y="343"/>
                  </a:cubicBezTo>
                  <a:cubicBezTo>
                    <a:pt x="337" y="344"/>
                    <a:pt x="337" y="344"/>
                    <a:pt x="337" y="344"/>
                  </a:cubicBezTo>
                  <a:cubicBezTo>
                    <a:pt x="323" y="356"/>
                    <a:pt x="308" y="367"/>
                    <a:pt x="294" y="379"/>
                  </a:cubicBezTo>
                  <a:cubicBezTo>
                    <a:pt x="293" y="380"/>
                    <a:pt x="292" y="381"/>
                    <a:pt x="292" y="382"/>
                  </a:cubicBezTo>
                  <a:cubicBezTo>
                    <a:pt x="292" y="384"/>
                    <a:pt x="291" y="385"/>
                    <a:pt x="291" y="386"/>
                  </a:cubicBezTo>
                  <a:cubicBezTo>
                    <a:pt x="289" y="415"/>
                    <a:pt x="287" y="443"/>
                    <a:pt x="285" y="471"/>
                  </a:cubicBezTo>
                  <a:cubicBezTo>
                    <a:pt x="285" y="483"/>
                    <a:pt x="284" y="494"/>
                    <a:pt x="283" y="506"/>
                  </a:cubicBezTo>
                  <a:cubicBezTo>
                    <a:pt x="283" y="508"/>
                    <a:pt x="283" y="508"/>
                    <a:pt x="283" y="508"/>
                  </a:cubicBezTo>
                  <a:cubicBezTo>
                    <a:pt x="285" y="508"/>
                    <a:pt x="285" y="508"/>
                    <a:pt x="285" y="508"/>
                  </a:cubicBezTo>
                  <a:cubicBezTo>
                    <a:pt x="319" y="508"/>
                    <a:pt x="352" y="508"/>
                    <a:pt x="385" y="508"/>
                  </a:cubicBezTo>
                  <a:cubicBezTo>
                    <a:pt x="387" y="508"/>
                    <a:pt x="387" y="508"/>
                    <a:pt x="387" y="508"/>
                  </a:cubicBezTo>
                  <a:cubicBezTo>
                    <a:pt x="387" y="507"/>
                    <a:pt x="387" y="507"/>
                    <a:pt x="387" y="507"/>
                  </a:cubicBezTo>
                  <a:cubicBezTo>
                    <a:pt x="385" y="506"/>
                    <a:pt x="385" y="506"/>
                    <a:pt x="385" y="506"/>
                  </a:cubicBezTo>
                  <a:cubicBezTo>
                    <a:pt x="385" y="504"/>
                    <a:pt x="385" y="504"/>
                    <a:pt x="385" y="504"/>
                  </a:cubicBezTo>
                  <a:cubicBezTo>
                    <a:pt x="352" y="504"/>
                    <a:pt x="319" y="504"/>
                    <a:pt x="285" y="504"/>
                  </a:cubicBezTo>
                  <a:cubicBezTo>
                    <a:pt x="285" y="506"/>
                    <a:pt x="285" y="506"/>
                    <a:pt x="285" y="506"/>
                  </a:cubicBezTo>
                  <a:cubicBezTo>
                    <a:pt x="287" y="507"/>
                    <a:pt x="287" y="507"/>
                    <a:pt x="287" y="507"/>
                  </a:cubicBezTo>
                  <a:cubicBezTo>
                    <a:pt x="288" y="494"/>
                    <a:pt x="289" y="483"/>
                    <a:pt x="289" y="471"/>
                  </a:cubicBezTo>
                  <a:cubicBezTo>
                    <a:pt x="291" y="443"/>
                    <a:pt x="293" y="415"/>
                    <a:pt x="295" y="387"/>
                  </a:cubicBezTo>
                  <a:cubicBezTo>
                    <a:pt x="295" y="386"/>
                    <a:pt x="296" y="384"/>
                    <a:pt x="296" y="384"/>
                  </a:cubicBezTo>
                  <a:cubicBezTo>
                    <a:pt x="296" y="383"/>
                    <a:pt x="297" y="382"/>
                    <a:pt x="297" y="382"/>
                  </a:cubicBezTo>
                  <a:cubicBezTo>
                    <a:pt x="311" y="370"/>
                    <a:pt x="325" y="359"/>
                    <a:pt x="340" y="347"/>
                  </a:cubicBezTo>
                  <a:cubicBezTo>
                    <a:pt x="339" y="346"/>
                    <a:pt x="339" y="346"/>
                    <a:pt x="339" y="346"/>
                  </a:cubicBezTo>
                  <a:cubicBezTo>
                    <a:pt x="337" y="347"/>
                    <a:pt x="337" y="347"/>
                    <a:pt x="337" y="347"/>
                  </a:cubicBezTo>
                  <a:cubicBezTo>
                    <a:pt x="349" y="359"/>
                    <a:pt x="360" y="370"/>
                    <a:pt x="371" y="381"/>
                  </a:cubicBezTo>
                  <a:cubicBezTo>
                    <a:pt x="371" y="382"/>
                    <a:pt x="372" y="384"/>
                    <a:pt x="372" y="385"/>
                  </a:cubicBezTo>
                  <a:cubicBezTo>
                    <a:pt x="376" y="425"/>
                    <a:pt x="380" y="465"/>
                    <a:pt x="384" y="505"/>
                  </a:cubicBezTo>
                  <a:cubicBezTo>
                    <a:pt x="386" y="504"/>
                    <a:pt x="386" y="504"/>
                    <a:pt x="386" y="504"/>
                  </a:cubicBezTo>
                  <a:cubicBezTo>
                    <a:pt x="384" y="504"/>
                    <a:pt x="384" y="504"/>
                    <a:pt x="384" y="504"/>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4" y="505"/>
                    <a:pt x="384" y="505"/>
                    <a:pt x="384" y="505"/>
                  </a:cubicBezTo>
                  <a:cubicBezTo>
                    <a:pt x="385" y="505"/>
                    <a:pt x="385" y="505"/>
                    <a:pt x="385" y="505"/>
                  </a:cubicBezTo>
                  <a:cubicBezTo>
                    <a:pt x="384" y="504"/>
                    <a:pt x="384" y="504"/>
                    <a:pt x="384" y="504"/>
                  </a:cubicBezTo>
                  <a:cubicBezTo>
                    <a:pt x="384" y="505"/>
                    <a:pt x="384" y="505"/>
                    <a:pt x="384" y="505"/>
                  </a:cubicBezTo>
                  <a:cubicBezTo>
                    <a:pt x="385" y="505"/>
                    <a:pt x="385" y="505"/>
                    <a:pt x="385" y="505"/>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4"/>
                    <a:pt x="384" y="504"/>
                  </a:cubicBezTo>
                  <a:cubicBezTo>
                    <a:pt x="384" y="504"/>
                    <a:pt x="384" y="505"/>
                    <a:pt x="383" y="506"/>
                  </a:cubicBezTo>
                  <a:cubicBezTo>
                    <a:pt x="385" y="506"/>
                    <a:pt x="385" y="506"/>
                    <a:pt x="385" y="506"/>
                  </a:cubicBezTo>
                  <a:cubicBezTo>
                    <a:pt x="385" y="504"/>
                    <a:pt x="385" y="504"/>
                    <a:pt x="385" y="504"/>
                  </a:cubicBezTo>
                  <a:lnTo>
                    <a:pt x="385" y="506"/>
                  </a:lnTo>
                  <a:close/>
                  <a:moveTo>
                    <a:pt x="569" y="173"/>
                  </a:moveTo>
                  <a:cubicBezTo>
                    <a:pt x="568" y="171"/>
                    <a:pt x="568" y="171"/>
                    <a:pt x="568" y="171"/>
                  </a:cubicBezTo>
                  <a:cubicBezTo>
                    <a:pt x="565" y="174"/>
                    <a:pt x="563" y="175"/>
                    <a:pt x="562" y="176"/>
                  </a:cubicBezTo>
                  <a:cubicBezTo>
                    <a:pt x="533" y="200"/>
                    <a:pt x="505" y="225"/>
                    <a:pt x="475" y="247"/>
                  </a:cubicBezTo>
                  <a:cubicBezTo>
                    <a:pt x="469" y="252"/>
                    <a:pt x="465" y="257"/>
                    <a:pt x="461" y="262"/>
                  </a:cubicBezTo>
                  <a:cubicBezTo>
                    <a:pt x="458" y="267"/>
                    <a:pt x="457" y="273"/>
                    <a:pt x="457" y="280"/>
                  </a:cubicBezTo>
                  <a:cubicBezTo>
                    <a:pt x="457" y="283"/>
                    <a:pt x="457" y="286"/>
                    <a:pt x="457" y="289"/>
                  </a:cubicBezTo>
                  <a:cubicBezTo>
                    <a:pt x="458" y="290"/>
                    <a:pt x="458" y="292"/>
                    <a:pt x="459" y="293"/>
                  </a:cubicBezTo>
                  <a:cubicBezTo>
                    <a:pt x="460" y="294"/>
                    <a:pt x="461" y="296"/>
                    <a:pt x="463" y="297"/>
                  </a:cubicBezTo>
                  <a:cubicBezTo>
                    <a:pt x="487" y="309"/>
                    <a:pt x="512" y="321"/>
                    <a:pt x="537" y="333"/>
                  </a:cubicBezTo>
                  <a:cubicBezTo>
                    <a:pt x="538" y="334"/>
                    <a:pt x="540" y="334"/>
                    <a:pt x="541" y="334"/>
                  </a:cubicBezTo>
                  <a:cubicBezTo>
                    <a:pt x="543" y="334"/>
                    <a:pt x="545" y="334"/>
                    <a:pt x="547" y="333"/>
                  </a:cubicBezTo>
                  <a:cubicBezTo>
                    <a:pt x="558" y="327"/>
                    <a:pt x="568" y="321"/>
                    <a:pt x="579" y="315"/>
                  </a:cubicBezTo>
                  <a:cubicBezTo>
                    <a:pt x="580" y="314"/>
                    <a:pt x="582" y="313"/>
                    <a:pt x="583" y="311"/>
                  </a:cubicBezTo>
                  <a:cubicBezTo>
                    <a:pt x="584" y="310"/>
                    <a:pt x="584" y="308"/>
                    <a:pt x="584" y="306"/>
                  </a:cubicBezTo>
                  <a:cubicBezTo>
                    <a:pt x="584" y="306"/>
                    <a:pt x="584" y="305"/>
                    <a:pt x="584" y="304"/>
                  </a:cubicBezTo>
                  <a:cubicBezTo>
                    <a:pt x="582" y="284"/>
                    <a:pt x="580" y="264"/>
                    <a:pt x="578" y="244"/>
                  </a:cubicBezTo>
                  <a:cubicBezTo>
                    <a:pt x="576" y="220"/>
                    <a:pt x="574" y="197"/>
                    <a:pt x="571" y="173"/>
                  </a:cubicBezTo>
                  <a:cubicBezTo>
                    <a:pt x="571" y="169"/>
                    <a:pt x="571" y="169"/>
                    <a:pt x="571" y="169"/>
                  </a:cubicBezTo>
                  <a:cubicBezTo>
                    <a:pt x="568" y="171"/>
                    <a:pt x="568" y="171"/>
                    <a:pt x="568" y="171"/>
                  </a:cubicBezTo>
                  <a:cubicBezTo>
                    <a:pt x="569" y="173"/>
                    <a:pt x="569" y="173"/>
                    <a:pt x="569" y="173"/>
                  </a:cubicBezTo>
                  <a:cubicBezTo>
                    <a:pt x="567" y="173"/>
                    <a:pt x="567" y="173"/>
                    <a:pt x="567" y="173"/>
                  </a:cubicBezTo>
                  <a:cubicBezTo>
                    <a:pt x="570" y="198"/>
                    <a:pt x="572" y="221"/>
                    <a:pt x="574" y="244"/>
                  </a:cubicBezTo>
                  <a:cubicBezTo>
                    <a:pt x="576" y="264"/>
                    <a:pt x="578" y="284"/>
                    <a:pt x="580" y="305"/>
                  </a:cubicBezTo>
                  <a:cubicBezTo>
                    <a:pt x="580" y="305"/>
                    <a:pt x="580" y="306"/>
                    <a:pt x="580" y="306"/>
                  </a:cubicBezTo>
                  <a:cubicBezTo>
                    <a:pt x="580" y="308"/>
                    <a:pt x="580" y="308"/>
                    <a:pt x="579" y="309"/>
                  </a:cubicBezTo>
                  <a:cubicBezTo>
                    <a:pt x="579" y="310"/>
                    <a:pt x="578" y="310"/>
                    <a:pt x="577" y="311"/>
                  </a:cubicBezTo>
                  <a:cubicBezTo>
                    <a:pt x="566" y="317"/>
                    <a:pt x="556" y="324"/>
                    <a:pt x="545" y="329"/>
                  </a:cubicBezTo>
                  <a:cubicBezTo>
                    <a:pt x="544" y="330"/>
                    <a:pt x="543" y="330"/>
                    <a:pt x="541" y="330"/>
                  </a:cubicBezTo>
                  <a:cubicBezTo>
                    <a:pt x="540" y="330"/>
                    <a:pt x="539" y="330"/>
                    <a:pt x="539" y="330"/>
                  </a:cubicBezTo>
                  <a:cubicBezTo>
                    <a:pt x="514" y="318"/>
                    <a:pt x="489" y="305"/>
                    <a:pt x="465" y="293"/>
                  </a:cubicBezTo>
                  <a:cubicBezTo>
                    <a:pt x="464" y="293"/>
                    <a:pt x="463" y="292"/>
                    <a:pt x="463" y="291"/>
                  </a:cubicBezTo>
                  <a:cubicBezTo>
                    <a:pt x="462" y="290"/>
                    <a:pt x="462" y="289"/>
                    <a:pt x="461" y="288"/>
                  </a:cubicBezTo>
                  <a:cubicBezTo>
                    <a:pt x="461" y="285"/>
                    <a:pt x="461" y="282"/>
                    <a:pt x="461" y="280"/>
                  </a:cubicBezTo>
                  <a:cubicBezTo>
                    <a:pt x="461" y="274"/>
                    <a:pt x="462" y="269"/>
                    <a:pt x="465" y="264"/>
                  </a:cubicBezTo>
                  <a:cubicBezTo>
                    <a:pt x="468" y="259"/>
                    <a:pt x="472" y="255"/>
                    <a:pt x="478" y="250"/>
                  </a:cubicBezTo>
                  <a:cubicBezTo>
                    <a:pt x="508" y="228"/>
                    <a:pt x="536" y="203"/>
                    <a:pt x="564" y="180"/>
                  </a:cubicBezTo>
                  <a:cubicBezTo>
                    <a:pt x="566" y="178"/>
                    <a:pt x="568" y="177"/>
                    <a:pt x="571" y="175"/>
                  </a:cubicBezTo>
                  <a:cubicBezTo>
                    <a:pt x="569" y="173"/>
                    <a:pt x="569" y="173"/>
                    <a:pt x="569" y="173"/>
                  </a:cubicBezTo>
                  <a:cubicBezTo>
                    <a:pt x="567" y="173"/>
                    <a:pt x="567" y="173"/>
                    <a:pt x="567" y="173"/>
                  </a:cubicBezTo>
                  <a:lnTo>
                    <a:pt x="569" y="173"/>
                  </a:lnTo>
                  <a:close/>
                  <a:moveTo>
                    <a:pt x="1055" y="324"/>
                  </a:moveTo>
                  <a:cubicBezTo>
                    <a:pt x="1054" y="325"/>
                    <a:pt x="1054" y="325"/>
                    <a:pt x="1054" y="325"/>
                  </a:cubicBezTo>
                  <a:cubicBezTo>
                    <a:pt x="1068" y="353"/>
                    <a:pt x="1082" y="378"/>
                    <a:pt x="1096" y="404"/>
                  </a:cubicBezTo>
                  <a:cubicBezTo>
                    <a:pt x="1097" y="407"/>
                    <a:pt x="1100" y="409"/>
                    <a:pt x="1102" y="410"/>
                  </a:cubicBezTo>
                  <a:cubicBezTo>
                    <a:pt x="1163" y="435"/>
                    <a:pt x="1225" y="461"/>
                    <a:pt x="1286" y="487"/>
                  </a:cubicBezTo>
                  <a:cubicBezTo>
                    <a:pt x="1287" y="487"/>
                    <a:pt x="1288" y="487"/>
                    <a:pt x="1290" y="488"/>
                  </a:cubicBezTo>
                  <a:cubicBezTo>
                    <a:pt x="1296" y="489"/>
                    <a:pt x="1296" y="489"/>
                    <a:pt x="1296" y="489"/>
                  </a:cubicBezTo>
                  <a:cubicBezTo>
                    <a:pt x="1292" y="485"/>
                    <a:pt x="1292" y="485"/>
                    <a:pt x="1292" y="485"/>
                  </a:cubicBezTo>
                  <a:cubicBezTo>
                    <a:pt x="1267" y="453"/>
                    <a:pt x="1243" y="422"/>
                    <a:pt x="1219" y="392"/>
                  </a:cubicBezTo>
                  <a:cubicBezTo>
                    <a:pt x="1217" y="389"/>
                    <a:pt x="1214" y="388"/>
                    <a:pt x="1212" y="387"/>
                  </a:cubicBezTo>
                  <a:cubicBezTo>
                    <a:pt x="1175" y="372"/>
                    <a:pt x="1139" y="357"/>
                    <a:pt x="1103" y="341"/>
                  </a:cubicBezTo>
                  <a:cubicBezTo>
                    <a:pt x="1088" y="335"/>
                    <a:pt x="1073" y="329"/>
                    <a:pt x="1056" y="322"/>
                  </a:cubicBezTo>
                  <a:cubicBezTo>
                    <a:pt x="1051" y="320"/>
                    <a:pt x="1051" y="320"/>
                    <a:pt x="1051" y="320"/>
                  </a:cubicBezTo>
                  <a:cubicBezTo>
                    <a:pt x="1054" y="325"/>
                    <a:pt x="1054" y="325"/>
                    <a:pt x="1054" y="325"/>
                  </a:cubicBezTo>
                  <a:cubicBezTo>
                    <a:pt x="1055" y="324"/>
                    <a:pt x="1055" y="324"/>
                    <a:pt x="1055" y="324"/>
                  </a:cubicBezTo>
                  <a:cubicBezTo>
                    <a:pt x="1055" y="326"/>
                    <a:pt x="1055" y="326"/>
                    <a:pt x="1055" y="326"/>
                  </a:cubicBezTo>
                  <a:cubicBezTo>
                    <a:pt x="1071" y="333"/>
                    <a:pt x="1086" y="339"/>
                    <a:pt x="1101" y="345"/>
                  </a:cubicBezTo>
                  <a:cubicBezTo>
                    <a:pt x="1137" y="360"/>
                    <a:pt x="1174" y="375"/>
                    <a:pt x="1210" y="391"/>
                  </a:cubicBezTo>
                  <a:cubicBezTo>
                    <a:pt x="1212" y="392"/>
                    <a:pt x="1215" y="393"/>
                    <a:pt x="1216" y="394"/>
                  </a:cubicBezTo>
                  <a:cubicBezTo>
                    <a:pt x="1240" y="425"/>
                    <a:pt x="1264" y="455"/>
                    <a:pt x="1289" y="487"/>
                  </a:cubicBezTo>
                  <a:cubicBezTo>
                    <a:pt x="1291" y="486"/>
                    <a:pt x="1291" y="486"/>
                    <a:pt x="1291" y="486"/>
                  </a:cubicBezTo>
                  <a:cubicBezTo>
                    <a:pt x="1291" y="484"/>
                    <a:pt x="1291" y="484"/>
                    <a:pt x="1291" y="484"/>
                  </a:cubicBezTo>
                  <a:cubicBezTo>
                    <a:pt x="1289" y="483"/>
                    <a:pt x="1288" y="483"/>
                    <a:pt x="1287" y="483"/>
                  </a:cubicBezTo>
                  <a:cubicBezTo>
                    <a:pt x="1226" y="457"/>
                    <a:pt x="1165" y="432"/>
                    <a:pt x="1103" y="406"/>
                  </a:cubicBezTo>
                  <a:cubicBezTo>
                    <a:pt x="1102" y="405"/>
                    <a:pt x="1100" y="404"/>
                    <a:pt x="1099" y="402"/>
                  </a:cubicBezTo>
                  <a:cubicBezTo>
                    <a:pt x="1086" y="377"/>
                    <a:pt x="1072" y="351"/>
                    <a:pt x="1057" y="323"/>
                  </a:cubicBezTo>
                  <a:cubicBezTo>
                    <a:pt x="1055" y="324"/>
                    <a:pt x="1055" y="324"/>
                    <a:pt x="1055" y="324"/>
                  </a:cubicBezTo>
                  <a:cubicBezTo>
                    <a:pt x="1055" y="326"/>
                    <a:pt x="1055" y="326"/>
                    <a:pt x="1055" y="326"/>
                  </a:cubicBezTo>
                  <a:lnTo>
                    <a:pt x="1055" y="324"/>
                  </a:lnTo>
                  <a:close/>
                  <a:moveTo>
                    <a:pt x="152" y="488"/>
                  </a:moveTo>
                  <a:cubicBezTo>
                    <a:pt x="151" y="489"/>
                    <a:pt x="151" y="489"/>
                    <a:pt x="151" y="489"/>
                  </a:cubicBezTo>
                  <a:cubicBezTo>
                    <a:pt x="152" y="490"/>
                    <a:pt x="152" y="490"/>
                    <a:pt x="152" y="490"/>
                  </a:cubicBezTo>
                  <a:cubicBezTo>
                    <a:pt x="153" y="492"/>
                    <a:pt x="153" y="492"/>
                    <a:pt x="153" y="492"/>
                  </a:cubicBezTo>
                  <a:cubicBezTo>
                    <a:pt x="154" y="490"/>
                    <a:pt x="154" y="490"/>
                    <a:pt x="154" y="490"/>
                  </a:cubicBezTo>
                  <a:cubicBezTo>
                    <a:pt x="215" y="442"/>
                    <a:pt x="276" y="393"/>
                    <a:pt x="337" y="345"/>
                  </a:cubicBezTo>
                  <a:cubicBezTo>
                    <a:pt x="339" y="343"/>
                    <a:pt x="339" y="343"/>
                    <a:pt x="339" y="343"/>
                  </a:cubicBezTo>
                  <a:cubicBezTo>
                    <a:pt x="337" y="342"/>
                    <a:pt x="337" y="342"/>
                    <a:pt x="337" y="342"/>
                  </a:cubicBezTo>
                  <a:cubicBezTo>
                    <a:pt x="330" y="334"/>
                    <a:pt x="323" y="327"/>
                    <a:pt x="316" y="320"/>
                  </a:cubicBezTo>
                  <a:cubicBezTo>
                    <a:pt x="315" y="319"/>
                    <a:pt x="313" y="319"/>
                    <a:pt x="312" y="319"/>
                  </a:cubicBezTo>
                  <a:cubicBezTo>
                    <a:pt x="311" y="319"/>
                    <a:pt x="310" y="319"/>
                    <a:pt x="309" y="319"/>
                  </a:cubicBezTo>
                  <a:cubicBezTo>
                    <a:pt x="304" y="319"/>
                    <a:pt x="299" y="319"/>
                    <a:pt x="294" y="319"/>
                  </a:cubicBezTo>
                  <a:cubicBezTo>
                    <a:pt x="288" y="319"/>
                    <a:pt x="283" y="319"/>
                    <a:pt x="278" y="319"/>
                  </a:cubicBezTo>
                  <a:cubicBezTo>
                    <a:pt x="269" y="319"/>
                    <a:pt x="260" y="319"/>
                    <a:pt x="252" y="318"/>
                  </a:cubicBezTo>
                  <a:cubicBezTo>
                    <a:pt x="251" y="318"/>
                    <a:pt x="251" y="318"/>
                    <a:pt x="251" y="318"/>
                  </a:cubicBezTo>
                  <a:cubicBezTo>
                    <a:pt x="249" y="318"/>
                    <a:pt x="247" y="319"/>
                    <a:pt x="246" y="320"/>
                  </a:cubicBezTo>
                  <a:cubicBezTo>
                    <a:pt x="244" y="321"/>
                    <a:pt x="243" y="322"/>
                    <a:pt x="242" y="324"/>
                  </a:cubicBezTo>
                  <a:cubicBezTo>
                    <a:pt x="237" y="334"/>
                    <a:pt x="232" y="343"/>
                    <a:pt x="227" y="352"/>
                  </a:cubicBezTo>
                  <a:cubicBezTo>
                    <a:pt x="215" y="373"/>
                    <a:pt x="204" y="393"/>
                    <a:pt x="192" y="413"/>
                  </a:cubicBezTo>
                  <a:cubicBezTo>
                    <a:pt x="178" y="438"/>
                    <a:pt x="164" y="462"/>
                    <a:pt x="151" y="487"/>
                  </a:cubicBezTo>
                  <a:cubicBezTo>
                    <a:pt x="150" y="488"/>
                    <a:pt x="150" y="488"/>
                    <a:pt x="150" y="488"/>
                  </a:cubicBezTo>
                  <a:cubicBezTo>
                    <a:pt x="151" y="489"/>
                    <a:pt x="151" y="489"/>
                    <a:pt x="151" y="489"/>
                  </a:cubicBezTo>
                  <a:cubicBezTo>
                    <a:pt x="152" y="488"/>
                    <a:pt x="152" y="488"/>
                    <a:pt x="152" y="488"/>
                  </a:cubicBezTo>
                  <a:cubicBezTo>
                    <a:pt x="154" y="489"/>
                    <a:pt x="154" y="489"/>
                    <a:pt x="154" y="489"/>
                  </a:cubicBezTo>
                  <a:cubicBezTo>
                    <a:pt x="168" y="464"/>
                    <a:pt x="182" y="440"/>
                    <a:pt x="196" y="415"/>
                  </a:cubicBezTo>
                  <a:cubicBezTo>
                    <a:pt x="207" y="395"/>
                    <a:pt x="219" y="375"/>
                    <a:pt x="230" y="354"/>
                  </a:cubicBezTo>
                  <a:cubicBezTo>
                    <a:pt x="235" y="345"/>
                    <a:pt x="241" y="336"/>
                    <a:pt x="246" y="326"/>
                  </a:cubicBezTo>
                  <a:cubicBezTo>
                    <a:pt x="247" y="325"/>
                    <a:pt x="247" y="324"/>
                    <a:pt x="248" y="323"/>
                  </a:cubicBezTo>
                  <a:cubicBezTo>
                    <a:pt x="249" y="323"/>
                    <a:pt x="250" y="322"/>
                    <a:pt x="251" y="322"/>
                  </a:cubicBezTo>
                  <a:cubicBezTo>
                    <a:pt x="252" y="322"/>
                    <a:pt x="252" y="322"/>
                    <a:pt x="252" y="322"/>
                  </a:cubicBezTo>
                  <a:cubicBezTo>
                    <a:pt x="260" y="323"/>
                    <a:pt x="269" y="323"/>
                    <a:pt x="278" y="323"/>
                  </a:cubicBezTo>
                  <a:cubicBezTo>
                    <a:pt x="283" y="323"/>
                    <a:pt x="288" y="323"/>
                    <a:pt x="294" y="323"/>
                  </a:cubicBezTo>
                  <a:cubicBezTo>
                    <a:pt x="299" y="323"/>
                    <a:pt x="304" y="323"/>
                    <a:pt x="309" y="323"/>
                  </a:cubicBezTo>
                  <a:cubicBezTo>
                    <a:pt x="310" y="323"/>
                    <a:pt x="311" y="323"/>
                    <a:pt x="311" y="323"/>
                  </a:cubicBezTo>
                  <a:cubicBezTo>
                    <a:pt x="312" y="323"/>
                    <a:pt x="313" y="323"/>
                    <a:pt x="313" y="323"/>
                  </a:cubicBezTo>
                  <a:cubicBezTo>
                    <a:pt x="320" y="330"/>
                    <a:pt x="327" y="337"/>
                    <a:pt x="334" y="344"/>
                  </a:cubicBezTo>
                  <a:cubicBezTo>
                    <a:pt x="336" y="343"/>
                    <a:pt x="336" y="343"/>
                    <a:pt x="336" y="343"/>
                  </a:cubicBezTo>
                  <a:cubicBezTo>
                    <a:pt x="334" y="341"/>
                    <a:pt x="334" y="341"/>
                    <a:pt x="334" y="341"/>
                  </a:cubicBezTo>
                  <a:cubicBezTo>
                    <a:pt x="273" y="390"/>
                    <a:pt x="213" y="439"/>
                    <a:pt x="152" y="487"/>
                  </a:cubicBezTo>
                  <a:cubicBezTo>
                    <a:pt x="153" y="489"/>
                    <a:pt x="153" y="489"/>
                    <a:pt x="153" y="489"/>
                  </a:cubicBezTo>
                  <a:cubicBezTo>
                    <a:pt x="155" y="488"/>
                    <a:pt x="155" y="488"/>
                    <a:pt x="155" y="488"/>
                  </a:cubicBezTo>
                  <a:cubicBezTo>
                    <a:pt x="154" y="487"/>
                    <a:pt x="154" y="487"/>
                    <a:pt x="154" y="487"/>
                  </a:cubicBezTo>
                  <a:cubicBezTo>
                    <a:pt x="152" y="488"/>
                    <a:pt x="152" y="488"/>
                    <a:pt x="152" y="488"/>
                  </a:cubicBezTo>
                  <a:cubicBezTo>
                    <a:pt x="154" y="489"/>
                    <a:pt x="154" y="489"/>
                    <a:pt x="154" y="489"/>
                  </a:cubicBezTo>
                  <a:lnTo>
                    <a:pt x="152" y="488"/>
                  </a:lnTo>
                  <a:close/>
                  <a:moveTo>
                    <a:pt x="281" y="507"/>
                  </a:moveTo>
                  <a:cubicBezTo>
                    <a:pt x="283" y="507"/>
                    <a:pt x="283" y="507"/>
                    <a:pt x="283" y="507"/>
                  </a:cubicBezTo>
                  <a:cubicBezTo>
                    <a:pt x="286" y="466"/>
                    <a:pt x="289" y="427"/>
                    <a:pt x="291" y="386"/>
                  </a:cubicBezTo>
                  <a:cubicBezTo>
                    <a:pt x="292" y="382"/>
                    <a:pt x="292" y="382"/>
                    <a:pt x="292" y="382"/>
                  </a:cubicBezTo>
                  <a:cubicBezTo>
                    <a:pt x="288" y="384"/>
                    <a:pt x="288" y="384"/>
                    <a:pt x="288" y="384"/>
                  </a:cubicBezTo>
                  <a:cubicBezTo>
                    <a:pt x="287" y="385"/>
                    <a:pt x="286" y="385"/>
                    <a:pt x="285" y="386"/>
                  </a:cubicBezTo>
                  <a:cubicBezTo>
                    <a:pt x="238" y="423"/>
                    <a:pt x="192" y="460"/>
                    <a:pt x="146" y="497"/>
                  </a:cubicBezTo>
                  <a:cubicBezTo>
                    <a:pt x="145" y="498"/>
                    <a:pt x="144" y="499"/>
                    <a:pt x="143" y="501"/>
                  </a:cubicBezTo>
                  <a:cubicBezTo>
                    <a:pt x="142" y="502"/>
                    <a:pt x="141" y="504"/>
                    <a:pt x="140" y="505"/>
                  </a:cubicBezTo>
                  <a:cubicBezTo>
                    <a:pt x="138" y="509"/>
                    <a:pt x="138" y="509"/>
                    <a:pt x="138" y="509"/>
                  </a:cubicBezTo>
                  <a:cubicBezTo>
                    <a:pt x="142" y="509"/>
                    <a:pt x="142" y="509"/>
                    <a:pt x="142" y="509"/>
                  </a:cubicBezTo>
                  <a:cubicBezTo>
                    <a:pt x="189" y="509"/>
                    <a:pt x="234" y="509"/>
                    <a:pt x="281" y="509"/>
                  </a:cubicBezTo>
                  <a:cubicBezTo>
                    <a:pt x="283" y="509"/>
                    <a:pt x="283" y="509"/>
                    <a:pt x="283" y="509"/>
                  </a:cubicBezTo>
                  <a:cubicBezTo>
                    <a:pt x="283" y="507"/>
                    <a:pt x="283" y="507"/>
                    <a:pt x="283" y="507"/>
                  </a:cubicBezTo>
                  <a:cubicBezTo>
                    <a:pt x="281" y="507"/>
                    <a:pt x="281" y="507"/>
                    <a:pt x="281" y="507"/>
                  </a:cubicBezTo>
                  <a:cubicBezTo>
                    <a:pt x="281" y="505"/>
                    <a:pt x="281" y="505"/>
                    <a:pt x="281" y="505"/>
                  </a:cubicBezTo>
                  <a:cubicBezTo>
                    <a:pt x="234" y="505"/>
                    <a:pt x="189" y="505"/>
                    <a:pt x="142" y="505"/>
                  </a:cubicBezTo>
                  <a:cubicBezTo>
                    <a:pt x="142" y="507"/>
                    <a:pt x="142" y="507"/>
                    <a:pt x="142" y="507"/>
                  </a:cubicBezTo>
                  <a:cubicBezTo>
                    <a:pt x="143" y="508"/>
                    <a:pt x="143" y="508"/>
                    <a:pt x="143" y="508"/>
                  </a:cubicBezTo>
                  <a:cubicBezTo>
                    <a:pt x="145" y="506"/>
                    <a:pt x="145" y="504"/>
                    <a:pt x="146" y="503"/>
                  </a:cubicBezTo>
                  <a:cubicBezTo>
                    <a:pt x="147" y="502"/>
                    <a:pt x="148" y="501"/>
                    <a:pt x="149" y="500"/>
                  </a:cubicBezTo>
                  <a:cubicBezTo>
                    <a:pt x="195" y="463"/>
                    <a:pt x="241" y="426"/>
                    <a:pt x="287" y="389"/>
                  </a:cubicBezTo>
                  <a:cubicBezTo>
                    <a:pt x="288" y="389"/>
                    <a:pt x="289" y="388"/>
                    <a:pt x="290" y="387"/>
                  </a:cubicBezTo>
                  <a:cubicBezTo>
                    <a:pt x="289" y="386"/>
                    <a:pt x="289" y="386"/>
                    <a:pt x="289" y="386"/>
                  </a:cubicBezTo>
                  <a:cubicBezTo>
                    <a:pt x="287" y="385"/>
                    <a:pt x="287" y="385"/>
                    <a:pt x="287" y="385"/>
                  </a:cubicBezTo>
                  <a:cubicBezTo>
                    <a:pt x="285" y="426"/>
                    <a:pt x="282" y="466"/>
                    <a:pt x="279" y="506"/>
                  </a:cubicBezTo>
                  <a:cubicBezTo>
                    <a:pt x="281" y="507"/>
                    <a:pt x="281" y="507"/>
                    <a:pt x="281" y="507"/>
                  </a:cubicBezTo>
                  <a:cubicBezTo>
                    <a:pt x="281" y="505"/>
                    <a:pt x="281" y="505"/>
                    <a:pt x="281" y="505"/>
                  </a:cubicBezTo>
                  <a:lnTo>
                    <a:pt x="281" y="507"/>
                  </a:lnTo>
                  <a:close/>
                  <a:moveTo>
                    <a:pt x="1091" y="410"/>
                  </a:moveTo>
                  <a:cubicBezTo>
                    <a:pt x="1090" y="409"/>
                    <a:pt x="1090" y="409"/>
                    <a:pt x="1090" y="409"/>
                  </a:cubicBezTo>
                  <a:cubicBezTo>
                    <a:pt x="1019" y="447"/>
                    <a:pt x="948" y="484"/>
                    <a:pt x="877" y="522"/>
                  </a:cubicBezTo>
                  <a:cubicBezTo>
                    <a:pt x="876" y="523"/>
                    <a:pt x="876" y="523"/>
                    <a:pt x="876" y="523"/>
                  </a:cubicBezTo>
                  <a:cubicBezTo>
                    <a:pt x="876" y="525"/>
                    <a:pt x="876" y="525"/>
                    <a:pt x="876" y="525"/>
                  </a:cubicBezTo>
                  <a:cubicBezTo>
                    <a:pt x="880" y="538"/>
                    <a:pt x="884" y="551"/>
                    <a:pt x="888" y="564"/>
                  </a:cubicBezTo>
                  <a:cubicBezTo>
                    <a:pt x="889" y="567"/>
                    <a:pt x="889" y="567"/>
                    <a:pt x="889" y="567"/>
                  </a:cubicBezTo>
                  <a:cubicBezTo>
                    <a:pt x="891" y="565"/>
                    <a:pt x="891" y="565"/>
                    <a:pt x="891" y="565"/>
                  </a:cubicBezTo>
                  <a:cubicBezTo>
                    <a:pt x="962" y="521"/>
                    <a:pt x="1032" y="477"/>
                    <a:pt x="1103" y="432"/>
                  </a:cubicBezTo>
                  <a:cubicBezTo>
                    <a:pt x="1104" y="431"/>
                    <a:pt x="1104" y="431"/>
                    <a:pt x="1104" y="431"/>
                  </a:cubicBezTo>
                  <a:cubicBezTo>
                    <a:pt x="1104" y="430"/>
                    <a:pt x="1104" y="430"/>
                    <a:pt x="1104" y="430"/>
                  </a:cubicBezTo>
                  <a:cubicBezTo>
                    <a:pt x="1100" y="423"/>
                    <a:pt x="1097" y="416"/>
                    <a:pt x="1093" y="409"/>
                  </a:cubicBezTo>
                  <a:cubicBezTo>
                    <a:pt x="1092" y="408"/>
                    <a:pt x="1092" y="408"/>
                    <a:pt x="1092" y="408"/>
                  </a:cubicBezTo>
                  <a:cubicBezTo>
                    <a:pt x="1090" y="409"/>
                    <a:pt x="1090" y="409"/>
                    <a:pt x="1090" y="409"/>
                  </a:cubicBezTo>
                  <a:cubicBezTo>
                    <a:pt x="1091" y="410"/>
                    <a:pt x="1091" y="410"/>
                    <a:pt x="1091" y="410"/>
                  </a:cubicBezTo>
                  <a:cubicBezTo>
                    <a:pt x="1089" y="411"/>
                    <a:pt x="1089" y="411"/>
                    <a:pt x="1089" y="411"/>
                  </a:cubicBezTo>
                  <a:cubicBezTo>
                    <a:pt x="1093" y="418"/>
                    <a:pt x="1096" y="425"/>
                    <a:pt x="1100" y="432"/>
                  </a:cubicBezTo>
                  <a:cubicBezTo>
                    <a:pt x="1102" y="431"/>
                    <a:pt x="1102" y="431"/>
                    <a:pt x="1102" y="431"/>
                  </a:cubicBezTo>
                  <a:cubicBezTo>
                    <a:pt x="1101" y="429"/>
                    <a:pt x="1101" y="429"/>
                    <a:pt x="1101" y="429"/>
                  </a:cubicBezTo>
                  <a:cubicBezTo>
                    <a:pt x="1030" y="473"/>
                    <a:pt x="960" y="517"/>
                    <a:pt x="889" y="562"/>
                  </a:cubicBezTo>
                  <a:cubicBezTo>
                    <a:pt x="890" y="564"/>
                    <a:pt x="890" y="564"/>
                    <a:pt x="890" y="564"/>
                  </a:cubicBezTo>
                  <a:cubicBezTo>
                    <a:pt x="892" y="563"/>
                    <a:pt x="892" y="563"/>
                    <a:pt x="892" y="563"/>
                  </a:cubicBezTo>
                  <a:cubicBezTo>
                    <a:pt x="888" y="550"/>
                    <a:pt x="884" y="537"/>
                    <a:pt x="880" y="523"/>
                  </a:cubicBezTo>
                  <a:cubicBezTo>
                    <a:pt x="878" y="524"/>
                    <a:pt x="878" y="524"/>
                    <a:pt x="878" y="524"/>
                  </a:cubicBezTo>
                  <a:cubicBezTo>
                    <a:pt x="879" y="526"/>
                    <a:pt x="879" y="526"/>
                    <a:pt x="879" y="526"/>
                  </a:cubicBezTo>
                  <a:cubicBezTo>
                    <a:pt x="950" y="488"/>
                    <a:pt x="1021" y="450"/>
                    <a:pt x="1092" y="412"/>
                  </a:cubicBezTo>
                  <a:cubicBezTo>
                    <a:pt x="1091" y="410"/>
                    <a:pt x="1091" y="410"/>
                    <a:pt x="1091" y="410"/>
                  </a:cubicBezTo>
                  <a:cubicBezTo>
                    <a:pt x="1089" y="411"/>
                    <a:pt x="1089" y="411"/>
                    <a:pt x="1089" y="411"/>
                  </a:cubicBezTo>
                  <a:lnTo>
                    <a:pt x="1091" y="410"/>
                  </a:lnTo>
                  <a:close/>
                  <a:moveTo>
                    <a:pt x="733" y="330"/>
                  </a:moveTo>
                  <a:cubicBezTo>
                    <a:pt x="731" y="331"/>
                    <a:pt x="731" y="331"/>
                    <a:pt x="731" y="331"/>
                  </a:cubicBezTo>
                  <a:cubicBezTo>
                    <a:pt x="770" y="376"/>
                    <a:pt x="809" y="421"/>
                    <a:pt x="848" y="466"/>
                  </a:cubicBezTo>
                  <a:cubicBezTo>
                    <a:pt x="849" y="467"/>
                    <a:pt x="849" y="467"/>
                    <a:pt x="849" y="467"/>
                  </a:cubicBezTo>
                  <a:cubicBezTo>
                    <a:pt x="851" y="466"/>
                    <a:pt x="851" y="466"/>
                    <a:pt x="851" y="466"/>
                  </a:cubicBezTo>
                  <a:cubicBezTo>
                    <a:pt x="853" y="465"/>
                    <a:pt x="853" y="465"/>
                    <a:pt x="853" y="465"/>
                  </a:cubicBezTo>
                  <a:cubicBezTo>
                    <a:pt x="852" y="463"/>
                    <a:pt x="852" y="463"/>
                    <a:pt x="852" y="463"/>
                  </a:cubicBezTo>
                  <a:cubicBezTo>
                    <a:pt x="832" y="397"/>
                    <a:pt x="811" y="331"/>
                    <a:pt x="791" y="263"/>
                  </a:cubicBezTo>
                  <a:cubicBezTo>
                    <a:pt x="790" y="260"/>
                    <a:pt x="790" y="260"/>
                    <a:pt x="790" y="260"/>
                  </a:cubicBezTo>
                  <a:cubicBezTo>
                    <a:pt x="787" y="262"/>
                    <a:pt x="787" y="262"/>
                    <a:pt x="787" y="262"/>
                  </a:cubicBezTo>
                  <a:cubicBezTo>
                    <a:pt x="768" y="285"/>
                    <a:pt x="750" y="306"/>
                    <a:pt x="731" y="328"/>
                  </a:cubicBezTo>
                  <a:cubicBezTo>
                    <a:pt x="730" y="330"/>
                    <a:pt x="730" y="330"/>
                    <a:pt x="730" y="330"/>
                  </a:cubicBezTo>
                  <a:cubicBezTo>
                    <a:pt x="731" y="331"/>
                    <a:pt x="731" y="331"/>
                    <a:pt x="731" y="331"/>
                  </a:cubicBezTo>
                  <a:cubicBezTo>
                    <a:pt x="733" y="330"/>
                    <a:pt x="733" y="330"/>
                    <a:pt x="733" y="330"/>
                  </a:cubicBezTo>
                  <a:cubicBezTo>
                    <a:pt x="734" y="331"/>
                    <a:pt x="734" y="331"/>
                    <a:pt x="734" y="331"/>
                  </a:cubicBezTo>
                  <a:cubicBezTo>
                    <a:pt x="753" y="309"/>
                    <a:pt x="771" y="287"/>
                    <a:pt x="790" y="265"/>
                  </a:cubicBezTo>
                  <a:cubicBezTo>
                    <a:pt x="789" y="264"/>
                    <a:pt x="789" y="264"/>
                    <a:pt x="789" y="264"/>
                  </a:cubicBezTo>
                  <a:cubicBezTo>
                    <a:pt x="787" y="264"/>
                    <a:pt x="787" y="264"/>
                    <a:pt x="787" y="264"/>
                  </a:cubicBezTo>
                  <a:cubicBezTo>
                    <a:pt x="808" y="332"/>
                    <a:pt x="828" y="398"/>
                    <a:pt x="848" y="464"/>
                  </a:cubicBezTo>
                  <a:cubicBezTo>
                    <a:pt x="850" y="464"/>
                    <a:pt x="850" y="464"/>
                    <a:pt x="850" y="464"/>
                  </a:cubicBezTo>
                  <a:cubicBezTo>
                    <a:pt x="849" y="462"/>
                    <a:pt x="849" y="462"/>
                    <a:pt x="849" y="462"/>
                  </a:cubicBezTo>
                  <a:cubicBezTo>
                    <a:pt x="848" y="463"/>
                    <a:pt x="848" y="463"/>
                    <a:pt x="848" y="463"/>
                  </a:cubicBezTo>
                  <a:cubicBezTo>
                    <a:pt x="849" y="464"/>
                    <a:pt x="849" y="464"/>
                    <a:pt x="849" y="464"/>
                  </a:cubicBezTo>
                  <a:cubicBezTo>
                    <a:pt x="851" y="463"/>
                    <a:pt x="851" y="463"/>
                    <a:pt x="851" y="463"/>
                  </a:cubicBezTo>
                  <a:cubicBezTo>
                    <a:pt x="812" y="418"/>
                    <a:pt x="773" y="374"/>
                    <a:pt x="734" y="328"/>
                  </a:cubicBezTo>
                  <a:cubicBezTo>
                    <a:pt x="733" y="330"/>
                    <a:pt x="733" y="330"/>
                    <a:pt x="733" y="330"/>
                  </a:cubicBezTo>
                  <a:cubicBezTo>
                    <a:pt x="734" y="331"/>
                    <a:pt x="734" y="331"/>
                    <a:pt x="734" y="331"/>
                  </a:cubicBezTo>
                  <a:lnTo>
                    <a:pt x="733" y="330"/>
                  </a:lnTo>
                  <a:close/>
                  <a:moveTo>
                    <a:pt x="1314" y="438"/>
                  </a:moveTo>
                  <a:cubicBezTo>
                    <a:pt x="1312" y="439"/>
                    <a:pt x="1312" y="439"/>
                    <a:pt x="1312" y="439"/>
                  </a:cubicBezTo>
                  <a:cubicBezTo>
                    <a:pt x="1323" y="453"/>
                    <a:pt x="1333" y="466"/>
                    <a:pt x="1343" y="479"/>
                  </a:cubicBezTo>
                  <a:cubicBezTo>
                    <a:pt x="1344" y="481"/>
                    <a:pt x="1345" y="481"/>
                    <a:pt x="1347" y="482"/>
                  </a:cubicBezTo>
                  <a:cubicBezTo>
                    <a:pt x="1349" y="483"/>
                    <a:pt x="1351" y="483"/>
                    <a:pt x="1352" y="483"/>
                  </a:cubicBezTo>
                  <a:cubicBezTo>
                    <a:pt x="1352" y="483"/>
                    <a:pt x="1352" y="483"/>
                    <a:pt x="1352" y="483"/>
                  </a:cubicBezTo>
                  <a:cubicBezTo>
                    <a:pt x="1352" y="483"/>
                    <a:pt x="1352" y="483"/>
                    <a:pt x="1352" y="483"/>
                  </a:cubicBezTo>
                  <a:cubicBezTo>
                    <a:pt x="1405" y="482"/>
                    <a:pt x="1457" y="481"/>
                    <a:pt x="1510" y="479"/>
                  </a:cubicBezTo>
                  <a:cubicBezTo>
                    <a:pt x="1511" y="479"/>
                    <a:pt x="1511" y="479"/>
                    <a:pt x="1512" y="479"/>
                  </a:cubicBezTo>
                  <a:cubicBezTo>
                    <a:pt x="1513" y="479"/>
                    <a:pt x="1513" y="479"/>
                    <a:pt x="1514" y="479"/>
                  </a:cubicBezTo>
                  <a:cubicBezTo>
                    <a:pt x="1517" y="478"/>
                    <a:pt x="1517" y="478"/>
                    <a:pt x="1517" y="478"/>
                  </a:cubicBezTo>
                  <a:cubicBezTo>
                    <a:pt x="1515" y="476"/>
                    <a:pt x="1515" y="476"/>
                    <a:pt x="1515" y="476"/>
                  </a:cubicBezTo>
                  <a:cubicBezTo>
                    <a:pt x="1502" y="462"/>
                    <a:pt x="1489" y="448"/>
                    <a:pt x="1475" y="435"/>
                  </a:cubicBezTo>
                  <a:cubicBezTo>
                    <a:pt x="1474" y="433"/>
                    <a:pt x="1472" y="433"/>
                    <a:pt x="1471" y="433"/>
                  </a:cubicBezTo>
                  <a:cubicBezTo>
                    <a:pt x="1470" y="432"/>
                    <a:pt x="1468" y="432"/>
                    <a:pt x="1467" y="432"/>
                  </a:cubicBezTo>
                  <a:cubicBezTo>
                    <a:pt x="1467" y="432"/>
                    <a:pt x="1467" y="432"/>
                    <a:pt x="1467" y="432"/>
                  </a:cubicBezTo>
                  <a:cubicBezTo>
                    <a:pt x="1467" y="432"/>
                    <a:pt x="1467" y="432"/>
                    <a:pt x="1467" y="432"/>
                  </a:cubicBezTo>
                  <a:cubicBezTo>
                    <a:pt x="1452" y="433"/>
                    <a:pt x="1437" y="433"/>
                    <a:pt x="1422" y="433"/>
                  </a:cubicBezTo>
                  <a:cubicBezTo>
                    <a:pt x="1386" y="434"/>
                    <a:pt x="1351" y="435"/>
                    <a:pt x="1313" y="436"/>
                  </a:cubicBezTo>
                  <a:cubicBezTo>
                    <a:pt x="1310" y="436"/>
                    <a:pt x="1310" y="436"/>
                    <a:pt x="1310" y="436"/>
                  </a:cubicBezTo>
                  <a:cubicBezTo>
                    <a:pt x="1312" y="439"/>
                    <a:pt x="1312" y="439"/>
                    <a:pt x="1312" y="439"/>
                  </a:cubicBezTo>
                  <a:cubicBezTo>
                    <a:pt x="1314" y="438"/>
                    <a:pt x="1314" y="438"/>
                    <a:pt x="1314" y="438"/>
                  </a:cubicBezTo>
                  <a:cubicBezTo>
                    <a:pt x="1314" y="440"/>
                    <a:pt x="1314" y="440"/>
                    <a:pt x="1314" y="440"/>
                  </a:cubicBezTo>
                  <a:cubicBezTo>
                    <a:pt x="1351" y="439"/>
                    <a:pt x="1386" y="438"/>
                    <a:pt x="1422" y="437"/>
                  </a:cubicBezTo>
                  <a:cubicBezTo>
                    <a:pt x="1437" y="437"/>
                    <a:pt x="1452" y="437"/>
                    <a:pt x="1467" y="436"/>
                  </a:cubicBezTo>
                  <a:cubicBezTo>
                    <a:pt x="1467" y="436"/>
                    <a:pt x="1467" y="436"/>
                    <a:pt x="1467" y="436"/>
                  </a:cubicBezTo>
                  <a:cubicBezTo>
                    <a:pt x="1467" y="436"/>
                    <a:pt x="1467" y="436"/>
                    <a:pt x="1467" y="436"/>
                  </a:cubicBezTo>
                  <a:cubicBezTo>
                    <a:pt x="1468" y="436"/>
                    <a:pt x="1469" y="436"/>
                    <a:pt x="1470" y="437"/>
                  </a:cubicBezTo>
                  <a:cubicBezTo>
                    <a:pt x="1471" y="437"/>
                    <a:pt x="1472" y="437"/>
                    <a:pt x="1472" y="437"/>
                  </a:cubicBezTo>
                  <a:cubicBezTo>
                    <a:pt x="1486" y="451"/>
                    <a:pt x="1499" y="465"/>
                    <a:pt x="1512" y="478"/>
                  </a:cubicBezTo>
                  <a:cubicBezTo>
                    <a:pt x="1513" y="477"/>
                    <a:pt x="1513" y="477"/>
                    <a:pt x="1513" y="477"/>
                  </a:cubicBezTo>
                  <a:cubicBezTo>
                    <a:pt x="1513" y="475"/>
                    <a:pt x="1513" y="475"/>
                    <a:pt x="1513" y="475"/>
                  </a:cubicBezTo>
                  <a:cubicBezTo>
                    <a:pt x="1513" y="475"/>
                    <a:pt x="1512" y="475"/>
                    <a:pt x="1512" y="475"/>
                  </a:cubicBezTo>
                  <a:cubicBezTo>
                    <a:pt x="1511" y="475"/>
                    <a:pt x="1510" y="475"/>
                    <a:pt x="1510" y="475"/>
                  </a:cubicBezTo>
                  <a:cubicBezTo>
                    <a:pt x="1457" y="477"/>
                    <a:pt x="1405" y="478"/>
                    <a:pt x="1352" y="479"/>
                  </a:cubicBezTo>
                  <a:cubicBezTo>
                    <a:pt x="1352" y="481"/>
                    <a:pt x="1352" y="481"/>
                    <a:pt x="1352" y="481"/>
                  </a:cubicBezTo>
                  <a:cubicBezTo>
                    <a:pt x="1352" y="479"/>
                    <a:pt x="1352" y="479"/>
                    <a:pt x="1352" y="479"/>
                  </a:cubicBezTo>
                  <a:cubicBezTo>
                    <a:pt x="1352" y="479"/>
                    <a:pt x="1352" y="479"/>
                    <a:pt x="1352" y="479"/>
                  </a:cubicBezTo>
                  <a:cubicBezTo>
                    <a:pt x="1351" y="479"/>
                    <a:pt x="1350" y="479"/>
                    <a:pt x="1349" y="478"/>
                  </a:cubicBezTo>
                  <a:cubicBezTo>
                    <a:pt x="1347" y="478"/>
                    <a:pt x="1346" y="477"/>
                    <a:pt x="1346" y="477"/>
                  </a:cubicBezTo>
                  <a:cubicBezTo>
                    <a:pt x="1336" y="464"/>
                    <a:pt x="1326" y="451"/>
                    <a:pt x="1315" y="436"/>
                  </a:cubicBezTo>
                  <a:cubicBezTo>
                    <a:pt x="1314" y="438"/>
                    <a:pt x="1314" y="438"/>
                    <a:pt x="1314" y="438"/>
                  </a:cubicBezTo>
                  <a:cubicBezTo>
                    <a:pt x="1314" y="440"/>
                    <a:pt x="1314" y="440"/>
                    <a:pt x="1314" y="440"/>
                  </a:cubicBezTo>
                  <a:lnTo>
                    <a:pt x="1314" y="438"/>
                  </a:lnTo>
                  <a:close/>
                  <a:moveTo>
                    <a:pt x="1351" y="484"/>
                  </a:moveTo>
                  <a:cubicBezTo>
                    <a:pt x="1349" y="484"/>
                    <a:pt x="1349" y="484"/>
                    <a:pt x="1349" y="484"/>
                  </a:cubicBezTo>
                  <a:cubicBezTo>
                    <a:pt x="1349" y="485"/>
                    <a:pt x="1349" y="485"/>
                    <a:pt x="1349" y="486"/>
                  </a:cubicBezTo>
                  <a:cubicBezTo>
                    <a:pt x="1349" y="487"/>
                    <a:pt x="1349" y="487"/>
                    <a:pt x="1349" y="487"/>
                  </a:cubicBezTo>
                  <a:cubicBezTo>
                    <a:pt x="1349" y="488"/>
                    <a:pt x="1349" y="488"/>
                    <a:pt x="1349" y="488"/>
                  </a:cubicBezTo>
                  <a:cubicBezTo>
                    <a:pt x="1357" y="498"/>
                    <a:pt x="1365" y="508"/>
                    <a:pt x="1372" y="518"/>
                  </a:cubicBezTo>
                  <a:cubicBezTo>
                    <a:pt x="1374" y="520"/>
                    <a:pt x="1375" y="522"/>
                    <a:pt x="1377" y="523"/>
                  </a:cubicBezTo>
                  <a:cubicBezTo>
                    <a:pt x="1379" y="524"/>
                    <a:pt x="1382" y="525"/>
                    <a:pt x="1384" y="525"/>
                  </a:cubicBezTo>
                  <a:cubicBezTo>
                    <a:pt x="1384" y="525"/>
                    <a:pt x="1384" y="525"/>
                    <a:pt x="1384" y="525"/>
                  </a:cubicBezTo>
                  <a:cubicBezTo>
                    <a:pt x="1384" y="525"/>
                    <a:pt x="1384" y="525"/>
                    <a:pt x="1384" y="525"/>
                  </a:cubicBezTo>
                  <a:cubicBezTo>
                    <a:pt x="1434" y="524"/>
                    <a:pt x="1484" y="523"/>
                    <a:pt x="1534" y="523"/>
                  </a:cubicBezTo>
                  <a:cubicBezTo>
                    <a:pt x="1537" y="523"/>
                    <a:pt x="1540" y="523"/>
                    <a:pt x="1543" y="523"/>
                  </a:cubicBezTo>
                  <a:cubicBezTo>
                    <a:pt x="1548" y="523"/>
                    <a:pt x="1553" y="523"/>
                    <a:pt x="1558" y="523"/>
                  </a:cubicBezTo>
                  <a:cubicBezTo>
                    <a:pt x="1563" y="523"/>
                    <a:pt x="1563" y="523"/>
                    <a:pt x="1563" y="523"/>
                  </a:cubicBezTo>
                  <a:cubicBezTo>
                    <a:pt x="1559" y="519"/>
                    <a:pt x="1559" y="519"/>
                    <a:pt x="1559" y="519"/>
                  </a:cubicBezTo>
                  <a:cubicBezTo>
                    <a:pt x="1547" y="506"/>
                    <a:pt x="1535" y="494"/>
                    <a:pt x="1523" y="481"/>
                  </a:cubicBezTo>
                  <a:cubicBezTo>
                    <a:pt x="1522" y="480"/>
                    <a:pt x="1521" y="480"/>
                    <a:pt x="1519" y="480"/>
                  </a:cubicBezTo>
                  <a:cubicBezTo>
                    <a:pt x="1518" y="479"/>
                    <a:pt x="1517" y="479"/>
                    <a:pt x="1516" y="479"/>
                  </a:cubicBezTo>
                  <a:cubicBezTo>
                    <a:pt x="1515" y="479"/>
                    <a:pt x="1515" y="479"/>
                    <a:pt x="1515" y="479"/>
                  </a:cubicBezTo>
                  <a:cubicBezTo>
                    <a:pt x="1516" y="481"/>
                    <a:pt x="1516" y="481"/>
                    <a:pt x="1516" y="481"/>
                  </a:cubicBezTo>
                  <a:cubicBezTo>
                    <a:pt x="1515" y="479"/>
                    <a:pt x="1515" y="479"/>
                    <a:pt x="1515" y="479"/>
                  </a:cubicBezTo>
                  <a:cubicBezTo>
                    <a:pt x="1470" y="480"/>
                    <a:pt x="1425" y="481"/>
                    <a:pt x="1379" y="482"/>
                  </a:cubicBezTo>
                  <a:cubicBezTo>
                    <a:pt x="1376" y="482"/>
                    <a:pt x="1372" y="482"/>
                    <a:pt x="1369" y="482"/>
                  </a:cubicBezTo>
                  <a:cubicBezTo>
                    <a:pt x="1363" y="482"/>
                    <a:pt x="1357" y="482"/>
                    <a:pt x="1351" y="482"/>
                  </a:cubicBezTo>
                  <a:cubicBezTo>
                    <a:pt x="1350" y="482"/>
                    <a:pt x="1350" y="482"/>
                    <a:pt x="1350" y="482"/>
                  </a:cubicBezTo>
                  <a:cubicBezTo>
                    <a:pt x="1349" y="484"/>
                    <a:pt x="1349" y="484"/>
                    <a:pt x="1349" y="484"/>
                  </a:cubicBezTo>
                  <a:cubicBezTo>
                    <a:pt x="1351" y="484"/>
                    <a:pt x="1351" y="484"/>
                    <a:pt x="1351" y="484"/>
                  </a:cubicBezTo>
                  <a:cubicBezTo>
                    <a:pt x="1351" y="486"/>
                    <a:pt x="1351" y="486"/>
                    <a:pt x="1351" y="486"/>
                  </a:cubicBezTo>
                  <a:cubicBezTo>
                    <a:pt x="1357" y="486"/>
                    <a:pt x="1363" y="486"/>
                    <a:pt x="1369" y="486"/>
                  </a:cubicBezTo>
                  <a:cubicBezTo>
                    <a:pt x="1372" y="486"/>
                    <a:pt x="1376" y="486"/>
                    <a:pt x="1379" y="486"/>
                  </a:cubicBezTo>
                  <a:cubicBezTo>
                    <a:pt x="1425" y="485"/>
                    <a:pt x="1470" y="484"/>
                    <a:pt x="1516" y="483"/>
                  </a:cubicBezTo>
                  <a:cubicBezTo>
                    <a:pt x="1516" y="483"/>
                    <a:pt x="1516" y="483"/>
                    <a:pt x="1516" y="483"/>
                  </a:cubicBezTo>
                  <a:cubicBezTo>
                    <a:pt x="1516" y="483"/>
                    <a:pt x="1516" y="483"/>
                    <a:pt x="1516" y="483"/>
                  </a:cubicBezTo>
                  <a:cubicBezTo>
                    <a:pt x="1517" y="483"/>
                    <a:pt x="1518" y="483"/>
                    <a:pt x="1518" y="483"/>
                  </a:cubicBezTo>
                  <a:cubicBezTo>
                    <a:pt x="1519" y="484"/>
                    <a:pt x="1520" y="484"/>
                    <a:pt x="1520" y="484"/>
                  </a:cubicBezTo>
                  <a:cubicBezTo>
                    <a:pt x="1532" y="496"/>
                    <a:pt x="1544" y="509"/>
                    <a:pt x="1556" y="522"/>
                  </a:cubicBezTo>
                  <a:cubicBezTo>
                    <a:pt x="1558" y="521"/>
                    <a:pt x="1558" y="521"/>
                    <a:pt x="1558" y="521"/>
                  </a:cubicBezTo>
                  <a:cubicBezTo>
                    <a:pt x="1558" y="519"/>
                    <a:pt x="1558" y="519"/>
                    <a:pt x="1558" y="519"/>
                  </a:cubicBezTo>
                  <a:cubicBezTo>
                    <a:pt x="1553" y="519"/>
                    <a:pt x="1548" y="519"/>
                    <a:pt x="1543" y="519"/>
                  </a:cubicBezTo>
                  <a:cubicBezTo>
                    <a:pt x="1540" y="519"/>
                    <a:pt x="1537" y="519"/>
                    <a:pt x="1534" y="519"/>
                  </a:cubicBezTo>
                  <a:cubicBezTo>
                    <a:pt x="1484" y="519"/>
                    <a:pt x="1434" y="520"/>
                    <a:pt x="1384" y="521"/>
                  </a:cubicBezTo>
                  <a:cubicBezTo>
                    <a:pt x="1384" y="521"/>
                    <a:pt x="1384" y="521"/>
                    <a:pt x="1384" y="521"/>
                  </a:cubicBezTo>
                  <a:cubicBezTo>
                    <a:pt x="1384" y="521"/>
                    <a:pt x="1384" y="521"/>
                    <a:pt x="1384" y="521"/>
                  </a:cubicBezTo>
                  <a:cubicBezTo>
                    <a:pt x="1382" y="521"/>
                    <a:pt x="1380" y="520"/>
                    <a:pt x="1379" y="520"/>
                  </a:cubicBezTo>
                  <a:cubicBezTo>
                    <a:pt x="1378" y="519"/>
                    <a:pt x="1377" y="518"/>
                    <a:pt x="1375" y="516"/>
                  </a:cubicBezTo>
                  <a:cubicBezTo>
                    <a:pt x="1368" y="506"/>
                    <a:pt x="1360" y="496"/>
                    <a:pt x="1352" y="485"/>
                  </a:cubicBezTo>
                  <a:cubicBezTo>
                    <a:pt x="1351" y="487"/>
                    <a:pt x="1351" y="487"/>
                    <a:pt x="1351" y="487"/>
                  </a:cubicBezTo>
                  <a:cubicBezTo>
                    <a:pt x="1353" y="487"/>
                    <a:pt x="1353" y="487"/>
                    <a:pt x="1353" y="487"/>
                  </a:cubicBezTo>
                  <a:cubicBezTo>
                    <a:pt x="1353" y="486"/>
                    <a:pt x="1353" y="486"/>
                    <a:pt x="1353" y="485"/>
                  </a:cubicBezTo>
                  <a:cubicBezTo>
                    <a:pt x="1351" y="484"/>
                    <a:pt x="1351" y="484"/>
                    <a:pt x="1351" y="484"/>
                  </a:cubicBezTo>
                  <a:cubicBezTo>
                    <a:pt x="1351" y="486"/>
                    <a:pt x="1351" y="486"/>
                    <a:pt x="1351" y="486"/>
                  </a:cubicBezTo>
                  <a:lnTo>
                    <a:pt x="1351" y="484"/>
                  </a:lnTo>
                  <a:close/>
                  <a:moveTo>
                    <a:pt x="864" y="183"/>
                  </a:moveTo>
                  <a:cubicBezTo>
                    <a:pt x="864" y="181"/>
                    <a:pt x="864" y="181"/>
                    <a:pt x="864" y="181"/>
                  </a:cubicBezTo>
                  <a:cubicBezTo>
                    <a:pt x="863" y="181"/>
                    <a:pt x="863" y="181"/>
                    <a:pt x="862" y="181"/>
                  </a:cubicBezTo>
                  <a:cubicBezTo>
                    <a:pt x="862" y="181"/>
                    <a:pt x="861" y="181"/>
                    <a:pt x="861" y="182"/>
                  </a:cubicBezTo>
                  <a:cubicBezTo>
                    <a:pt x="861" y="182"/>
                    <a:pt x="861" y="182"/>
                    <a:pt x="861" y="182"/>
                  </a:cubicBezTo>
                  <a:cubicBezTo>
                    <a:pt x="838" y="197"/>
                    <a:pt x="814" y="213"/>
                    <a:pt x="791" y="228"/>
                  </a:cubicBezTo>
                  <a:cubicBezTo>
                    <a:pt x="790" y="229"/>
                    <a:pt x="789" y="230"/>
                    <a:pt x="789" y="232"/>
                  </a:cubicBezTo>
                  <a:cubicBezTo>
                    <a:pt x="788" y="233"/>
                    <a:pt x="788" y="234"/>
                    <a:pt x="788" y="235"/>
                  </a:cubicBezTo>
                  <a:cubicBezTo>
                    <a:pt x="788" y="236"/>
                    <a:pt x="788" y="237"/>
                    <a:pt x="788" y="237"/>
                  </a:cubicBezTo>
                  <a:cubicBezTo>
                    <a:pt x="791" y="248"/>
                    <a:pt x="795" y="258"/>
                    <a:pt x="798" y="268"/>
                  </a:cubicBezTo>
                  <a:cubicBezTo>
                    <a:pt x="802" y="283"/>
                    <a:pt x="807" y="298"/>
                    <a:pt x="811" y="312"/>
                  </a:cubicBezTo>
                  <a:cubicBezTo>
                    <a:pt x="812" y="314"/>
                    <a:pt x="812" y="314"/>
                    <a:pt x="812" y="314"/>
                  </a:cubicBezTo>
                  <a:cubicBezTo>
                    <a:pt x="814" y="314"/>
                    <a:pt x="814" y="314"/>
                    <a:pt x="814" y="314"/>
                  </a:cubicBezTo>
                  <a:cubicBezTo>
                    <a:pt x="814" y="314"/>
                    <a:pt x="814" y="314"/>
                    <a:pt x="815" y="314"/>
                  </a:cubicBezTo>
                  <a:cubicBezTo>
                    <a:pt x="815" y="314"/>
                    <a:pt x="816" y="314"/>
                    <a:pt x="816" y="313"/>
                  </a:cubicBezTo>
                  <a:cubicBezTo>
                    <a:pt x="840" y="291"/>
                    <a:pt x="864" y="268"/>
                    <a:pt x="888" y="246"/>
                  </a:cubicBezTo>
                  <a:cubicBezTo>
                    <a:pt x="889" y="245"/>
                    <a:pt x="889" y="245"/>
                    <a:pt x="890" y="244"/>
                  </a:cubicBezTo>
                  <a:cubicBezTo>
                    <a:pt x="890" y="243"/>
                    <a:pt x="890" y="242"/>
                    <a:pt x="890" y="241"/>
                  </a:cubicBezTo>
                  <a:cubicBezTo>
                    <a:pt x="890" y="240"/>
                    <a:pt x="890" y="240"/>
                    <a:pt x="890" y="239"/>
                  </a:cubicBezTo>
                  <a:cubicBezTo>
                    <a:pt x="882" y="220"/>
                    <a:pt x="874" y="201"/>
                    <a:pt x="866" y="182"/>
                  </a:cubicBezTo>
                  <a:cubicBezTo>
                    <a:pt x="865" y="181"/>
                    <a:pt x="865" y="181"/>
                    <a:pt x="865" y="181"/>
                  </a:cubicBezTo>
                  <a:cubicBezTo>
                    <a:pt x="864" y="181"/>
                    <a:pt x="864" y="181"/>
                    <a:pt x="864" y="181"/>
                  </a:cubicBezTo>
                  <a:cubicBezTo>
                    <a:pt x="864" y="183"/>
                    <a:pt x="864" y="183"/>
                    <a:pt x="864" y="183"/>
                  </a:cubicBezTo>
                  <a:cubicBezTo>
                    <a:pt x="862" y="184"/>
                    <a:pt x="862" y="184"/>
                    <a:pt x="862" y="184"/>
                  </a:cubicBezTo>
                  <a:cubicBezTo>
                    <a:pt x="870" y="203"/>
                    <a:pt x="878" y="222"/>
                    <a:pt x="886" y="241"/>
                  </a:cubicBezTo>
                  <a:cubicBezTo>
                    <a:pt x="886" y="241"/>
                    <a:pt x="886" y="241"/>
                    <a:pt x="886" y="241"/>
                  </a:cubicBezTo>
                  <a:cubicBezTo>
                    <a:pt x="886" y="241"/>
                    <a:pt x="886" y="242"/>
                    <a:pt x="886" y="242"/>
                  </a:cubicBezTo>
                  <a:cubicBezTo>
                    <a:pt x="886" y="243"/>
                    <a:pt x="885" y="243"/>
                    <a:pt x="885" y="243"/>
                  </a:cubicBezTo>
                  <a:cubicBezTo>
                    <a:pt x="862" y="266"/>
                    <a:pt x="838" y="288"/>
                    <a:pt x="814" y="310"/>
                  </a:cubicBezTo>
                  <a:cubicBezTo>
                    <a:pt x="815" y="311"/>
                    <a:pt x="815" y="311"/>
                    <a:pt x="815" y="311"/>
                  </a:cubicBezTo>
                  <a:cubicBezTo>
                    <a:pt x="814" y="310"/>
                    <a:pt x="814" y="310"/>
                    <a:pt x="814" y="310"/>
                  </a:cubicBezTo>
                  <a:cubicBezTo>
                    <a:pt x="814" y="310"/>
                    <a:pt x="814" y="310"/>
                    <a:pt x="814" y="310"/>
                  </a:cubicBezTo>
                  <a:cubicBezTo>
                    <a:pt x="815" y="311"/>
                    <a:pt x="815" y="311"/>
                    <a:pt x="815" y="311"/>
                  </a:cubicBezTo>
                  <a:cubicBezTo>
                    <a:pt x="814" y="310"/>
                    <a:pt x="814" y="310"/>
                    <a:pt x="814" y="310"/>
                  </a:cubicBezTo>
                  <a:cubicBezTo>
                    <a:pt x="814" y="310"/>
                    <a:pt x="814" y="310"/>
                    <a:pt x="814" y="310"/>
                  </a:cubicBezTo>
                  <a:cubicBezTo>
                    <a:pt x="814" y="310"/>
                    <a:pt x="813" y="310"/>
                    <a:pt x="813" y="310"/>
                  </a:cubicBezTo>
                  <a:cubicBezTo>
                    <a:pt x="813" y="312"/>
                    <a:pt x="813" y="312"/>
                    <a:pt x="813" y="312"/>
                  </a:cubicBezTo>
                  <a:cubicBezTo>
                    <a:pt x="815" y="311"/>
                    <a:pt x="815" y="311"/>
                    <a:pt x="815" y="311"/>
                  </a:cubicBezTo>
                  <a:cubicBezTo>
                    <a:pt x="811" y="297"/>
                    <a:pt x="806" y="282"/>
                    <a:pt x="801" y="267"/>
                  </a:cubicBezTo>
                  <a:cubicBezTo>
                    <a:pt x="798" y="257"/>
                    <a:pt x="795" y="247"/>
                    <a:pt x="792" y="236"/>
                  </a:cubicBezTo>
                  <a:cubicBezTo>
                    <a:pt x="792" y="236"/>
                    <a:pt x="792" y="236"/>
                    <a:pt x="792" y="235"/>
                  </a:cubicBezTo>
                  <a:cubicBezTo>
                    <a:pt x="792" y="235"/>
                    <a:pt x="792" y="234"/>
                    <a:pt x="793" y="233"/>
                  </a:cubicBezTo>
                  <a:cubicBezTo>
                    <a:pt x="793" y="232"/>
                    <a:pt x="793" y="232"/>
                    <a:pt x="793" y="232"/>
                  </a:cubicBezTo>
                  <a:cubicBezTo>
                    <a:pt x="793" y="232"/>
                    <a:pt x="793" y="232"/>
                    <a:pt x="793" y="232"/>
                  </a:cubicBezTo>
                  <a:cubicBezTo>
                    <a:pt x="793" y="232"/>
                    <a:pt x="793" y="232"/>
                    <a:pt x="793" y="232"/>
                  </a:cubicBezTo>
                  <a:cubicBezTo>
                    <a:pt x="816" y="216"/>
                    <a:pt x="840" y="201"/>
                    <a:pt x="863" y="185"/>
                  </a:cubicBezTo>
                  <a:cubicBezTo>
                    <a:pt x="863" y="185"/>
                    <a:pt x="863" y="185"/>
                    <a:pt x="863" y="185"/>
                  </a:cubicBezTo>
                  <a:cubicBezTo>
                    <a:pt x="863" y="184"/>
                    <a:pt x="863" y="184"/>
                    <a:pt x="863" y="184"/>
                  </a:cubicBezTo>
                  <a:cubicBezTo>
                    <a:pt x="863" y="185"/>
                    <a:pt x="863" y="185"/>
                    <a:pt x="863" y="185"/>
                  </a:cubicBezTo>
                  <a:cubicBezTo>
                    <a:pt x="863" y="185"/>
                    <a:pt x="863" y="185"/>
                    <a:pt x="863" y="185"/>
                  </a:cubicBezTo>
                  <a:cubicBezTo>
                    <a:pt x="863" y="184"/>
                    <a:pt x="863" y="184"/>
                    <a:pt x="863" y="184"/>
                  </a:cubicBezTo>
                  <a:cubicBezTo>
                    <a:pt x="863" y="185"/>
                    <a:pt x="863" y="185"/>
                    <a:pt x="863" y="185"/>
                  </a:cubicBezTo>
                  <a:cubicBezTo>
                    <a:pt x="863" y="185"/>
                    <a:pt x="863" y="185"/>
                    <a:pt x="863" y="185"/>
                  </a:cubicBezTo>
                  <a:cubicBezTo>
                    <a:pt x="863" y="185"/>
                    <a:pt x="864" y="185"/>
                    <a:pt x="864" y="185"/>
                  </a:cubicBezTo>
                  <a:cubicBezTo>
                    <a:pt x="864" y="183"/>
                    <a:pt x="864" y="183"/>
                    <a:pt x="864" y="183"/>
                  </a:cubicBezTo>
                  <a:cubicBezTo>
                    <a:pt x="862" y="184"/>
                    <a:pt x="862" y="184"/>
                    <a:pt x="862" y="184"/>
                  </a:cubicBezTo>
                  <a:lnTo>
                    <a:pt x="864" y="183"/>
                  </a:lnTo>
                  <a:close/>
                  <a:moveTo>
                    <a:pt x="1466" y="431"/>
                  </a:moveTo>
                  <a:cubicBezTo>
                    <a:pt x="1468" y="430"/>
                    <a:pt x="1468" y="430"/>
                    <a:pt x="1468" y="430"/>
                  </a:cubicBezTo>
                  <a:cubicBezTo>
                    <a:pt x="1455" y="416"/>
                    <a:pt x="1443" y="403"/>
                    <a:pt x="1430" y="390"/>
                  </a:cubicBezTo>
                  <a:cubicBezTo>
                    <a:pt x="1427" y="388"/>
                    <a:pt x="1423" y="386"/>
                    <a:pt x="1419" y="386"/>
                  </a:cubicBezTo>
                  <a:cubicBezTo>
                    <a:pt x="1374" y="386"/>
                    <a:pt x="1328" y="387"/>
                    <a:pt x="1283" y="387"/>
                  </a:cubicBezTo>
                  <a:cubicBezTo>
                    <a:pt x="1281" y="387"/>
                    <a:pt x="1279" y="387"/>
                    <a:pt x="1277" y="388"/>
                  </a:cubicBezTo>
                  <a:cubicBezTo>
                    <a:pt x="1274" y="388"/>
                    <a:pt x="1274" y="388"/>
                    <a:pt x="1274" y="388"/>
                  </a:cubicBezTo>
                  <a:cubicBezTo>
                    <a:pt x="1276" y="391"/>
                    <a:pt x="1276" y="391"/>
                    <a:pt x="1276" y="391"/>
                  </a:cubicBezTo>
                  <a:cubicBezTo>
                    <a:pt x="1286" y="404"/>
                    <a:pt x="1296" y="417"/>
                    <a:pt x="1305" y="430"/>
                  </a:cubicBezTo>
                  <a:cubicBezTo>
                    <a:pt x="1306" y="432"/>
                    <a:pt x="1308" y="433"/>
                    <a:pt x="1310" y="434"/>
                  </a:cubicBezTo>
                  <a:cubicBezTo>
                    <a:pt x="1312" y="435"/>
                    <a:pt x="1314" y="436"/>
                    <a:pt x="1316" y="436"/>
                  </a:cubicBezTo>
                  <a:cubicBezTo>
                    <a:pt x="1317" y="436"/>
                    <a:pt x="1317" y="436"/>
                    <a:pt x="1317" y="436"/>
                  </a:cubicBezTo>
                  <a:cubicBezTo>
                    <a:pt x="1359" y="435"/>
                    <a:pt x="1402" y="434"/>
                    <a:pt x="1444" y="433"/>
                  </a:cubicBezTo>
                  <a:cubicBezTo>
                    <a:pt x="1447" y="433"/>
                    <a:pt x="1450" y="433"/>
                    <a:pt x="1453" y="433"/>
                  </a:cubicBezTo>
                  <a:cubicBezTo>
                    <a:pt x="1457" y="433"/>
                    <a:pt x="1462" y="433"/>
                    <a:pt x="1466" y="433"/>
                  </a:cubicBezTo>
                  <a:cubicBezTo>
                    <a:pt x="1471" y="433"/>
                    <a:pt x="1471" y="433"/>
                    <a:pt x="1471" y="433"/>
                  </a:cubicBezTo>
                  <a:cubicBezTo>
                    <a:pt x="1468" y="430"/>
                    <a:pt x="1468" y="430"/>
                    <a:pt x="1468" y="430"/>
                  </a:cubicBezTo>
                  <a:cubicBezTo>
                    <a:pt x="1466" y="431"/>
                    <a:pt x="1466" y="431"/>
                    <a:pt x="1466" y="431"/>
                  </a:cubicBezTo>
                  <a:cubicBezTo>
                    <a:pt x="1466" y="429"/>
                    <a:pt x="1466" y="429"/>
                    <a:pt x="1466" y="429"/>
                  </a:cubicBezTo>
                  <a:cubicBezTo>
                    <a:pt x="1462" y="429"/>
                    <a:pt x="1457" y="429"/>
                    <a:pt x="1453" y="429"/>
                  </a:cubicBezTo>
                  <a:cubicBezTo>
                    <a:pt x="1450" y="429"/>
                    <a:pt x="1447" y="429"/>
                    <a:pt x="1444" y="429"/>
                  </a:cubicBezTo>
                  <a:cubicBezTo>
                    <a:pt x="1402" y="430"/>
                    <a:pt x="1359" y="431"/>
                    <a:pt x="1317" y="432"/>
                  </a:cubicBezTo>
                  <a:cubicBezTo>
                    <a:pt x="1316" y="432"/>
                    <a:pt x="1316" y="432"/>
                    <a:pt x="1316" y="432"/>
                  </a:cubicBezTo>
                  <a:cubicBezTo>
                    <a:pt x="1314" y="432"/>
                    <a:pt x="1313" y="431"/>
                    <a:pt x="1312" y="431"/>
                  </a:cubicBezTo>
                  <a:cubicBezTo>
                    <a:pt x="1311" y="430"/>
                    <a:pt x="1309" y="429"/>
                    <a:pt x="1308" y="428"/>
                  </a:cubicBezTo>
                  <a:cubicBezTo>
                    <a:pt x="1299" y="415"/>
                    <a:pt x="1289" y="402"/>
                    <a:pt x="1279" y="388"/>
                  </a:cubicBezTo>
                  <a:cubicBezTo>
                    <a:pt x="1277" y="390"/>
                    <a:pt x="1277" y="390"/>
                    <a:pt x="1277" y="390"/>
                  </a:cubicBezTo>
                  <a:cubicBezTo>
                    <a:pt x="1278" y="392"/>
                    <a:pt x="1278" y="392"/>
                    <a:pt x="1278" y="392"/>
                  </a:cubicBezTo>
                  <a:cubicBezTo>
                    <a:pt x="1280" y="391"/>
                    <a:pt x="1282" y="391"/>
                    <a:pt x="1283" y="391"/>
                  </a:cubicBezTo>
                  <a:cubicBezTo>
                    <a:pt x="1328" y="391"/>
                    <a:pt x="1374" y="390"/>
                    <a:pt x="1419" y="390"/>
                  </a:cubicBezTo>
                  <a:cubicBezTo>
                    <a:pt x="1422" y="390"/>
                    <a:pt x="1425" y="391"/>
                    <a:pt x="1427" y="393"/>
                  </a:cubicBezTo>
                  <a:cubicBezTo>
                    <a:pt x="1440" y="406"/>
                    <a:pt x="1452" y="419"/>
                    <a:pt x="1465" y="432"/>
                  </a:cubicBezTo>
                  <a:cubicBezTo>
                    <a:pt x="1466" y="431"/>
                    <a:pt x="1466" y="431"/>
                    <a:pt x="1466" y="431"/>
                  </a:cubicBezTo>
                  <a:cubicBezTo>
                    <a:pt x="1466" y="429"/>
                    <a:pt x="1466" y="429"/>
                    <a:pt x="1466" y="429"/>
                  </a:cubicBezTo>
                  <a:lnTo>
                    <a:pt x="1466" y="431"/>
                  </a:lnTo>
                  <a:close/>
                  <a:moveTo>
                    <a:pt x="450" y="317"/>
                  </a:moveTo>
                  <a:cubicBezTo>
                    <a:pt x="452" y="317"/>
                    <a:pt x="452" y="317"/>
                    <a:pt x="452" y="317"/>
                  </a:cubicBezTo>
                  <a:cubicBezTo>
                    <a:pt x="452" y="283"/>
                    <a:pt x="452" y="250"/>
                    <a:pt x="452" y="216"/>
                  </a:cubicBezTo>
                  <a:cubicBezTo>
                    <a:pt x="452" y="213"/>
                    <a:pt x="452" y="213"/>
                    <a:pt x="452" y="213"/>
                  </a:cubicBezTo>
                  <a:cubicBezTo>
                    <a:pt x="449" y="214"/>
                    <a:pt x="449" y="214"/>
                    <a:pt x="449" y="214"/>
                  </a:cubicBezTo>
                  <a:cubicBezTo>
                    <a:pt x="415" y="232"/>
                    <a:pt x="382" y="249"/>
                    <a:pt x="349" y="266"/>
                  </a:cubicBezTo>
                  <a:cubicBezTo>
                    <a:pt x="346" y="267"/>
                    <a:pt x="346" y="267"/>
                    <a:pt x="346" y="267"/>
                  </a:cubicBezTo>
                  <a:cubicBezTo>
                    <a:pt x="348" y="269"/>
                    <a:pt x="348" y="269"/>
                    <a:pt x="348" y="269"/>
                  </a:cubicBezTo>
                  <a:cubicBezTo>
                    <a:pt x="364" y="285"/>
                    <a:pt x="379" y="301"/>
                    <a:pt x="395" y="316"/>
                  </a:cubicBezTo>
                  <a:cubicBezTo>
                    <a:pt x="395" y="316"/>
                    <a:pt x="396" y="317"/>
                    <a:pt x="397" y="318"/>
                  </a:cubicBezTo>
                  <a:cubicBezTo>
                    <a:pt x="398" y="318"/>
                    <a:pt x="399" y="319"/>
                    <a:pt x="400" y="319"/>
                  </a:cubicBezTo>
                  <a:cubicBezTo>
                    <a:pt x="410" y="319"/>
                    <a:pt x="419" y="319"/>
                    <a:pt x="429" y="319"/>
                  </a:cubicBezTo>
                  <a:cubicBezTo>
                    <a:pt x="436" y="319"/>
                    <a:pt x="443" y="319"/>
                    <a:pt x="450" y="319"/>
                  </a:cubicBezTo>
                  <a:cubicBezTo>
                    <a:pt x="452" y="319"/>
                    <a:pt x="452" y="319"/>
                    <a:pt x="452" y="319"/>
                  </a:cubicBezTo>
                  <a:cubicBezTo>
                    <a:pt x="452" y="317"/>
                    <a:pt x="452" y="317"/>
                    <a:pt x="452" y="317"/>
                  </a:cubicBezTo>
                  <a:cubicBezTo>
                    <a:pt x="450" y="317"/>
                    <a:pt x="450" y="317"/>
                    <a:pt x="450" y="317"/>
                  </a:cubicBezTo>
                  <a:cubicBezTo>
                    <a:pt x="450" y="315"/>
                    <a:pt x="450" y="315"/>
                    <a:pt x="450" y="315"/>
                  </a:cubicBezTo>
                  <a:cubicBezTo>
                    <a:pt x="443" y="315"/>
                    <a:pt x="436" y="315"/>
                    <a:pt x="429" y="315"/>
                  </a:cubicBezTo>
                  <a:cubicBezTo>
                    <a:pt x="419" y="315"/>
                    <a:pt x="410" y="315"/>
                    <a:pt x="400" y="315"/>
                  </a:cubicBezTo>
                  <a:cubicBezTo>
                    <a:pt x="400" y="315"/>
                    <a:pt x="400" y="314"/>
                    <a:pt x="399" y="314"/>
                  </a:cubicBezTo>
                  <a:cubicBezTo>
                    <a:pt x="399" y="314"/>
                    <a:pt x="398" y="313"/>
                    <a:pt x="398" y="313"/>
                  </a:cubicBezTo>
                  <a:cubicBezTo>
                    <a:pt x="382" y="298"/>
                    <a:pt x="367" y="282"/>
                    <a:pt x="351" y="266"/>
                  </a:cubicBezTo>
                  <a:cubicBezTo>
                    <a:pt x="349" y="268"/>
                    <a:pt x="349" y="268"/>
                    <a:pt x="349" y="268"/>
                  </a:cubicBezTo>
                  <a:cubicBezTo>
                    <a:pt x="350" y="269"/>
                    <a:pt x="350" y="269"/>
                    <a:pt x="350" y="269"/>
                  </a:cubicBezTo>
                  <a:cubicBezTo>
                    <a:pt x="384" y="252"/>
                    <a:pt x="417" y="235"/>
                    <a:pt x="451" y="218"/>
                  </a:cubicBezTo>
                  <a:cubicBezTo>
                    <a:pt x="450" y="216"/>
                    <a:pt x="450" y="216"/>
                    <a:pt x="450" y="216"/>
                  </a:cubicBezTo>
                  <a:cubicBezTo>
                    <a:pt x="448" y="216"/>
                    <a:pt x="448" y="216"/>
                    <a:pt x="448" y="216"/>
                  </a:cubicBezTo>
                  <a:cubicBezTo>
                    <a:pt x="448" y="250"/>
                    <a:pt x="448" y="283"/>
                    <a:pt x="448" y="317"/>
                  </a:cubicBezTo>
                  <a:cubicBezTo>
                    <a:pt x="450" y="317"/>
                    <a:pt x="450" y="317"/>
                    <a:pt x="450" y="317"/>
                  </a:cubicBezTo>
                  <a:cubicBezTo>
                    <a:pt x="450" y="315"/>
                    <a:pt x="450" y="315"/>
                    <a:pt x="450" y="315"/>
                  </a:cubicBezTo>
                  <a:lnTo>
                    <a:pt x="450" y="317"/>
                  </a:lnTo>
                  <a:close/>
                  <a:moveTo>
                    <a:pt x="848" y="471"/>
                  </a:moveTo>
                  <a:cubicBezTo>
                    <a:pt x="849" y="472"/>
                    <a:pt x="849" y="472"/>
                    <a:pt x="849" y="472"/>
                  </a:cubicBezTo>
                  <a:cubicBezTo>
                    <a:pt x="850" y="472"/>
                    <a:pt x="850" y="471"/>
                    <a:pt x="850" y="471"/>
                  </a:cubicBezTo>
                  <a:cubicBezTo>
                    <a:pt x="852" y="470"/>
                    <a:pt x="852" y="470"/>
                    <a:pt x="852" y="470"/>
                  </a:cubicBezTo>
                  <a:cubicBezTo>
                    <a:pt x="850" y="468"/>
                    <a:pt x="850" y="468"/>
                    <a:pt x="850" y="468"/>
                  </a:cubicBezTo>
                  <a:cubicBezTo>
                    <a:pt x="811" y="423"/>
                    <a:pt x="771" y="377"/>
                    <a:pt x="732" y="331"/>
                  </a:cubicBezTo>
                  <a:cubicBezTo>
                    <a:pt x="730" y="330"/>
                    <a:pt x="730" y="330"/>
                    <a:pt x="730" y="330"/>
                  </a:cubicBezTo>
                  <a:cubicBezTo>
                    <a:pt x="729" y="331"/>
                    <a:pt x="729" y="331"/>
                    <a:pt x="729" y="331"/>
                  </a:cubicBezTo>
                  <a:cubicBezTo>
                    <a:pt x="714" y="349"/>
                    <a:pt x="699" y="366"/>
                    <a:pt x="684" y="384"/>
                  </a:cubicBezTo>
                  <a:cubicBezTo>
                    <a:pt x="682" y="386"/>
                    <a:pt x="682" y="386"/>
                    <a:pt x="682" y="386"/>
                  </a:cubicBezTo>
                  <a:cubicBezTo>
                    <a:pt x="684" y="387"/>
                    <a:pt x="684" y="387"/>
                    <a:pt x="684" y="387"/>
                  </a:cubicBezTo>
                  <a:cubicBezTo>
                    <a:pt x="739" y="416"/>
                    <a:pt x="793" y="444"/>
                    <a:pt x="847" y="472"/>
                  </a:cubicBezTo>
                  <a:cubicBezTo>
                    <a:pt x="848" y="473"/>
                    <a:pt x="848" y="473"/>
                    <a:pt x="848" y="473"/>
                  </a:cubicBezTo>
                  <a:cubicBezTo>
                    <a:pt x="849" y="472"/>
                    <a:pt x="849" y="472"/>
                    <a:pt x="849" y="472"/>
                  </a:cubicBezTo>
                  <a:cubicBezTo>
                    <a:pt x="848" y="471"/>
                    <a:pt x="848" y="471"/>
                    <a:pt x="848" y="471"/>
                  </a:cubicBezTo>
                  <a:cubicBezTo>
                    <a:pt x="849" y="469"/>
                    <a:pt x="849" y="469"/>
                    <a:pt x="849" y="469"/>
                  </a:cubicBezTo>
                  <a:cubicBezTo>
                    <a:pt x="795" y="441"/>
                    <a:pt x="741" y="412"/>
                    <a:pt x="686" y="383"/>
                  </a:cubicBezTo>
                  <a:cubicBezTo>
                    <a:pt x="685" y="385"/>
                    <a:pt x="685" y="385"/>
                    <a:pt x="685" y="385"/>
                  </a:cubicBezTo>
                  <a:cubicBezTo>
                    <a:pt x="687" y="387"/>
                    <a:pt x="687" y="387"/>
                    <a:pt x="687" y="387"/>
                  </a:cubicBezTo>
                  <a:cubicBezTo>
                    <a:pt x="702" y="369"/>
                    <a:pt x="717" y="352"/>
                    <a:pt x="732" y="334"/>
                  </a:cubicBezTo>
                  <a:cubicBezTo>
                    <a:pt x="730" y="333"/>
                    <a:pt x="730" y="333"/>
                    <a:pt x="730" y="333"/>
                  </a:cubicBezTo>
                  <a:cubicBezTo>
                    <a:pt x="729" y="334"/>
                    <a:pt x="729" y="334"/>
                    <a:pt x="729" y="334"/>
                  </a:cubicBezTo>
                  <a:cubicBezTo>
                    <a:pt x="768" y="380"/>
                    <a:pt x="808" y="425"/>
                    <a:pt x="847" y="471"/>
                  </a:cubicBezTo>
                  <a:cubicBezTo>
                    <a:pt x="849" y="470"/>
                    <a:pt x="849" y="470"/>
                    <a:pt x="849" y="470"/>
                  </a:cubicBezTo>
                  <a:cubicBezTo>
                    <a:pt x="848" y="468"/>
                    <a:pt x="848" y="468"/>
                    <a:pt x="848" y="468"/>
                  </a:cubicBezTo>
                  <a:cubicBezTo>
                    <a:pt x="847" y="468"/>
                    <a:pt x="847" y="469"/>
                    <a:pt x="846" y="469"/>
                  </a:cubicBezTo>
                  <a:cubicBezTo>
                    <a:pt x="848" y="471"/>
                    <a:pt x="848" y="471"/>
                    <a:pt x="848" y="471"/>
                  </a:cubicBezTo>
                  <a:cubicBezTo>
                    <a:pt x="849" y="469"/>
                    <a:pt x="849" y="469"/>
                    <a:pt x="849" y="469"/>
                  </a:cubicBezTo>
                  <a:lnTo>
                    <a:pt x="848" y="471"/>
                  </a:lnTo>
                  <a:close/>
                  <a:moveTo>
                    <a:pt x="1241" y="341"/>
                  </a:moveTo>
                  <a:cubicBezTo>
                    <a:pt x="1239" y="342"/>
                    <a:pt x="1239" y="342"/>
                    <a:pt x="1239" y="342"/>
                  </a:cubicBezTo>
                  <a:cubicBezTo>
                    <a:pt x="1249" y="356"/>
                    <a:pt x="1259" y="369"/>
                    <a:pt x="1268" y="381"/>
                  </a:cubicBezTo>
                  <a:cubicBezTo>
                    <a:pt x="1270" y="383"/>
                    <a:pt x="1271" y="385"/>
                    <a:pt x="1273" y="386"/>
                  </a:cubicBezTo>
                  <a:cubicBezTo>
                    <a:pt x="1275" y="387"/>
                    <a:pt x="1277" y="387"/>
                    <a:pt x="1280" y="387"/>
                  </a:cubicBezTo>
                  <a:cubicBezTo>
                    <a:pt x="1280" y="387"/>
                    <a:pt x="1280" y="387"/>
                    <a:pt x="1280" y="387"/>
                  </a:cubicBezTo>
                  <a:cubicBezTo>
                    <a:pt x="1280" y="387"/>
                    <a:pt x="1280" y="387"/>
                    <a:pt x="1280" y="387"/>
                  </a:cubicBezTo>
                  <a:cubicBezTo>
                    <a:pt x="1321" y="387"/>
                    <a:pt x="1363" y="386"/>
                    <a:pt x="1404" y="386"/>
                  </a:cubicBezTo>
                  <a:cubicBezTo>
                    <a:pt x="1406" y="386"/>
                    <a:pt x="1408" y="386"/>
                    <a:pt x="1409" y="386"/>
                  </a:cubicBezTo>
                  <a:cubicBezTo>
                    <a:pt x="1413" y="386"/>
                    <a:pt x="1416" y="386"/>
                    <a:pt x="1420" y="386"/>
                  </a:cubicBezTo>
                  <a:cubicBezTo>
                    <a:pt x="1424" y="386"/>
                    <a:pt x="1424" y="386"/>
                    <a:pt x="1424" y="386"/>
                  </a:cubicBezTo>
                  <a:cubicBezTo>
                    <a:pt x="1421" y="383"/>
                    <a:pt x="1421" y="383"/>
                    <a:pt x="1421" y="383"/>
                  </a:cubicBezTo>
                  <a:cubicBezTo>
                    <a:pt x="1410" y="372"/>
                    <a:pt x="1400" y="362"/>
                    <a:pt x="1390" y="351"/>
                  </a:cubicBezTo>
                  <a:cubicBezTo>
                    <a:pt x="1387" y="347"/>
                    <a:pt x="1384" y="344"/>
                    <a:pt x="1380" y="342"/>
                  </a:cubicBezTo>
                  <a:cubicBezTo>
                    <a:pt x="1376" y="340"/>
                    <a:pt x="1372" y="339"/>
                    <a:pt x="1367" y="339"/>
                  </a:cubicBezTo>
                  <a:cubicBezTo>
                    <a:pt x="1365" y="339"/>
                    <a:pt x="1364" y="339"/>
                    <a:pt x="1362" y="339"/>
                  </a:cubicBezTo>
                  <a:cubicBezTo>
                    <a:pt x="1360" y="339"/>
                    <a:pt x="1357" y="339"/>
                    <a:pt x="1355" y="339"/>
                  </a:cubicBezTo>
                  <a:cubicBezTo>
                    <a:pt x="1350" y="339"/>
                    <a:pt x="1346" y="339"/>
                    <a:pt x="1342" y="339"/>
                  </a:cubicBezTo>
                  <a:cubicBezTo>
                    <a:pt x="1309" y="339"/>
                    <a:pt x="1275" y="339"/>
                    <a:pt x="1241" y="339"/>
                  </a:cubicBezTo>
                  <a:cubicBezTo>
                    <a:pt x="1236" y="339"/>
                    <a:pt x="1236" y="339"/>
                    <a:pt x="1236" y="339"/>
                  </a:cubicBezTo>
                  <a:cubicBezTo>
                    <a:pt x="1239" y="342"/>
                    <a:pt x="1239" y="342"/>
                    <a:pt x="1239" y="342"/>
                  </a:cubicBezTo>
                  <a:cubicBezTo>
                    <a:pt x="1241" y="341"/>
                    <a:pt x="1241" y="341"/>
                    <a:pt x="1241" y="341"/>
                  </a:cubicBezTo>
                  <a:cubicBezTo>
                    <a:pt x="1241" y="343"/>
                    <a:pt x="1241" y="343"/>
                    <a:pt x="1241" y="343"/>
                  </a:cubicBezTo>
                  <a:cubicBezTo>
                    <a:pt x="1275" y="343"/>
                    <a:pt x="1309" y="343"/>
                    <a:pt x="1342" y="343"/>
                  </a:cubicBezTo>
                  <a:cubicBezTo>
                    <a:pt x="1346" y="343"/>
                    <a:pt x="1350" y="343"/>
                    <a:pt x="1355" y="343"/>
                  </a:cubicBezTo>
                  <a:cubicBezTo>
                    <a:pt x="1357" y="343"/>
                    <a:pt x="1360" y="343"/>
                    <a:pt x="1363" y="343"/>
                  </a:cubicBezTo>
                  <a:cubicBezTo>
                    <a:pt x="1364" y="343"/>
                    <a:pt x="1365" y="343"/>
                    <a:pt x="1367" y="343"/>
                  </a:cubicBezTo>
                  <a:cubicBezTo>
                    <a:pt x="1371" y="343"/>
                    <a:pt x="1375" y="344"/>
                    <a:pt x="1378" y="345"/>
                  </a:cubicBezTo>
                  <a:cubicBezTo>
                    <a:pt x="1381" y="347"/>
                    <a:pt x="1384" y="350"/>
                    <a:pt x="1387" y="353"/>
                  </a:cubicBezTo>
                  <a:cubicBezTo>
                    <a:pt x="1397" y="364"/>
                    <a:pt x="1407" y="374"/>
                    <a:pt x="1418" y="385"/>
                  </a:cubicBezTo>
                  <a:cubicBezTo>
                    <a:pt x="1420" y="384"/>
                    <a:pt x="1420" y="384"/>
                    <a:pt x="1420" y="384"/>
                  </a:cubicBezTo>
                  <a:cubicBezTo>
                    <a:pt x="1420" y="382"/>
                    <a:pt x="1420" y="382"/>
                    <a:pt x="1420" y="382"/>
                  </a:cubicBezTo>
                  <a:cubicBezTo>
                    <a:pt x="1416" y="382"/>
                    <a:pt x="1413" y="382"/>
                    <a:pt x="1409" y="382"/>
                  </a:cubicBezTo>
                  <a:cubicBezTo>
                    <a:pt x="1408" y="382"/>
                    <a:pt x="1406" y="382"/>
                    <a:pt x="1404" y="382"/>
                  </a:cubicBezTo>
                  <a:cubicBezTo>
                    <a:pt x="1363" y="382"/>
                    <a:pt x="1321" y="383"/>
                    <a:pt x="1280" y="383"/>
                  </a:cubicBezTo>
                  <a:cubicBezTo>
                    <a:pt x="1280" y="383"/>
                    <a:pt x="1280" y="383"/>
                    <a:pt x="1280" y="383"/>
                  </a:cubicBezTo>
                  <a:cubicBezTo>
                    <a:pt x="1280" y="383"/>
                    <a:pt x="1280" y="383"/>
                    <a:pt x="1280" y="383"/>
                  </a:cubicBezTo>
                  <a:cubicBezTo>
                    <a:pt x="1278" y="383"/>
                    <a:pt x="1276" y="383"/>
                    <a:pt x="1275" y="382"/>
                  </a:cubicBezTo>
                  <a:cubicBezTo>
                    <a:pt x="1274" y="382"/>
                    <a:pt x="1273" y="381"/>
                    <a:pt x="1272" y="379"/>
                  </a:cubicBezTo>
                  <a:cubicBezTo>
                    <a:pt x="1262" y="366"/>
                    <a:pt x="1253" y="354"/>
                    <a:pt x="1242" y="340"/>
                  </a:cubicBezTo>
                  <a:cubicBezTo>
                    <a:pt x="1241" y="341"/>
                    <a:pt x="1241" y="341"/>
                    <a:pt x="1241" y="341"/>
                  </a:cubicBezTo>
                  <a:cubicBezTo>
                    <a:pt x="1241" y="343"/>
                    <a:pt x="1241" y="343"/>
                    <a:pt x="1241" y="343"/>
                  </a:cubicBezTo>
                  <a:lnTo>
                    <a:pt x="1241" y="341"/>
                  </a:lnTo>
                  <a:close/>
                  <a:moveTo>
                    <a:pt x="459" y="258"/>
                  </a:moveTo>
                  <a:cubicBezTo>
                    <a:pt x="460" y="260"/>
                    <a:pt x="460" y="260"/>
                    <a:pt x="460" y="260"/>
                  </a:cubicBezTo>
                  <a:cubicBezTo>
                    <a:pt x="462" y="259"/>
                    <a:pt x="463" y="258"/>
                    <a:pt x="464" y="258"/>
                  </a:cubicBezTo>
                  <a:cubicBezTo>
                    <a:pt x="498" y="229"/>
                    <a:pt x="533" y="200"/>
                    <a:pt x="568" y="172"/>
                  </a:cubicBezTo>
                  <a:cubicBezTo>
                    <a:pt x="568" y="171"/>
                    <a:pt x="569" y="170"/>
                    <a:pt x="569" y="170"/>
                  </a:cubicBezTo>
                  <a:cubicBezTo>
                    <a:pt x="570" y="169"/>
                    <a:pt x="571" y="168"/>
                    <a:pt x="571" y="167"/>
                  </a:cubicBezTo>
                  <a:cubicBezTo>
                    <a:pt x="571" y="167"/>
                    <a:pt x="571" y="167"/>
                    <a:pt x="571" y="167"/>
                  </a:cubicBezTo>
                  <a:cubicBezTo>
                    <a:pt x="571" y="166"/>
                    <a:pt x="571" y="166"/>
                    <a:pt x="571" y="166"/>
                  </a:cubicBezTo>
                  <a:cubicBezTo>
                    <a:pt x="571" y="166"/>
                    <a:pt x="571" y="166"/>
                    <a:pt x="571" y="166"/>
                  </a:cubicBezTo>
                  <a:cubicBezTo>
                    <a:pt x="570" y="158"/>
                    <a:pt x="569" y="150"/>
                    <a:pt x="568" y="142"/>
                  </a:cubicBezTo>
                  <a:cubicBezTo>
                    <a:pt x="568" y="139"/>
                    <a:pt x="568" y="139"/>
                    <a:pt x="568" y="139"/>
                  </a:cubicBezTo>
                  <a:cubicBezTo>
                    <a:pt x="566" y="140"/>
                    <a:pt x="566" y="140"/>
                    <a:pt x="566" y="140"/>
                  </a:cubicBezTo>
                  <a:cubicBezTo>
                    <a:pt x="530" y="154"/>
                    <a:pt x="496" y="167"/>
                    <a:pt x="462" y="181"/>
                  </a:cubicBezTo>
                  <a:cubicBezTo>
                    <a:pt x="460" y="181"/>
                    <a:pt x="460" y="182"/>
                    <a:pt x="459" y="183"/>
                  </a:cubicBezTo>
                  <a:cubicBezTo>
                    <a:pt x="458" y="184"/>
                    <a:pt x="458" y="186"/>
                    <a:pt x="457" y="187"/>
                  </a:cubicBezTo>
                  <a:cubicBezTo>
                    <a:pt x="457" y="201"/>
                    <a:pt x="457" y="216"/>
                    <a:pt x="457" y="231"/>
                  </a:cubicBezTo>
                  <a:cubicBezTo>
                    <a:pt x="457" y="240"/>
                    <a:pt x="457" y="249"/>
                    <a:pt x="457" y="258"/>
                  </a:cubicBezTo>
                  <a:cubicBezTo>
                    <a:pt x="457" y="261"/>
                    <a:pt x="457" y="261"/>
                    <a:pt x="457" y="261"/>
                  </a:cubicBezTo>
                  <a:cubicBezTo>
                    <a:pt x="460" y="260"/>
                    <a:pt x="460" y="260"/>
                    <a:pt x="460" y="260"/>
                  </a:cubicBezTo>
                  <a:cubicBezTo>
                    <a:pt x="459" y="258"/>
                    <a:pt x="459" y="258"/>
                    <a:pt x="459" y="258"/>
                  </a:cubicBezTo>
                  <a:cubicBezTo>
                    <a:pt x="461" y="258"/>
                    <a:pt x="461" y="258"/>
                    <a:pt x="461" y="258"/>
                  </a:cubicBezTo>
                  <a:cubicBezTo>
                    <a:pt x="461" y="249"/>
                    <a:pt x="461" y="240"/>
                    <a:pt x="461" y="231"/>
                  </a:cubicBezTo>
                  <a:cubicBezTo>
                    <a:pt x="461" y="216"/>
                    <a:pt x="461" y="201"/>
                    <a:pt x="461" y="187"/>
                  </a:cubicBezTo>
                  <a:cubicBezTo>
                    <a:pt x="461" y="187"/>
                    <a:pt x="462" y="186"/>
                    <a:pt x="462" y="185"/>
                  </a:cubicBezTo>
                  <a:cubicBezTo>
                    <a:pt x="463" y="185"/>
                    <a:pt x="463" y="184"/>
                    <a:pt x="463" y="184"/>
                  </a:cubicBezTo>
                  <a:cubicBezTo>
                    <a:pt x="497" y="171"/>
                    <a:pt x="532" y="158"/>
                    <a:pt x="567" y="144"/>
                  </a:cubicBezTo>
                  <a:cubicBezTo>
                    <a:pt x="566" y="142"/>
                    <a:pt x="566" y="142"/>
                    <a:pt x="566" y="142"/>
                  </a:cubicBezTo>
                  <a:cubicBezTo>
                    <a:pt x="564" y="142"/>
                    <a:pt x="564" y="142"/>
                    <a:pt x="564" y="142"/>
                  </a:cubicBezTo>
                  <a:cubicBezTo>
                    <a:pt x="565" y="151"/>
                    <a:pt x="566" y="159"/>
                    <a:pt x="567" y="167"/>
                  </a:cubicBezTo>
                  <a:cubicBezTo>
                    <a:pt x="569" y="167"/>
                    <a:pt x="569" y="167"/>
                    <a:pt x="569"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7" y="167"/>
                    <a:pt x="567" y="167"/>
                  </a:cubicBezTo>
                  <a:cubicBezTo>
                    <a:pt x="567" y="167"/>
                    <a:pt x="566" y="167"/>
                    <a:pt x="566" y="167"/>
                  </a:cubicBezTo>
                  <a:cubicBezTo>
                    <a:pt x="566" y="168"/>
                    <a:pt x="565" y="168"/>
                    <a:pt x="565" y="169"/>
                  </a:cubicBezTo>
                  <a:cubicBezTo>
                    <a:pt x="530" y="197"/>
                    <a:pt x="496" y="226"/>
                    <a:pt x="461" y="255"/>
                  </a:cubicBezTo>
                  <a:cubicBezTo>
                    <a:pt x="461" y="255"/>
                    <a:pt x="460" y="255"/>
                    <a:pt x="458" y="256"/>
                  </a:cubicBezTo>
                  <a:cubicBezTo>
                    <a:pt x="459" y="258"/>
                    <a:pt x="459" y="258"/>
                    <a:pt x="459" y="258"/>
                  </a:cubicBezTo>
                  <a:cubicBezTo>
                    <a:pt x="461" y="258"/>
                    <a:pt x="461" y="258"/>
                    <a:pt x="461" y="258"/>
                  </a:cubicBezTo>
                  <a:lnTo>
                    <a:pt x="459" y="258"/>
                  </a:lnTo>
                  <a:close/>
                  <a:moveTo>
                    <a:pt x="1205" y="295"/>
                  </a:moveTo>
                  <a:cubicBezTo>
                    <a:pt x="1204" y="296"/>
                    <a:pt x="1204" y="296"/>
                    <a:pt x="1204" y="296"/>
                  </a:cubicBezTo>
                  <a:cubicBezTo>
                    <a:pt x="1214" y="310"/>
                    <a:pt x="1223" y="322"/>
                    <a:pt x="1233" y="334"/>
                  </a:cubicBezTo>
                  <a:cubicBezTo>
                    <a:pt x="1234" y="336"/>
                    <a:pt x="1236" y="337"/>
                    <a:pt x="1238" y="338"/>
                  </a:cubicBezTo>
                  <a:cubicBezTo>
                    <a:pt x="1239" y="339"/>
                    <a:pt x="1241" y="339"/>
                    <a:pt x="1243" y="339"/>
                  </a:cubicBezTo>
                  <a:cubicBezTo>
                    <a:pt x="1266" y="339"/>
                    <a:pt x="1290" y="339"/>
                    <a:pt x="1313" y="339"/>
                  </a:cubicBezTo>
                  <a:cubicBezTo>
                    <a:pt x="1331" y="339"/>
                    <a:pt x="1349" y="339"/>
                    <a:pt x="1366" y="339"/>
                  </a:cubicBezTo>
                  <a:cubicBezTo>
                    <a:pt x="1368" y="339"/>
                    <a:pt x="1370" y="339"/>
                    <a:pt x="1373" y="339"/>
                  </a:cubicBezTo>
                  <a:cubicBezTo>
                    <a:pt x="1377" y="339"/>
                    <a:pt x="1377" y="339"/>
                    <a:pt x="1377" y="339"/>
                  </a:cubicBezTo>
                  <a:cubicBezTo>
                    <a:pt x="1374" y="336"/>
                    <a:pt x="1374" y="336"/>
                    <a:pt x="1374" y="336"/>
                  </a:cubicBezTo>
                  <a:cubicBezTo>
                    <a:pt x="1372" y="333"/>
                    <a:pt x="1371" y="332"/>
                    <a:pt x="1369" y="330"/>
                  </a:cubicBezTo>
                  <a:cubicBezTo>
                    <a:pt x="1358" y="319"/>
                    <a:pt x="1347" y="308"/>
                    <a:pt x="1336" y="298"/>
                  </a:cubicBezTo>
                  <a:cubicBezTo>
                    <a:pt x="1333" y="295"/>
                    <a:pt x="1328" y="293"/>
                    <a:pt x="1324" y="293"/>
                  </a:cubicBezTo>
                  <a:cubicBezTo>
                    <a:pt x="1313" y="293"/>
                    <a:pt x="1301" y="293"/>
                    <a:pt x="1290" y="293"/>
                  </a:cubicBezTo>
                  <a:cubicBezTo>
                    <a:pt x="1275" y="293"/>
                    <a:pt x="1260" y="293"/>
                    <a:pt x="1245" y="293"/>
                  </a:cubicBezTo>
                  <a:cubicBezTo>
                    <a:pt x="1241" y="293"/>
                    <a:pt x="1236" y="293"/>
                    <a:pt x="1232" y="293"/>
                  </a:cubicBezTo>
                  <a:cubicBezTo>
                    <a:pt x="1224" y="293"/>
                    <a:pt x="1215" y="293"/>
                    <a:pt x="1205" y="293"/>
                  </a:cubicBezTo>
                  <a:cubicBezTo>
                    <a:pt x="1201" y="293"/>
                    <a:pt x="1201" y="293"/>
                    <a:pt x="1201" y="293"/>
                  </a:cubicBezTo>
                  <a:cubicBezTo>
                    <a:pt x="1204" y="296"/>
                    <a:pt x="1204" y="296"/>
                    <a:pt x="1204" y="296"/>
                  </a:cubicBezTo>
                  <a:cubicBezTo>
                    <a:pt x="1205" y="295"/>
                    <a:pt x="1205" y="295"/>
                    <a:pt x="1205" y="295"/>
                  </a:cubicBezTo>
                  <a:cubicBezTo>
                    <a:pt x="1205" y="297"/>
                    <a:pt x="1205" y="297"/>
                    <a:pt x="1205" y="297"/>
                  </a:cubicBezTo>
                  <a:cubicBezTo>
                    <a:pt x="1215" y="297"/>
                    <a:pt x="1224" y="297"/>
                    <a:pt x="1232" y="297"/>
                  </a:cubicBezTo>
                  <a:cubicBezTo>
                    <a:pt x="1236" y="297"/>
                    <a:pt x="1241" y="297"/>
                    <a:pt x="1245" y="297"/>
                  </a:cubicBezTo>
                  <a:cubicBezTo>
                    <a:pt x="1260" y="297"/>
                    <a:pt x="1275" y="297"/>
                    <a:pt x="1290" y="297"/>
                  </a:cubicBezTo>
                  <a:cubicBezTo>
                    <a:pt x="1301" y="297"/>
                    <a:pt x="1313" y="297"/>
                    <a:pt x="1324" y="297"/>
                  </a:cubicBezTo>
                  <a:cubicBezTo>
                    <a:pt x="1327" y="297"/>
                    <a:pt x="1331" y="299"/>
                    <a:pt x="1333" y="301"/>
                  </a:cubicBezTo>
                  <a:cubicBezTo>
                    <a:pt x="1344" y="311"/>
                    <a:pt x="1355" y="322"/>
                    <a:pt x="1366" y="333"/>
                  </a:cubicBezTo>
                  <a:cubicBezTo>
                    <a:pt x="1368" y="334"/>
                    <a:pt x="1369" y="336"/>
                    <a:pt x="1371" y="338"/>
                  </a:cubicBezTo>
                  <a:cubicBezTo>
                    <a:pt x="1373" y="337"/>
                    <a:pt x="1373" y="337"/>
                    <a:pt x="1373" y="337"/>
                  </a:cubicBezTo>
                  <a:cubicBezTo>
                    <a:pt x="1373" y="335"/>
                    <a:pt x="1373" y="335"/>
                    <a:pt x="1373" y="335"/>
                  </a:cubicBezTo>
                  <a:cubicBezTo>
                    <a:pt x="1370" y="335"/>
                    <a:pt x="1368" y="335"/>
                    <a:pt x="1366" y="335"/>
                  </a:cubicBezTo>
                  <a:cubicBezTo>
                    <a:pt x="1349" y="335"/>
                    <a:pt x="1331" y="335"/>
                    <a:pt x="1313" y="335"/>
                  </a:cubicBezTo>
                  <a:cubicBezTo>
                    <a:pt x="1290" y="335"/>
                    <a:pt x="1266" y="335"/>
                    <a:pt x="1243" y="335"/>
                  </a:cubicBezTo>
                  <a:cubicBezTo>
                    <a:pt x="1242" y="335"/>
                    <a:pt x="1241" y="335"/>
                    <a:pt x="1239" y="334"/>
                  </a:cubicBezTo>
                  <a:cubicBezTo>
                    <a:pt x="1238" y="334"/>
                    <a:pt x="1237" y="333"/>
                    <a:pt x="1236" y="332"/>
                  </a:cubicBezTo>
                  <a:cubicBezTo>
                    <a:pt x="1227" y="320"/>
                    <a:pt x="1217" y="307"/>
                    <a:pt x="1207" y="294"/>
                  </a:cubicBezTo>
                  <a:cubicBezTo>
                    <a:pt x="1205" y="295"/>
                    <a:pt x="1205" y="295"/>
                    <a:pt x="1205" y="295"/>
                  </a:cubicBezTo>
                  <a:cubicBezTo>
                    <a:pt x="1205" y="297"/>
                    <a:pt x="1205" y="297"/>
                    <a:pt x="1205" y="297"/>
                  </a:cubicBezTo>
                  <a:lnTo>
                    <a:pt x="1205" y="295"/>
                  </a:lnTo>
                  <a:close/>
                  <a:moveTo>
                    <a:pt x="645" y="118"/>
                  </a:moveTo>
                  <a:cubicBezTo>
                    <a:pt x="643" y="118"/>
                    <a:pt x="643" y="118"/>
                    <a:pt x="643" y="118"/>
                  </a:cubicBezTo>
                  <a:cubicBezTo>
                    <a:pt x="646" y="135"/>
                    <a:pt x="648" y="150"/>
                    <a:pt x="651" y="165"/>
                  </a:cubicBezTo>
                  <a:cubicBezTo>
                    <a:pt x="651" y="167"/>
                    <a:pt x="652" y="168"/>
                    <a:pt x="653" y="169"/>
                  </a:cubicBezTo>
                  <a:cubicBezTo>
                    <a:pt x="654" y="170"/>
                    <a:pt x="655" y="171"/>
                    <a:pt x="656" y="171"/>
                  </a:cubicBezTo>
                  <a:cubicBezTo>
                    <a:pt x="697" y="197"/>
                    <a:pt x="737" y="223"/>
                    <a:pt x="778" y="249"/>
                  </a:cubicBezTo>
                  <a:cubicBezTo>
                    <a:pt x="780" y="250"/>
                    <a:pt x="781" y="251"/>
                    <a:pt x="784" y="252"/>
                  </a:cubicBezTo>
                  <a:cubicBezTo>
                    <a:pt x="788" y="254"/>
                    <a:pt x="788" y="254"/>
                    <a:pt x="788" y="254"/>
                  </a:cubicBezTo>
                  <a:cubicBezTo>
                    <a:pt x="787" y="249"/>
                    <a:pt x="787" y="249"/>
                    <a:pt x="787" y="249"/>
                  </a:cubicBezTo>
                  <a:cubicBezTo>
                    <a:pt x="782" y="235"/>
                    <a:pt x="778" y="221"/>
                    <a:pt x="774" y="208"/>
                  </a:cubicBezTo>
                  <a:cubicBezTo>
                    <a:pt x="772" y="204"/>
                    <a:pt x="769" y="200"/>
                    <a:pt x="766" y="197"/>
                  </a:cubicBezTo>
                  <a:cubicBezTo>
                    <a:pt x="735" y="176"/>
                    <a:pt x="704" y="155"/>
                    <a:pt x="673" y="134"/>
                  </a:cubicBezTo>
                  <a:cubicBezTo>
                    <a:pt x="665" y="128"/>
                    <a:pt x="656" y="123"/>
                    <a:pt x="647" y="116"/>
                  </a:cubicBezTo>
                  <a:cubicBezTo>
                    <a:pt x="643" y="114"/>
                    <a:pt x="643" y="114"/>
                    <a:pt x="643" y="114"/>
                  </a:cubicBezTo>
                  <a:cubicBezTo>
                    <a:pt x="643" y="118"/>
                    <a:pt x="643" y="118"/>
                    <a:pt x="643" y="118"/>
                  </a:cubicBezTo>
                  <a:cubicBezTo>
                    <a:pt x="645" y="118"/>
                    <a:pt x="645" y="118"/>
                    <a:pt x="645" y="118"/>
                  </a:cubicBezTo>
                  <a:cubicBezTo>
                    <a:pt x="644" y="120"/>
                    <a:pt x="644" y="120"/>
                    <a:pt x="644" y="120"/>
                  </a:cubicBezTo>
                  <a:cubicBezTo>
                    <a:pt x="654" y="126"/>
                    <a:pt x="662" y="132"/>
                    <a:pt x="671" y="137"/>
                  </a:cubicBezTo>
                  <a:cubicBezTo>
                    <a:pt x="702" y="158"/>
                    <a:pt x="733" y="179"/>
                    <a:pt x="764" y="201"/>
                  </a:cubicBezTo>
                  <a:cubicBezTo>
                    <a:pt x="766" y="202"/>
                    <a:pt x="769" y="206"/>
                    <a:pt x="770" y="209"/>
                  </a:cubicBezTo>
                  <a:cubicBezTo>
                    <a:pt x="775" y="223"/>
                    <a:pt x="778" y="236"/>
                    <a:pt x="783" y="251"/>
                  </a:cubicBezTo>
                  <a:cubicBezTo>
                    <a:pt x="785" y="250"/>
                    <a:pt x="785" y="250"/>
                    <a:pt x="785" y="250"/>
                  </a:cubicBezTo>
                  <a:cubicBezTo>
                    <a:pt x="786" y="248"/>
                    <a:pt x="786" y="248"/>
                    <a:pt x="786" y="248"/>
                  </a:cubicBezTo>
                  <a:cubicBezTo>
                    <a:pt x="783" y="247"/>
                    <a:pt x="782" y="246"/>
                    <a:pt x="780" y="245"/>
                  </a:cubicBezTo>
                  <a:cubicBezTo>
                    <a:pt x="740" y="220"/>
                    <a:pt x="699" y="194"/>
                    <a:pt x="658" y="168"/>
                  </a:cubicBezTo>
                  <a:cubicBezTo>
                    <a:pt x="657" y="168"/>
                    <a:pt x="657" y="167"/>
                    <a:pt x="656" y="166"/>
                  </a:cubicBezTo>
                  <a:cubicBezTo>
                    <a:pt x="655" y="165"/>
                    <a:pt x="655" y="165"/>
                    <a:pt x="655" y="164"/>
                  </a:cubicBezTo>
                  <a:cubicBezTo>
                    <a:pt x="652" y="149"/>
                    <a:pt x="650" y="134"/>
                    <a:pt x="647" y="118"/>
                  </a:cubicBezTo>
                  <a:cubicBezTo>
                    <a:pt x="645" y="118"/>
                    <a:pt x="645" y="118"/>
                    <a:pt x="645" y="118"/>
                  </a:cubicBezTo>
                  <a:cubicBezTo>
                    <a:pt x="644" y="120"/>
                    <a:pt x="644" y="120"/>
                    <a:pt x="644" y="120"/>
                  </a:cubicBezTo>
                  <a:lnTo>
                    <a:pt x="645" y="118"/>
                  </a:lnTo>
                  <a:close/>
                  <a:moveTo>
                    <a:pt x="1022" y="146"/>
                  </a:moveTo>
                  <a:cubicBezTo>
                    <a:pt x="1021" y="146"/>
                    <a:pt x="1021" y="146"/>
                    <a:pt x="1021" y="146"/>
                  </a:cubicBezTo>
                  <a:cubicBezTo>
                    <a:pt x="1017" y="177"/>
                    <a:pt x="1014" y="207"/>
                    <a:pt x="1010" y="236"/>
                  </a:cubicBezTo>
                  <a:cubicBezTo>
                    <a:pt x="1010" y="237"/>
                    <a:pt x="1010" y="238"/>
                    <a:pt x="1010" y="239"/>
                  </a:cubicBezTo>
                  <a:cubicBezTo>
                    <a:pt x="1010" y="241"/>
                    <a:pt x="1010" y="244"/>
                    <a:pt x="1012" y="245"/>
                  </a:cubicBezTo>
                  <a:cubicBezTo>
                    <a:pt x="1014" y="247"/>
                    <a:pt x="1016" y="248"/>
                    <a:pt x="1019" y="248"/>
                  </a:cubicBezTo>
                  <a:cubicBezTo>
                    <a:pt x="1039" y="252"/>
                    <a:pt x="1058" y="256"/>
                    <a:pt x="1078" y="260"/>
                  </a:cubicBezTo>
                  <a:cubicBezTo>
                    <a:pt x="1090" y="262"/>
                    <a:pt x="1102" y="264"/>
                    <a:pt x="1116" y="267"/>
                  </a:cubicBezTo>
                  <a:cubicBezTo>
                    <a:pt x="1121" y="268"/>
                    <a:pt x="1121" y="268"/>
                    <a:pt x="1121" y="268"/>
                  </a:cubicBezTo>
                  <a:cubicBezTo>
                    <a:pt x="1118" y="264"/>
                    <a:pt x="1118" y="264"/>
                    <a:pt x="1118" y="264"/>
                  </a:cubicBezTo>
                  <a:cubicBezTo>
                    <a:pt x="1086" y="224"/>
                    <a:pt x="1056" y="185"/>
                    <a:pt x="1024" y="145"/>
                  </a:cubicBezTo>
                  <a:cubicBezTo>
                    <a:pt x="1021" y="141"/>
                    <a:pt x="1021" y="141"/>
                    <a:pt x="1021" y="141"/>
                  </a:cubicBezTo>
                  <a:cubicBezTo>
                    <a:pt x="1021" y="146"/>
                    <a:pt x="1021" y="146"/>
                    <a:pt x="1021" y="146"/>
                  </a:cubicBezTo>
                  <a:cubicBezTo>
                    <a:pt x="1022" y="146"/>
                    <a:pt x="1022" y="146"/>
                    <a:pt x="1022" y="146"/>
                  </a:cubicBezTo>
                  <a:cubicBezTo>
                    <a:pt x="1021" y="147"/>
                    <a:pt x="1021" y="147"/>
                    <a:pt x="1021" y="147"/>
                  </a:cubicBezTo>
                  <a:cubicBezTo>
                    <a:pt x="1053" y="187"/>
                    <a:pt x="1083" y="226"/>
                    <a:pt x="1115" y="266"/>
                  </a:cubicBezTo>
                  <a:cubicBezTo>
                    <a:pt x="1116" y="265"/>
                    <a:pt x="1116" y="265"/>
                    <a:pt x="1116" y="265"/>
                  </a:cubicBezTo>
                  <a:cubicBezTo>
                    <a:pt x="1117" y="263"/>
                    <a:pt x="1117" y="263"/>
                    <a:pt x="1117" y="263"/>
                  </a:cubicBezTo>
                  <a:cubicBezTo>
                    <a:pt x="1103" y="260"/>
                    <a:pt x="1091" y="258"/>
                    <a:pt x="1078" y="256"/>
                  </a:cubicBezTo>
                  <a:cubicBezTo>
                    <a:pt x="1059" y="252"/>
                    <a:pt x="1039" y="248"/>
                    <a:pt x="1020" y="244"/>
                  </a:cubicBezTo>
                  <a:cubicBezTo>
                    <a:pt x="1017" y="244"/>
                    <a:pt x="1016" y="243"/>
                    <a:pt x="1015" y="242"/>
                  </a:cubicBezTo>
                  <a:cubicBezTo>
                    <a:pt x="1014" y="242"/>
                    <a:pt x="1014" y="241"/>
                    <a:pt x="1014" y="239"/>
                  </a:cubicBezTo>
                  <a:cubicBezTo>
                    <a:pt x="1014" y="238"/>
                    <a:pt x="1014" y="238"/>
                    <a:pt x="1014" y="237"/>
                  </a:cubicBezTo>
                  <a:cubicBezTo>
                    <a:pt x="1018" y="207"/>
                    <a:pt x="1021" y="178"/>
                    <a:pt x="1024" y="146"/>
                  </a:cubicBezTo>
                  <a:cubicBezTo>
                    <a:pt x="1022" y="146"/>
                    <a:pt x="1022" y="146"/>
                    <a:pt x="1022" y="146"/>
                  </a:cubicBezTo>
                  <a:cubicBezTo>
                    <a:pt x="1021" y="147"/>
                    <a:pt x="1021" y="147"/>
                    <a:pt x="1021" y="147"/>
                  </a:cubicBezTo>
                  <a:lnTo>
                    <a:pt x="1022" y="146"/>
                  </a:lnTo>
                  <a:close/>
                  <a:moveTo>
                    <a:pt x="693" y="426"/>
                  </a:moveTo>
                  <a:cubicBezTo>
                    <a:pt x="691" y="427"/>
                    <a:pt x="691" y="427"/>
                    <a:pt x="691" y="427"/>
                  </a:cubicBezTo>
                  <a:cubicBezTo>
                    <a:pt x="693" y="436"/>
                    <a:pt x="693" y="444"/>
                    <a:pt x="695" y="452"/>
                  </a:cubicBezTo>
                  <a:cubicBezTo>
                    <a:pt x="696" y="454"/>
                    <a:pt x="696" y="456"/>
                    <a:pt x="697" y="457"/>
                  </a:cubicBezTo>
                  <a:cubicBezTo>
                    <a:pt x="699" y="459"/>
                    <a:pt x="700" y="460"/>
                    <a:pt x="701" y="461"/>
                  </a:cubicBezTo>
                  <a:cubicBezTo>
                    <a:pt x="759" y="494"/>
                    <a:pt x="816" y="527"/>
                    <a:pt x="874" y="560"/>
                  </a:cubicBezTo>
                  <a:cubicBezTo>
                    <a:pt x="876" y="561"/>
                    <a:pt x="877" y="561"/>
                    <a:pt x="879" y="562"/>
                  </a:cubicBezTo>
                  <a:cubicBezTo>
                    <a:pt x="883" y="563"/>
                    <a:pt x="883" y="563"/>
                    <a:pt x="883" y="563"/>
                  </a:cubicBezTo>
                  <a:cubicBezTo>
                    <a:pt x="881" y="559"/>
                    <a:pt x="881" y="559"/>
                    <a:pt x="881" y="559"/>
                  </a:cubicBezTo>
                  <a:cubicBezTo>
                    <a:pt x="878" y="549"/>
                    <a:pt x="876" y="539"/>
                    <a:pt x="872" y="529"/>
                  </a:cubicBezTo>
                  <a:cubicBezTo>
                    <a:pt x="871" y="525"/>
                    <a:pt x="868" y="521"/>
                    <a:pt x="864" y="519"/>
                  </a:cubicBezTo>
                  <a:cubicBezTo>
                    <a:pt x="824" y="497"/>
                    <a:pt x="785" y="475"/>
                    <a:pt x="745" y="453"/>
                  </a:cubicBezTo>
                  <a:cubicBezTo>
                    <a:pt x="729" y="444"/>
                    <a:pt x="712" y="435"/>
                    <a:pt x="694" y="425"/>
                  </a:cubicBezTo>
                  <a:cubicBezTo>
                    <a:pt x="690" y="423"/>
                    <a:pt x="690" y="423"/>
                    <a:pt x="690" y="423"/>
                  </a:cubicBezTo>
                  <a:cubicBezTo>
                    <a:pt x="691" y="427"/>
                    <a:pt x="691" y="427"/>
                    <a:pt x="691" y="427"/>
                  </a:cubicBezTo>
                  <a:cubicBezTo>
                    <a:pt x="693" y="426"/>
                    <a:pt x="693" y="426"/>
                    <a:pt x="693" y="426"/>
                  </a:cubicBezTo>
                  <a:cubicBezTo>
                    <a:pt x="692" y="428"/>
                    <a:pt x="692" y="428"/>
                    <a:pt x="692" y="428"/>
                  </a:cubicBezTo>
                  <a:cubicBezTo>
                    <a:pt x="710" y="438"/>
                    <a:pt x="727" y="447"/>
                    <a:pt x="743" y="456"/>
                  </a:cubicBezTo>
                  <a:cubicBezTo>
                    <a:pt x="783" y="479"/>
                    <a:pt x="823" y="500"/>
                    <a:pt x="862" y="523"/>
                  </a:cubicBezTo>
                  <a:cubicBezTo>
                    <a:pt x="865" y="524"/>
                    <a:pt x="867" y="528"/>
                    <a:pt x="868" y="530"/>
                  </a:cubicBezTo>
                  <a:cubicBezTo>
                    <a:pt x="872" y="540"/>
                    <a:pt x="874" y="550"/>
                    <a:pt x="878" y="561"/>
                  </a:cubicBezTo>
                  <a:cubicBezTo>
                    <a:pt x="880" y="560"/>
                    <a:pt x="880" y="560"/>
                    <a:pt x="880" y="560"/>
                  </a:cubicBezTo>
                  <a:cubicBezTo>
                    <a:pt x="880" y="558"/>
                    <a:pt x="880" y="558"/>
                    <a:pt x="880" y="558"/>
                  </a:cubicBezTo>
                  <a:cubicBezTo>
                    <a:pt x="878" y="557"/>
                    <a:pt x="877" y="557"/>
                    <a:pt x="876" y="557"/>
                  </a:cubicBezTo>
                  <a:cubicBezTo>
                    <a:pt x="818" y="524"/>
                    <a:pt x="761" y="491"/>
                    <a:pt x="703" y="458"/>
                  </a:cubicBezTo>
                  <a:cubicBezTo>
                    <a:pt x="703" y="457"/>
                    <a:pt x="702" y="456"/>
                    <a:pt x="701" y="455"/>
                  </a:cubicBezTo>
                  <a:cubicBezTo>
                    <a:pt x="700" y="454"/>
                    <a:pt x="699" y="453"/>
                    <a:pt x="699" y="451"/>
                  </a:cubicBezTo>
                  <a:cubicBezTo>
                    <a:pt x="697" y="444"/>
                    <a:pt x="697" y="436"/>
                    <a:pt x="695" y="426"/>
                  </a:cubicBezTo>
                  <a:cubicBezTo>
                    <a:pt x="693" y="426"/>
                    <a:pt x="693" y="426"/>
                    <a:pt x="693" y="426"/>
                  </a:cubicBezTo>
                  <a:cubicBezTo>
                    <a:pt x="692" y="428"/>
                    <a:pt x="692" y="428"/>
                    <a:pt x="692" y="428"/>
                  </a:cubicBezTo>
                  <a:lnTo>
                    <a:pt x="693" y="426"/>
                  </a:lnTo>
                  <a:close/>
                  <a:moveTo>
                    <a:pt x="688" y="391"/>
                  </a:moveTo>
                  <a:cubicBezTo>
                    <a:pt x="686" y="391"/>
                    <a:pt x="686" y="391"/>
                    <a:pt x="686" y="391"/>
                  </a:cubicBezTo>
                  <a:cubicBezTo>
                    <a:pt x="687" y="400"/>
                    <a:pt x="689" y="408"/>
                    <a:pt x="689" y="416"/>
                  </a:cubicBezTo>
                  <a:cubicBezTo>
                    <a:pt x="690" y="418"/>
                    <a:pt x="690" y="420"/>
                    <a:pt x="692" y="422"/>
                  </a:cubicBezTo>
                  <a:cubicBezTo>
                    <a:pt x="693" y="424"/>
                    <a:pt x="695" y="425"/>
                    <a:pt x="697" y="426"/>
                  </a:cubicBezTo>
                  <a:cubicBezTo>
                    <a:pt x="745" y="453"/>
                    <a:pt x="794" y="480"/>
                    <a:pt x="843" y="508"/>
                  </a:cubicBezTo>
                  <a:cubicBezTo>
                    <a:pt x="850" y="511"/>
                    <a:pt x="857" y="515"/>
                    <a:pt x="866" y="520"/>
                  </a:cubicBezTo>
                  <a:cubicBezTo>
                    <a:pt x="870" y="523"/>
                    <a:pt x="870" y="523"/>
                    <a:pt x="870" y="523"/>
                  </a:cubicBezTo>
                  <a:cubicBezTo>
                    <a:pt x="869" y="518"/>
                    <a:pt x="869" y="518"/>
                    <a:pt x="869" y="518"/>
                  </a:cubicBezTo>
                  <a:cubicBezTo>
                    <a:pt x="865" y="505"/>
                    <a:pt x="862" y="495"/>
                    <a:pt x="859" y="484"/>
                  </a:cubicBezTo>
                  <a:cubicBezTo>
                    <a:pt x="858" y="482"/>
                    <a:pt x="857" y="480"/>
                    <a:pt x="855" y="478"/>
                  </a:cubicBezTo>
                  <a:cubicBezTo>
                    <a:pt x="854" y="476"/>
                    <a:pt x="852" y="475"/>
                    <a:pt x="850" y="474"/>
                  </a:cubicBezTo>
                  <a:cubicBezTo>
                    <a:pt x="816" y="456"/>
                    <a:pt x="782" y="438"/>
                    <a:pt x="748" y="420"/>
                  </a:cubicBezTo>
                  <a:cubicBezTo>
                    <a:pt x="729" y="410"/>
                    <a:pt x="709" y="400"/>
                    <a:pt x="689" y="389"/>
                  </a:cubicBezTo>
                  <a:cubicBezTo>
                    <a:pt x="685" y="387"/>
                    <a:pt x="685" y="387"/>
                    <a:pt x="685" y="387"/>
                  </a:cubicBezTo>
                  <a:cubicBezTo>
                    <a:pt x="686" y="391"/>
                    <a:pt x="686" y="391"/>
                    <a:pt x="686" y="391"/>
                  </a:cubicBezTo>
                  <a:cubicBezTo>
                    <a:pt x="688" y="391"/>
                    <a:pt x="688" y="391"/>
                    <a:pt x="688" y="391"/>
                  </a:cubicBezTo>
                  <a:cubicBezTo>
                    <a:pt x="687" y="393"/>
                    <a:pt x="687" y="393"/>
                    <a:pt x="687" y="393"/>
                  </a:cubicBezTo>
                  <a:cubicBezTo>
                    <a:pt x="707" y="403"/>
                    <a:pt x="727" y="414"/>
                    <a:pt x="746" y="424"/>
                  </a:cubicBezTo>
                  <a:cubicBezTo>
                    <a:pt x="780" y="442"/>
                    <a:pt x="814" y="460"/>
                    <a:pt x="848" y="477"/>
                  </a:cubicBezTo>
                  <a:cubicBezTo>
                    <a:pt x="850" y="478"/>
                    <a:pt x="851" y="479"/>
                    <a:pt x="852" y="480"/>
                  </a:cubicBezTo>
                  <a:cubicBezTo>
                    <a:pt x="853" y="482"/>
                    <a:pt x="854" y="483"/>
                    <a:pt x="855" y="485"/>
                  </a:cubicBezTo>
                  <a:cubicBezTo>
                    <a:pt x="858" y="496"/>
                    <a:pt x="861" y="507"/>
                    <a:pt x="865" y="519"/>
                  </a:cubicBezTo>
                  <a:cubicBezTo>
                    <a:pt x="867" y="518"/>
                    <a:pt x="867" y="518"/>
                    <a:pt x="867" y="518"/>
                  </a:cubicBezTo>
                  <a:cubicBezTo>
                    <a:pt x="868" y="517"/>
                    <a:pt x="868" y="517"/>
                    <a:pt x="868" y="517"/>
                  </a:cubicBezTo>
                  <a:cubicBezTo>
                    <a:pt x="859" y="512"/>
                    <a:pt x="852" y="508"/>
                    <a:pt x="845" y="504"/>
                  </a:cubicBezTo>
                  <a:cubicBezTo>
                    <a:pt x="796" y="477"/>
                    <a:pt x="747" y="450"/>
                    <a:pt x="699" y="423"/>
                  </a:cubicBezTo>
                  <a:cubicBezTo>
                    <a:pt x="697" y="422"/>
                    <a:pt x="696" y="421"/>
                    <a:pt x="695" y="420"/>
                  </a:cubicBezTo>
                  <a:cubicBezTo>
                    <a:pt x="694" y="419"/>
                    <a:pt x="694" y="417"/>
                    <a:pt x="693" y="415"/>
                  </a:cubicBezTo>
                  <a:cubicBezTo>
                    <a:pt x="693" y="407"/>
                    <a:pt x="691" y="400"/>
                    <a:pt x="690" y="390"/>
                  </a:cubicBezTo>
                  <a:cubicBezTo>
                    <a:pt x="688" y="391"/>
                    <a:pt x="688" y="391"/>
                    <a:pt x="688" y="391"/>
                  </a:cubicBezTo>
                  <a:cubicBezTo>
                    <a:pt x="687" y="393"/>
                    <a:pt x="687" y="393"/>
                    <a:pt x="687" y="393"/>
                  </a:cubicBezTo>
                  <a:lnTo>
                    <a:pt x="688" y="391"/>
                  </a:lnTo>
                  <a:close/>
                  <a:moveTo>
                    <a:pt x="1277" y="244"/>
                  </a:moveTo>
                  <a:cubicBezTo>
                    <a:pt x="1279" y="244"/>
                    <a:pt x="1279" y="244"/>
                    <a:pt x="1279" y="244"/>
                  </a:cubicBezTo>
                  <a:cubicBezTo>
                    <a:pt x="1279" y="243"/>
                    <a:pt x="1279" y="243"/>
                    <a:pt x="1279" y="243"/>
                  </a:cubicBezTo>
                  <a:cubicBezTo>
                    <a:pt x="1279" y="242"/>
                    <a:pt x="1279" y="242"/>
                    <a:pt x="1279" y="242"/>
                  </a:cubicBezTo>
                  <a:cubicBezTo>
                    <a:pt x="1279" y="242"/>
                    <a:pt x="1279" y="241"/>
                    <a:pt x="1278" y="241"/>
                  </a:cubicBezTo>
                  <a:cubicBezTo>
                    <a:pt x="1278" y="241"/>
                    <a:pt x="1278" y="241"/>
                    <a:pt x="1278" y="241"/>
                  </a:cubicBezTo>
                  <a:cubicBezTo>
                    <a:pt x="1263" y="226"/>
                    <a:pt x="1248" y="211"/>
                    <a:pt x="1233" y="197"/>
                  </a:cubicBezTo>
                  <a:cubicBezTo>
                    <a:pt x="1231" y="195"/>
                    <a:pt x="1228" y="194"/>
                    <a:pt x="1225" y="194"/>
                  </a:cubicBezTo>
                  <a:cubicBezTo>
                    <a:pt x="1208" y="193"/>
                    <a:pt x="1190" y="193"/>
                    <a:pt x="1173" y="192"/>
                  </a:cubicBezTo>
                  <a:cubicBezTo>
                    <a:pt x="1167" y="192"/>
                    <a:pt x="1162" y="192"/>
                    <a:pt x="1156" y="192"/>
                  </a:cubicBezTo>
                  <a:cubicBezTo>
                    <a:pt x="1147" y="192"/>
                    <a:pt x="1138" y="192"/>
                    <a:pt x="1129" y="192"/>
                  </a:cubicBezTo>
                  <a:cubicBezTo>
                    <a:pt x="1125" y="192"/>
                    <a:pt x="1125" y="192"/>
                    <a:pt x="1125" y="192"/>
                  </a:cubicBezTo>
                  <a:cubicBezTo>
                    <a:pt x="1128" y="196"/>
                    <a:pt x="1128" y="196"/>
                    <a:pt x="1128" y="196"/>
                  </a:cubicBezTo>
                  <a:cubicBezTo>
                    <a:pt x="1139" y="211"/>
                    <a:pt x="1150" y="225"/>
                    <a:pt x="1161" y="241"/>
                  </a:cubicBezTo>
                  <a:cubicBezTo>
                    <a:pt x="1163" y="242"/>
                    <a:pt x="1165" y="244"/>
                    <a:pt x="1167" y="245"/>
                  </a:cubicBezTo>
                  <a:cubicBezTo>
                    <a:pt x="1168" y="246"/>
                    <a:pt x="1171" y="246"/>
                    <a:pt x="1173" y="246"/>
                  </a:cubicBezTo>
                  <a:cubicBezTo>
                    <a:pt x="1173" y="246"/>
                    <a:pt x="1173" y="246"/>
                    <a:pt x="1173" y="246"/>
                  </a:cubicBezTo>
                  <a:cubicBezTo>
                    <a:pt x="1173" y="246"/>
                    <a:pt x="1173" y="246"/>
                    <a:pt x="1173" y="246"/>
                  </a:cubicBezTo>
                  <a:cubicBezTo>
                    <a:pt x="1191" y="246"/>
                    <a:pt x="1209" y="246"/>
                    <a:pt x="1228" y="246"/>
                  </a:cubicBezTo>
                  <a:cubicBezTo>
                    <a:pt x="1240" y="246"/>
                    <a:pt x="1253" y="246"/>
                    <a:pt x="1266" y="246"/>
                  </a:cubicBezTo>
                  <a:cubicBezTo>
                    <a:pt x="1267" y="246"/>
                    <a:pt x="1268" y="246"/>
                    <a:pt x="1269" y="246"/>
                  </a:cubicBezTo>
                  <a:cubicBezTo>
                    <a:pt x="1270" y="246"/>
                    <a:pt x="1271" y="246"/>
                    <a:pt x="1272" y="246"/>
                  </a:cubicBezTo>
                  <a:cubicBezTo>
                    <a:pt x="1273" y="246"/>
                    <a:pt x="1275" y="246"/>
                    <a:pt x="1277" y="246"/>
                  </a:cubicBezTo>
                  <a:cubicBezTo>
                    <a:pt x="1280" y="246"/>
                    <a:pt x="1280" y="246"/>
                    <a:pt x="1280" y="246"/>
                  </a:cubicBezTo>
                  <a:cubicBezTo>
                    <a:pt x="1279" y="244"/>
                    <a:pt x="1279" y="244"/>
                    <a:pt x="1279" y="244"/>
                  </a:cubicBezTo>
                  <a:cubicBezTo>
                    <a:pt x="1277" y="244"/>
                    <a:pt x="1277" y="244"/>
                    <a:pt x="1277" y="244"/>
                  </a:cubicBezTo>
                  <a:cubicBezTo>
                    <a:pt x="1277" y="242"/>
                    <a:pt x="1277" y="242"/>
                    <a:pt x="1277" y="242"/>
                  </a:cubicBezTo>
                  <a:cubicBezTo>
                    <a:pt x="1275" y="242"/>
                    <a:pt x="1273" y="242"/>
                    <a:pt x="1272" y="242"/>
                  </a:cubicBezTo>
                  <a:cubicBezTo>
                    <a:pt x="1271" y="242"/>
                    <a:pt x="1270" y="242"/>
                    <a:pt x="1269" y="242"/>
                  </a:cubicBezTo>
                  <a:cubicBezTo>
                    <a:pt x="1268" y="242"/>
                    <a:pt x="1267" y="242"/>
                    <a:pt x="1266" y="242"/>
                  </a:cubicBezTo>
                  <a:cubicBezTo>
                    <a:pt x="1253" y="242"/>
                    <a:pt x="1240" y="242"/>
                    <a:pt x="1228" y="242"/>
                  </a:cubicBezTo>
                  <a:cubicBezTo>
                    <a:pt x="1209" y="242"/>
                    <a:pt x="1191" y="242"/>
                    <a:pt x="1173" y="242"/>
                  </a:cubicBezTo>
                  <a:cubicBezTo>
                    <a:pt x="1173" y="244"/>
                    <a:pt x="1173" y="244"/>
                    <a:pt x="1173" y="244"/>
                  </a:cubicBezTo>
                  <a:cubicBezTo>
                    <a:pt x="1173" y="242"/>
                    <a:pt x="1173" y="242"/>
                    <a:pt x="1173" y="242"/>
                  </a:cubicBezTo>
                  <a:cubicBezTo>
                    <a:pt x="1173" y="242"/>
                    <a:pt x="1173" y="242"/>
                    <a:pt x="1173" y="242"/>
                  </a:cubicBezTo>
                  <a:cubicBezTo>
                    <a:pt x="1171" y="242"/>
                    <a:pt x="1170" y="242"/>
                    <a:pt x="1168" y="241"/>
                  </a:cubicBezTo>
                  <a:cubicBezTo>
                    <a:pt x="1167" y="241"/>
                    <a:pt x="1166" y="240"/>
                    <a:pt x="1165" y="238"/>
                  </a:cubicBezTo>
                  <a:cubicBezTo>
                    <a:pt x="1154" y="223"/>
                    <a:pt x="1142" y="208"/>
                    <a:pt x="1131" y="193"/>
                  </a:cubicBezTo>
                  <a:cubicBezTo>
                    <a:pt x="1129" y="194"/>
                    <a:pt x="1129" y="194"/>
                    <a:pt x="1129" y="194"/>
                  </a:cubicBezTo>
                  <a:cubicBezTo>
                    <a:pt x="1129" y="196"/>
                    <a:pt x="1129" y="196"/>
                    <a:pt x="1129" y="196"/>
                  </a:cubicBezTo>
                  <a:cubicBezTo>
                    <a:pt x="1138" y="196"/>
                    <a:pt x="1147" y="196"/>
                    <a:pt x="1156" y="196"/>
                  </a:cubicBezTo>
                  <a:cubicBezTo>
                    <a:pt x="1162" y="196"/>
                    <a:pt x="1167" y="196"/>
                    <a:pt x="1173" y="196"/>
                  </a:cubicBezTo>
                  <a:cubicBezTo>
                    <a:pt x="1190" y="197"/>
                    <a:pt x="1208" y="197"/>
                    <a:pt x="1225" y="198"/>
                  </a:cubicBezTo>
                  <a:cubicBezTo>
                    <a:pt x="1227" y="198"/>
                    <a:pt x="1230" y="199"/>
                    <a:pt x="1230" y="200"/>
                  </a:cubicBezTo>
                  <a:cubicBezTo>
                    <a:pt x="1246" y="214"/>
                    <a:pt x="1260" y="229"/>
                    <a:pt x="1275" y="244"/>
                  </a:cubicBezTo>
                  <a:cubicBezTo>
                    <a:pt x="1275" y="244"/>
                    <a:pt x="1275" y="244"/>
                    <a:pt x="1275" y="244"/>
                  </a:cubicBezTo>
                  <a:cubicBezTo>
                    <a:pt x="1276" y="243"/>
                    <a:pt x="1276" y="243"/>
                    <a:pt x="1276" y="243"/>
                  </a:cubicBezTo>
                  <a:cubicBezTo>
                    <a:pt x="1275" y="243"/>
                    <a:pt x="1275" y="243"/>
                    <a:pt x="1275" y="243"/>
                  </a:cubicBezTo>
                  <a:cubicBezTo>
                    <a:pt x="1275" y="244"/>
                    <a:pt x="1275" y="244"/>
                    <a:pt x="1275" y="244"/>
                  </a:cubicBezTo>
                  <a:cubicBezTo>
                    <a:pt x="1276" y="243"/>
                    <a:pt x="1276" y="243"/>
                    <a:pt x="1276" y="243"/>
                  </a:cubicBezTo>
                  <a:cubicBezTo>
                    <a:pt x="1275" y="243"/>
                    <a:pt x="1275" y="243"/>
                    <a:pt x="1275" y="243"/>
                  </a:cubicBezTo>
                  <a:cubicBezTo>
                    <a:pt x="1276" y="243"/>
                    <a:pt x="1276" y="243"/>
                    <a:pt x="1276" y="243"/>
                  </a:cubicBezTo>
                  <a:cubicBezTo>
                    <a:pt x="1275" y="243"/>
                    <a:pt x="1275" y="243"/>
                    <a:pt x="1275" y="243"/>
                  </a:cubicBezTo>
                  <a:cubicBezTo>
                    <a:pt x="1275" y="243"/>
                    <a:pt x="1275" y="243"/>
                    <a:pt x="1275" y="243"/>
                  </a:cubicBezTo>
                  <a:cubicBezTo>
                    <a:pt x="1276" y="243"/>
                    <a:pt x="1276" y="243"/>
                    <a:pt x="1276" y="243"/>
                  </a:cubicBezTo>
                  <a:cubicBezTo>
                    <a:pt x="1275" y="243"/>
                    <a:pt x="1275" y="243"/>
                    <a:pt x="1275" y="243"/>
                  </a:cubicBezTo>
                  <a:cubicBezTo>
                    <a:pt x="1275" y="243"/>
                    <a:pt x="1275" y="244"/>
                    <a:pt x="1275" y="245"/>
                  </a:cubicBezTo>
                  <a:cubicBezTo>
                    <a:pt x="1277" y="244"/>
                    <a:pt x="1277" y="244"/>
                    <a:pt x="1277" y="244"/>
                  </a:cubicBezTo>
                  <a:cubicBezTo>
                    <a:pt x="1277" y="242"/>
                    <a:pt x="1277" y="242"/>
                    <a:pt x="1277" y="242"/>
                  </a:cubicBezTo>
                  <a:lnTo>
                    <a:pt x="1277" y="244"/>
                  </a:lnTo>
                  <a:close/>
                  <a:moveTo>
                    <a:pt x="965" y="173"/>
                  </a:moveTo>
                  <a:cubicBezTo>
                    <a:pt x="966" y="172"/>
                    <a:pt x="966" y="172"/>
                    <a:pt x="966" y="172"/>
                  </a:cubicBezTo>
                  <a:cubicBezTo>
                    <a:pt x="959" y="157"/>
                    <a:pt x="951" y="143"/>
                    <a:pt x="944" y="129"/>
                  </a:cubicBezTo>
                  <a:cubicBezTo>
                    <a:pt x="943" y="127"/>
                    <a:pt x="943" y="127"/>
                    <a:pt x="943" y="127"/>
                  </a:cubicBezTo>
                  <a:cubicBezTo>
                    <a:pt x="941" y="128"/>
                    <a:pt x="941" y="128"/>
                    <a:pt x="941" y="128"/>
                  </a:cubicBezTo>
                  <a:cubicBezTo>
                    <a:pt x="916" y="145"/>
                    <a:pt x="891" y="162"/>
                    <a:pt x="866" y="178"/>
                  </a:cubicBezTo>
                  <a:cubicBezTo>
                    <a:pt x="864" y="179"/>
                    <a:pt x="864" y="179"/>
                    <a:pt x="864" y="179"/>
                  </a:cubicBezTo>
                  <a:cubicBezTo>
                    <a:pt x="865" y="181"/>
                    <a:pt x="865" y="181"/>
                    <a:pt x="865" y="181"/>
                  </a:cubicBezTo>
                  <a:cubicBezTo>
                    <a:pt x="874" y="201"/>
                    <a:pt x="882" y="220"/>
                    <a:pt x="890" y="241"/>
                  </a:cubicBezTo>
                  <a:cubicBezTo>
                    <a:pt x="892" y="243"/>
                    <a:pt x="892" y="243"/>
                    <a:pt x="892" y="243"/>
                  </a:cubicBezTo>
                  <a:cubicBezTo>
                    <a:pt x="894" y="241"/>
                    <a:pt x="894" y="241"/>
                    <a:pt x="894" y="241"/>
                  </a:cubicBezTo>
                  <a:cubicBezTo>
                    <a:pt x="918" y="219"/>
                    <a:pt x="942" y="197"/>
                    <a:pt x="966" y="174"/>
                  </a:cubicBezTo>
                  <a:cubicBezTo>
                    <a:pt x="967" y="173"/>
                    <a:pt x="967" y="173"/>
                    <a:pt x="967" y="173"/>
                  </a:cubicBezTo>
                  <a:cubicBezTo>
                    <a:pt x="966" y="172"/>
                    <a:pt x="966" y="172"/>
                    <a:pt x="966" y="172"/>
                  </a:cubicBezTo>
                  <a:cubicBezTo>
                    <a:pt x="965" y="173"/>
                    <a:pt x="965" y="173"/>
                    <a:pt x="965" y="173"/>
                  </a:cubicBezTo>
                  <a:cubicBezTo>
                    <a:pt x="963" y="171"/>
                    <a:pt x="963" y="171"/>
                    <a:pt x="963" y="171"/>
                  </a:cubicBezTo>
                  <a:cubicBezTo>
                    <a:pt x="939" y="194"/>
                    <a:pt x="915" y="216"/>
                    <a:pt x="891" y="238"/>
                  </a:cubicBezTo>
                  <a:cubicBezTo>
                    <a:pt x="892" y="240"/>
                    <a:pt x="892" y="240"/>
                    <a:pt x="892" y="240"/>
                  </a:cubicBezTo>
                  <a:cubicBezTo>
                    <a:pt x="894" y="239"/>
                    <a:pt x="894" y="239"/>
                    <a:pt x="894" y="239"/>
                  </a:cubicBezTo>
                  <a:cubicBezTo>
                    <a:pt x="885" y="219"/>
                    <a:pt x="877" y="199"/>
                    <a:pt x="869" y="179"/>
                  </a:cubicBezTo>
                  <a:cubicBezTo>
                    <a:pt x="867" y="180"/>
                    <a:pt x="867" y="180"/>
                    <a:pt x="867" y="180"/>
                  </a:cubicBezTo>
                  <a:cubicBezTo>
                    <a:pt x="868" y="182"/>
                    <a:pt x="868" y="182"/>
                    <a:pt x="868" y="182"/>
                  </a:cubicBezTo>
                  <a:cubicBezTo>
                    <a:pt x="893" y="165"/>
                    <a:pt x="918" y="148"/>
                    <a:pt x="943" y="132"/>
                  </a:cubicBezTo>
                  <a:cubicBezTo>
                    <a:pt x="942" y="130"/>
                    <a:pt x="942" y="130"/>
                    <a:pt x="942" y="130"/>
                  </a:cubicBezTo>
                  <a:cubicBezTo>
                    <a:pt x="940" y="131"/>
                    <a:pt x="940" y="131"/>
                    <a:pt x="940" y="131"/>
                  </a:cubicBezTo>
                  <a:cubicBezTo>
                    <a:pt x="948" y="145"/>
                    <a:pt x="955" y="159"/>
                    <a:pt x="963" y="173"/>
                  </a:cubicBezTo>
                  <a:cubicBezTo>
                    <a:pt x="965" y="173"/>
                    <a:pt x="965" y="173"/>
                    <a:pt x="965" y="173"/>
                  </a:cubicBezTo>
                  <a:cubicBezTo>
                    <a:pt x="963" y="171"/>
                    <a:pt x="963" y="171"/>
                    <a:pt x="963" y="171"/>
                  </a:cubicBezTo>
                  <a:lnTo>
                    <a:pt x="965" y="173"/>
                  </a:lnTo>
                  <a:close/>
                  <a:moveTo>
                    <a:pt x="1170" y="248"/>
                  </a:moveTo>
                  <a:cubicBezTo>
                    <a:pt x="1169" y="250"/>
                    <a:pt x="1169" y="250"/>
                    <a:pt x="1169" y="250"/>
                  </a:cubicBezTo>
                  <a:cubicBezTo>
                    <a:pt x="1179" y="263"/>
                    <a:pt x="1188" y="275"/>
                    <a:pt x="1198" y="288"/>
                  </a:cubicBezTo>
                  <a:cubicBezTo>
                    <a:pt x="1199" y="290"/>
                    <a:pt x="1200" y="291"/>
                    <a:pt x="1202" y="292"/>
                  </a:cubicBezTo>
                  <a:cubicBezTo>
                    <a:pt x="1204" y="293"/>
                    <a:pt x="1206" y="293"/>
                    <a:pt x="1208" y="293"/>
                  </a:cubicBezTo>
                  <a:cubicBezTo>
                    <a:pt x="1208" y="293"/>
                    <a:pt x="1208" y="293"/>
                    <a:pt x="1208" y="293"/>
                  </a:cubicBezTo>
                  <a:cubicBezTo>
                    <a:pt x="1208" y="293"/>
                    <a:pt x="1208" y="293"/>
                    <a:pt x="1208" y="293"/>
                  </a:cubicBezTo>
                  <a:cubicBezTo>
                    <a:pt x="1245" y="293"/>
                    <a:pt x="1281" y="293"/>
                    <a:pt x="1318" y="293"/>
                  </a:cubicBezTo>
                  <a:cubicBezTo>
                    <a:pt x="1320" y="293"/>
                    <a:pt x="1322" y="293"/>
                    <a:pt x="1324" y="293"/>
                  </a:cubicBezTo>
                  <a:cubicBezTo>
                    <a:pt x="1325" y="293"/>
                    <a:pt x="1325" y="293"/>
                    <a:pt x="1325" y="293"/>
                  </a:cubicBezTo>
                  <a:cubicBezTo>
                    <a:pt x="1326" y="292"/>
                    <a:pt x="1326" y="292"/>
                    <a:pt x="1326" y="292"/>
                  </a:cubicBezTo>
                  <a:cubicBezTo>
                    <a:pt x="1326" y="291"/>
                    <a:pt x="1327" y="290"/>
                    <a:pt x="1327" y="290"/>
                  </a:cubicBezTo>
                  <a:cubicBezTo>
                    <a:pt x="1329" y="288"/>
                    <a:pt x="1329" y="288"/>
                    <a:pt x="1329" y="288"/>
                  </a:cubicBezTo>
                  <a:cubicBezTo>
                    <a:pt x="1327" y="287"/>
                    <a:pt x="1327" y="287"/>
                    <a:pt x="1327" y="287"/>
                  </a:cubicBezTo>
                  <a:cubicBezTo>
                    <a:pt x="1324" y="285"/>
                    <a:pt x="1322" y="284"/>
                    <a:pt x="1320" y="282"/>
                  </a:cubicBezTo>
                  <a:cubicBezTo>
                    <a:pt x="1310" y="272"/>
                    <a:pt x="1300" y="262"/>
                    <a:pt x="1290" y="252"/>
                  </a:cubicBezTo>
                  <a:cubicBezTo>
                    <a:pt x="1288" y="250"/>
                    <a:pt x="1285" y="248"/>
                    <a:pt x="1283" y="247"/>
                  </a:cubicBezTo>
                  <a:cubicBezTo>
                    <a:pt x="1280" y="246"/>
                    <a:pt x="1278" y="246"/>
                    <a:pt x="1275" y="246"/>
                  </a:cubicBezTo>
                  <a:cubicBezTo>
                    <a:pt x="1274" y="246"/>
                    <a:pt x="1274" y="246"/>
                    <a:pt x="1274" y="246"/>
                  </a:cubicBezTo>
                  <a:cubicBezTo>
                    <a:pt x="1274" y="248"/>
                    <a:pt x="1274" y="248"/>
                    <a:pt x="1274" y="248"/>
                  </a:cubicBezTo>
                  <a:cubicBezTo>
                    <a:pt x="1274" y="246"/>
                    <a:pt x="1274" y="246"/>
                    <a:pt x="1274" y="246"/>
                  </a:cubicBezTo>
                  <a:cubicBezTo>
                    <a:pt x="1254" y="246"/>
                    <a:pt x="1233" y="246"/>
                    <a:pt x="1212" y="246"/>
                  </a:cubicBezTo>
                  <a:cubicBezTo>
                    <a:pt x="1207" y="246"/>
                    <a:pt x="1202" y="246"/>
                    <a:pt x="1197" y="246"/>
                  </a:cubicBezTo>
                  <a:cubicBezTo>
                    <a:pt x="1190" y="246"/>
                    <a:pt x="1183" y="246"/>
                    <a:pt x="1176" y="246"/>
                  </a:cubicBezTo>
                  <a:cubicBezTo>
                    <a:pt x="1174" y="246"/>
                    <a:pt x="1173" y="246"/>
                    <a:pt x="1170" y="246"/>
                  </a:cubicBezTo>
                  <a:cubicBezTo>
                    <a:pt x="1166" y="247"/>
                    <a:pt x="1166" y="247"/>
                    <a:pt x="1166" y="247"/>
                  </a:cubicBezTo>
                  <a:cubicBezTo>
                    <a:pt x="1169" y="250"/>
                    <a:pt x="1169" y="250"/>
                    <a:pt x="1169" y="250"/>
                  </a:cubicBezTo>
                  <a:cubicBezTo>
                    <a:pt x="1170" y="248"/>
                    <a:pt x="1170" y="248"/>
                    <a:pt x="1170" y="248"/>
                  </a:cubicBezTo>
                  <a:cubicBezTo>
                    <a:pt x="1170" y="250"/>
                    <a:pt x="1170" y="250"/>
                    <a:pt x="1170" y="250"/>
                  </a:cubicBezTo>
                  <a:cubicBezTo>
                    <a:pt x="1173" y="250"/>
                    <a:pt x="1175" y="250"/>
                    <a:pt x="1176" y="250"/>
                  </a:cubicBezTo>
                  <a:cubicBezTo>
                    <a:pt x="1183" y="250"/>
                    <a:pt x="1190" y="250"/>
                    <a:pt x="1197" y="250"/>
                  </a:cubicBezTo>
                  <a:cubicBezTo>
                    <a:pt x="1202" y="250"/>
                    <a:pt x="1207" y="250"/>
                    <a:pt x="1212" y="250"/>
                  </a:cubicBezTo>
                  <a:cubicBezTo>
                    <a:pt x="1233" y="250"/>
                    <a:pt x="1254" y="250"/>
                    <a:pt x="1274" y="250"/>
                  </a:cubicBezTo>
                  <a:cubicBezTo>
                    <a:pt x="1274" y="250"/>
                    <a:pt x="1274" y="250"/>
                    <a:pt x="1274" y="250"/>
                  </a:cubicBezTo>
                  <a:cubicBezTo>
                    <a:pt x="1275" y="250"/>
                    <a:pt x="1275" y="250"/>
                    <a:pt x="1275" y="250"/>
                  </a:cubicBezTo>
                  <a:cubicBezTo>
                    <a:pt x="1277" y="250"/>
                    <a:pt x="1279" y="250"/>
                    <a:pt x="1281" y="251"/>
                  </a:cubicBezTo>
                  <a:cubicBezTo>
                    <a:pt x="1283" y="252"/>
                    <a:pt x="1285" y="253"/>
                    <a:pt x="1287" y="255"/>
                  </a:cubicBezTo>
                  <a:cubicBezTo>
                    <a:pt x="1297" y="265"/>
                    <a:pt x="1307" y="275"/>
                    <a:pt x="1317" y="285"/>
                  </a:cubicBezTo>
                  <a:cubicBezTo>
                    <a:pt x="1320" y="287"/>
                    <a:pt x="1322" y="288"/>
                    <a:pt x="1325" y="290"/>
                  </a:cubicBezTo>
                  <a:cubicBezTo>
                    <a:pt x="1326" y="288"/>
                    <a:pt x="1326" y="288"/>
                    <a:pt x="1326" y="288"/>
                  </a:cubicBezTo>
                  <a:cubicBezTo>
                    <a:pt x="1324" y="287"/>
                    <a:pt x="1324" y="287"/>
                    <a:pt x="1324" y="287"/>
                  </a:cubicBezTo>
                  <a:cubicBezTo>
                    <a:pt x="1324" y="288"/>
                    <a:pt x="1323" y="289"/>
                    <a:pt x="1323" y="289"/>
                  </a:cubicBezTo>
                  <a:cubicBezTo>
                    <a:pt x="1324" y="291"/>
                    <a:pt x="1324" y="291"/>
                    <a:pt x="1324" y="291"/>
                  </a:cubicBezTo>
                  <a:cubicBezTo>
                    <a:pt x="1324" y="289"/>
                    <a:pt x="1324" y="289"/>
                    <a:pt x="1324" y="289"/>
                  </a:cubicBezTo>
                  <a:cubicBezTo>
                    <a:pt x="1322" y="289"/>
                    <a:pt x="1320" y="289"/>
                    <a:pt x="1318" y="289"/>
                  </a:cubicBezTo>
                  <a:cubicBezTo>
                    <a:pt x="1281" y="289"/>
                    <a:pt x="1245" y="289"/>
                    <a:pt x="1208" y="289"/>
                  </a:cubicBezTo>
                  <a:cubicBezTo>
                    <a:pt x="1208" y="291"/>
                    <a:pt x="1208" y="291"/>
                    <a:pt x="1208" y="291"/>
                  </a:cubicBezTo>
                  <a:cubicBezTo>
                    <a:pt x="1208" y="289"/>
                    <a:pt x="1208" y="289"/>
                    <a:pt x="1208" y="289"/>
                  </a:cubicBezTo>
                  <a:cubicBezTo>
                    <a:pt x="1208" y="289"/>
                    <a:pt x="1208" y="289"/>
                    <a:pt x="1208" y="289"/>
                  </a:cubicBezTo>
                  <a:cubicBezTo>
                    <a:pt x="1206" y="289"/>
                    <a:pt x="1205" y="289"/>
                    <a:pt x="1204" y="288"/>
                  </a:cubicBezTo>
                  <a:cubicBezTo>
                    <a:pt x="1203" y="288"/>
                    <a:pt x="1202" y="287"/>
                    <a:pt x="1201" y="286"/>
                  </a:cubicBezTo>
                  <a:cubicBezTo>
                    <a:pt x="1192" y="273"/>
                    <a:pt x="1182" y="261"/>
                    <a:pt x="1172" y="247"/>
                  </a:cubicBezTo>
                  <a:cubicBezTo>
                    <a:pt x="1170" y="248"/>
                    <a:pt x="1170" y="248"/>
                    <a:pt x="1170" y="248"/>
                  </a:cubicBezTo>
                  <a:cubicBezTo>
                    <a:pt x="1170" y="250"/>
                    <a:pt x="1170" y="250"/>
                    <a:pt x="1170" y="250"/>
                  </a:cubicBezTo>
                  <a:lnTo>
                    <a:pt x="1170" y="248"/>
                  </a:lnTo>
                  <a:close/>
                  <a:moveTo>
                    <a:pt x="941" y="366"/>
                  </a:moveTo>
                  <a:cubicBezTo>
                    <a:pt x="943" y="365"/>
                    <a:pt x="943" y="365"/>
                    <a:pt x="943" y="365"/>
                  </a:cubicBezTo>
                  <a:cubicBezTo>
                    <a:pt x="930" y="335"/>
                    <a:pt x="918" y="306"/>
                    <a:pt x="906" y="276"/>
                  </a:cubicBezTo>
                  <a:cubicBezTo>
                    <a:pt x="904" y="273"/>
                    <a:pt x="904" y="273"/>
                    <a:pt x="904" y="273"/>
                  </a:cubicBezTo>
                  <a:cubicBezTo>
                    <a:pt x="902" y="276"/>
                    <a:pt x="902" y="276"/>
                    <a:pt x="902" y="276"/>
                  </a:cubicBezTo>
                  <a:cubicBezTo>
                    <a:pt x="879" y="312"/>
                    <a:pt x="857" y="347"/>
                    <a:pt x="834" y="383"/>
                  </a:cubicBezTo>
                  <a:cubicBezTo>
                    <a:pt x="831" y="387"/>
                    <a:pt x="831" y="387"/>
                    <a:pt x="831" y="387"/>
                  </a:cubicBezTo>
                  <a:cubicBezTo>
                    <a:pt x="836" y="386"/>
                    <a:pt x="836" y="386"/>
                    <a:pt x="836" y="386"/>
                  </a:cubicBezTo>
                  <a:cubicBezTo>
                    <a:pt x="872" y="380"/>
                    <a:pt x="906" y="374"/>
                    <a:pt x="942" y="368"/>
                  </a:cubicBezTo>
                  <a:cubicBezTo>
                    <a:pt x="944" y="367"/>
                    <a:pt x="944" y="367"/>
                    <a:pt x="944" y="367"/>
                  </a:cubicBezTo>
                  <a:cubicBezTo>
                    <a:pt x="943" y="365"/>
                    <a:pt x="943" y="365"/>
                    <a:pt x="943" y="365"/>
                  </a:cubicBezTo>
                  <a:cubicBezTo>
                    <a:pt x="941" y="366"/>
                    <a:pt x="941" y="366"/>
                    <a:pt x="941" y="366"/>
                  </a:cubicBezTo>
                  <a:cubicBezTo>
                    <a:pt x="941" y="364"/>
                    <a:pt x="941" y="364"/>
                    <a:pt x="941" y="364"/>
                  </a:cubicBezTo>
                  <a:cubicBezTo>
                    <a:pt x="906" y="370"/>
                    <a:pt x="871" y="376"/>
                    <a:pt x="835" y="383"/>
                  </a:cubicBezTo>
                  <a:cubicBezTo>
                    <a:pt x="835" y="385"/>
                    <a:pt x="835" y="385"/>
                    <a:pt x="835" y="385"/>
                  </a:cubicBezTo>
                  <a:cubicBezTo>
                    <a:pt x="837" y="386"/>
                    <a:pt x="837" y="386"/>
                    <a:pt x="837" y="386"/>
                  </a:cubicBezTo>
                  <a:cubicBezTo>
                    <a:pt x="860" y="349"/>
                    <a:pt x="882" y="314"/>
                    <a:pt x="906" y="278"/>
                  </a:cubicBezTo>
                  <a:cubicBezTo>
                    <a:pt x="904" y="277"/>
                    <a:pt x="904" y="277"/>
                    <a:pt x="904" y="277"/>
                  </a:cubicBezTo>
                  <a:cubicBezTo>
                    <a:pt x="902" y="278"/>
                    <a:pt x="902" y="278"/>
                    <a:pt x="902" y="278"/>
                  </a:cubicBezTo>
                  <a:cubicBezTo>
                    <a:pt x="915" y="308"/>
                    <a:pt x="927" y="337"/>
                    <a:pt x="939" y="366"/>
                  </a:cubicBezTo>
                  <a:cubicBezTo>
                    <a:pt x="941" y="366"/>
                    <a:pt x="941" y="366"/>
                    <a:pt x="941" y="366"/>
                  </a:cubicBezTo>
                  <a:cubicBezTo>
                    <a:pt x="941" y="364"/>
                    <a:pt x="941" y="364"/>
                    <a:pt x="941" y="364"/>
                  </a:cubicBezTo>
                  <a:lnTo>
                    <a:pt x="941" y="366"/>
                  </a:lnTo>
                  <a:close/>
                  <a:moveTo>
                    <a:pt x="926" y="100"/>
                  </a:moveTo>
                  <a:cubicBezTo>
                    <a:pt x="925" y="98"/>
                    <a:pt x="925" y="98"/>
                    <a:pt x="925" y="98"/>
                  </a:cubicBezTo>
                  <a:cubicBezTo>
                    <a:pt x="906" y="111"/>
                    <a:pt x="889" y="124"/>
                    <a:pt x="871" y="136"/>
                  </a:cubicBezTo>
                  <a:cubicBezTo>
                    <a:pt x="841" y="157"/>
                    <a:pt x="812" y="178"/>
                    <a:pt x="782" y="199"/>
                  </a:cubicBezTo>
                  <a:cubicBezTo>
                    <a:pt x="781" y="199"/>
                    <a:pt x="780" y="200"/>
                    <a:pt x="780" y="201"/>
                  </a:cubicBezTo>
                  <a:cubicBezTo>
                    <a:pt x="779" y="202"/>
                    <a:pt x="779" y="203"/>
                    <a:pt x="779" y="205"/>
                  </a:cubicBezTo>
                  <a:cubicBezTo>
                    <a:pt x="779" y="206"/>
                    <a:pt x="779" y="206"/>
                    <a:pt x="779" y="206"/>
                  </a:cubicBezTo>
                  <a:cubicBezTo>
                    <a:pt x="781" y="205"/>
                    <a:pt x="781" y="205"/>
                    <a:pt x="781" y="205"/>
                  </a:cubicBezTo>
                  <a:cubicBezTo>
                    <a:pt x="779" y="206"/>
                    <a:pt x="779" y="206"/>
                    <a:pt x="779" y="206"/>
                  </a:cubicBezTo>
                  <a:cubicBezTo>
                    <a:pt x="781" y="213"/>
                    <a:pt x="783" y="221"/>
                    <a:pt x="786" y="229"/>
                  </a:cubicBezTo>
                  <a:cubicBezTo>
                    <a:pt x="786" y="231"/>
                    <a:pt x="786" y="231"/>
                    <a:pt x="786" y="231"/>
                  </a:cubicBezTo>
                  <a:cubicBezTo>
                    <a:pt x="789" y="230"/>
                    <a:pt x="789" y="230"/>
                    <a:pt x="789" y="230"/>
                  </a:cubicBezTo>
                  <a:cubicBezTo>
                    <a:pt x="840" y="196"/>
                    <a:pt x="890" y="162"/>
                    <a:pt x="941" y="128"/>
                  </a:cubicBezTo>
                  <a:cubicBezTo>
                    <a:pt x="943" y="127"/>
                    <a:pt x="943" y="127"/>
                    <a:pt x="943" y="127"/>
                  </a:cubicBezTo>
                  <a:cubicBezTo>
                    <a:pt x="942" y="126"/>
                    <a:pt x="942" y="126"/>
                    <a:pt x="942" y="126"/>
                  </a:cubicBezTo>
                  <a:cubicBezTo>
                    <a:pt x="937" y="117"/>
                    <a:pt x="933" y="108"/>
                    <a:pt x="928" y="99"/>
                  </a:cubicBezTo>
                  <a:cubicBezTo>
                    <a:pt x="927" y="97"/>
                    <a:pt x="927" y="97"/>
                    <a:pt x="927" y="97"/>
                  </a:cubicBezTo>
                  <a:cubicBezTo>
                    <a:pt x="925" y="98"/>
                    <a:pt x="925" y="98"/>
                    <a:pt x="925" y="98"/>
                  </a:cubicBezTo>
                  <a:cubicBezTo>
                    <a:pt x="926" y="100"/>
                    <a:pt x="926" y="100"/>
                    <a:pt x="926" y="100"/>
                  </a:cubicBezTo>
                  <a:cubicBezTo>
                    <a:pt x="924" y="101"/>
                    <a:pt x="924" y="101"/>
                    <a:pt x="924" y="101"/>
                  </a:cubicBezTo>
                  <a:cubicBezTo>
                    <a:pt x="929" y="110"/>
                    <a:pt x="934" y="118"/>
                    <a:pt x="938" y="127"/>
                  </a:cubicBezTo>
                  <a:cubicBezTo>
                    <a:pt x="940" y="126"/>
                    <a:pt x="940" y="126"/>
                    <a:pt x="940" y="126"/>
                  </a:cubicBezTo>
                  <a:cubicBezTo>
                    <a:pt x="939" y="125"/>
                    <a:pt x="939" y="125"/>
                    <a:pt x="939" y="125"/>
                  </a:cubicBezTo>
                  <a:cubicBezTo>
                    <a:pt x="888" y="159"/>
                    <a:pt x="838" y="192"/>
                    <a:pt x="786" y="226"/>
                  </a:cubicBezTo>
                  <a:cubicBezTo>
                    <a:pt x="788" y="228"/>
                    <a:pt x="788" y="228"/>
                    <a:pt x="788" y="228"/>
                  </a:cubicBezTo>
                  <a:cubicBezTo>
                    <a:pt x="790" y="228"/>
                    <a:pt x="790" y="228"/>
                    <a:pt x="790" y="228"/>
                  </a:cubicBezTo>
                  <a:cubicBezTo>
                    <a:pt x="787" y="219"/>
                    <a:pt x="785" y="212"/>
                    <a:pt x="783" y="205"/>
                  </a:cubicBezTo>
                  <a:cubicBezTo>
                    <a:pt x="783" y="205"/>
                    <a:pt x="783" y="205"/>
                    <a:pt x="783" y="205"/>
                  </a:cubicBezTo>
                  <a:cubicBezTo>
                    <a:pt x="782" y="205"/>
                    <a:pt x="782" y="205"/>
                    <a:pt x="782" y="205"/>
                  </a:cubicBezTo>
                  <a:cubicBezTo>
                    <a:pt x="783" y="205"/>
                    <a:pt x="783" y="205"/>
                    <a:pt x="783" y="205"/>
                  </a:cubicBezTo>
                  <a:cubicBezTo>
                    <a:pt x="783" y="205"/>
                    <a:pt x="783" y="205"/>
                    <a:pt x="783" y="205"/>
                  </a:cubicBezTo>
                  <a:cubicBezTo>
                    <a:pt x="782" y="205"/>
                    <a:pt x="782" y="205"/>
                    <a:pt x="782" y="205"/>
                  </a:cubicBezTo>
                  <a:cubicBezTo>
                    <a:pt x="783" y="205"/>
                    <a:pt x="783" y="205"/>
                    <a:pt x="783" y="205"/>
                  </a:cubicBezTo>
                  <a:cubicBezTo>
                    <a:pt x="783" y="205"/>
                    <a:pt x="783" y="204"/>
                    <a:pt x="783" y="203"/>
                  </a:cubicBezTo>
                  <a:cubicBezTo>
                    <a:pt x="784" y="203"/>
                    <a:pt x="784" y="202"/>
                    <a:pt x="785" y="202"/>
                  </a:cubicBezTo>
                  <a:cubicBezTo>
                    <a:pt x="814" y="181"/>
                    <a:pt x="844" y="160"/>
                    <a:pt x="873" y="139"/>
                  </a:cubicBezTo>
                  <a:cubicBezTo>
                    <a:pt x="891" y="127"/>
                    <a:pt x="908" y="115"/>
                    <a:pt x="927" y="102"/>
                  </a:cubicBezTo>
                  <a:cubicBezTo>
                    <a:pt x="926" y="100"/>
                    <a:pt x="926" y="100"/>
                    <a:pt x="926" y="100"/>
                  </a:cubicBezTo>
                  <a:cubicBezTo>
                    <a:pt x="924" y="101"/>
                    <a:pt x="924" y="101"/>
                    <a:pt x="924" y="101"/>
                  </a:cubicBezTo>
                  <a:lnTo>
                    <a:pt x="926" y="100"/>
                  </a:lnTo>
                  <a:close/>
                  <a:moveTo>
                    <a:pt x="1056" y="318"/>
                  </a:moveTo>
                  <a:cubicBezTo>
                    <a:pt x="1054" y="318"/>
                    <a:pt x="1054" y="318"/>
                    <a:pt x="1054" y="318"/>
                  </a:cubicBezTo>
                  <a:cubicBezTo>
                    <a:pt x="1053" y="319"/>
                    <a:pt x="1053" y="319"/>
                    <a:pt x="1053" y="320"/>
                  </a:cubicBezTo>
                  <a:cubicBezTo>
                    <a:pt x="1053" y="321"/>
                    <a:pt x="1053" y="321"/>
                    <a:pt x="1053" y="321"/>
                  </a:cubicBezTo>
                  <a:cubicBezTo>
                    <a:pt x="1055" y="322"/>
                    <a:pt x="1055" y="322"/>
                    <a:pt x="1055" y="322"/>
                  </a:cubicBezTo>
                  <a:cubicBezTo>
                    <a:pt x="1106" y="343"/>
                    <a:pt x="1157" y="364"/>
                    <a:pt x="1208" y="385"/>
                  </a:cubicBezTo>
                  <a:cubicBezTo>
                    <a:pt x="1214" y="388"/>
                    <a:pt x="1214" y="388"/>
                    <a:pt x="1214" y="388"/>
                  </a:cubicBezTo>
                  <a:cubicBezTo>
                    <a:pt x="1210" y="382"/>
                    <a:pt x="1210" y="382"/>
                    <a:pt x="1210" y="382"/>
                  </a:cubicBezTo>
                  <a:cubicBezTo>
                    <a:pt x="1189" y="353"/>
                    <a:pt x="1167" y="325"/>
                    <a:pt x="1144" y="297"/>
                  </a:cubicBezTo>
                  <a:cubicBezTo>
                    <a:pt x="1143" y="296"/>
                    <a:pt x="1142" y="296"/>
                    <a:pt x="1141" y="295"/>
                  </a:cubicBezTo>
                  <a:cubicBezTo>
                    <a:pt x="1140" y="295"/>
                    <a:pt x="1139" y="295"/>
                    <a:pt x="1138" y="295"/>
                  </a:cubicBezTo>
                  <a:cubicBezTo>
                    <a:pt x="1137" y="295"/>
                    <a:pt x="1137" y="295"/>
                    <a:pt x="1136" y="295"/>
                  </a:cubicBezTo>
                  <a:cubicBezTo>
                    <a:pt x="1109" y="302"/>
                    <a:pt x="1082" y="309"/>
                    <a:pt x="1055" y="317"/>
                  </a:cubicBezTo>
                  <a:cubicBezTo>
                    <a:pt x="1054" y="317"/>
                    <a:pt x="1054" y="317"/>
                    <a:pt x="1054" y="317"/>
                  </a:cubicBezTo>
                  <a:cubicBezTo>
                    <a:pt x="1054" y="318"/>
                    <a:pt x="1054" y="318"/>
                    <a:pt x="1054" y="318"/>
                  </a:cubicBezTo>
                  <a:cubicBezTo>
                    <a:pt x="1056" y="318"/>
                    <a:pt x="1056" y="318"/>
                    <a:pt x="1056" y="318"/>
                  </a:cubicBezTo>
                  <a:cubicBezTo>
                    <a:pt x="1056" y="320"/>
                    <a:pt x="1056" y="320"/>
                    <a:pt x="1056" y="320"/>
                  </a:cubicBezTo>
                  <a:cubicBezTo>
                    <a:pt x="1083" y="313"/>
                    <a:pt x="1110" y="306"/>
                    <a:pt x="1137" y="299"/>
                  </a:cubicBezTo>
                  <a:cubicBezTo>
                    <a:pt x="1138" y="299"/>
                    <a:pt x="1138" y="299"/>
                    <a:pt x="1138" y="299"/>
                  </a:cubicBezTo>
                  <a:cubicBezTo>
                    <a:pt x="1138" y="299"/>
                    <a:pt x="1139" y="299"/>
                    <a:pt x="1140" y="299"/>
                  </a:cubicBezTo>
                  <a:cubicBezTo>
                    <a:pt x="1141" y="299"/>
                    <a:pt x="1141" y="300"/>
                    <a:pt x="1141" y="300"/>
                  </a:cubicBezTo>
                  <a:cubicBezTo>
                    <a:pt x="1163" y="328"/>
                    <a:pt x="1185" y="356"/>
                    <a:pt x="1207" y="385"/>
                  </a:cubicBezTo>
                  <a:cubicBezTo>
                    <a:pt x="1209" y="384"/>
                    <a:pt x="1209" y="384"/>
                    <a:pt x="1209" y="384"/>
                  </a:cubicBezTo>
                  <a:cubicBezTo>
                    <a:pt x="1209" y="382"/>
                    <a:pt x="1209" y="382"/>
                    <a:pt x="1209" y="382"/>
                  </a:cubicBezTo>
                  <a:cubicBezTo>
                    <a:pt x="1158" y="360"/>
                    <a:pt x="1107" y="339"/>
                    <a:pt x="1056" y="318"/>
                  </a:cubicBezTo>
                  <a:cubicBezTo>
                    <a:pt x="1055" y="320"/>
                    <a:pt x="1055" y="320"/>
                    <a:pt x="1055" y="320"/>
                  </a:cubicBezTo>
                  <a:cubicBezTo>
                    <a:pt x="1057" y="320"/>
                    <a:pt x="1057" y="320"/>
                    <a:pt x="1057" y="320"/>
                  </a:cubicBezTo>
                  <a:cubicBezTo>
                    <a:pt x="1057" y="319"/>
                    <a:pt x="1057" y="319"/>
                    <a:pt x="1058" y="319"/>
                  </a:cubicBezTo>
                  <a:cubicBezTo>
                    <a:pt x="1056" y="318"/>
                    <a:pt x="1056" y="318"/>
                    <a:pt x="1056" y="318"/>
                  </a:cubicBezTo>
                  <a:cubicBezTo>
                    <a:pt x="1056" y="320"/>
                    <a:pt x="1056" y="320"/>
                    <a:pt x="1056" y="320"/>
                  </a:cubicBezTo>
                  <a:lnTo>
                    <a:pt x="1056" y="318"/>
                  </a:lnTo>
                  <a:close/>
                  <a:moveTo>
                    <a:pt x="28" y="450"/>
                  </a:moveTo>
                  <a:cubicBezTo>
                    <a:pt x="29" y="452"/>
                    <a:pt x="29" y="452"/>
                    <a:pt x="29" y="452"/>
                  </a:cubicBezTo>
                  <a:cubicBezTo>
                    <a:pt x="33" y="449"/>
                    <a:pt x="36" y="448"/>
                    <a:pt x="39" y="445"/>
                  </a:cubicBezTo>
                  <a:cubicBezTo>
                    <a:pt x="59" y="425"/>
                    <a:pt x="78" y="406"/>
                    <a:pt x="98" y="386"/>
                  </a:cubicBezTo>
                  <a:cubicBezTo>
                    <a:pt x="124" y="360"/>
                    <a:pt x="150" y="335"/>
                    <a:pt x="175" y="309"/>
                  </a:cubicBezTo>
                  <a:cubicBezTo>
                    <a:pt x="179" y="306"/>
                    <a:pt x="180" y="302"/>
                    <a:pt x="180" y="298"/>
                  </a:cubicBezTo>
                  <a:cubicBezTo>
                    <a:pt x="180" y="293"/>
                    <a:pt x="177" y="289"/>
                    <a:pt x="172" y="287"/>
                  </a:cubicBezTo>
                  <a:cubicBezTo>
                    <a:pt x="171" y="286"/>
                    <a:pt x="169" y="285"/>
                    <a:pt x="167" y="285"/>
                  </a:cubicBezTo>
                  <a:cubicBezTo>
                    <a:pt x="165" y="285"/>
                    <a:pt x="163" y="286"/>
                    <a:pt x="161" y="287"/>
                  </a:cubicBezTo>
                  <a:cubicBezTo>
                    <a:pt x="159" y="288"/>
                    <a:pt x="158" y="290"/>
                    <a:pt x="157" y="291"/>
                  </a:cubicBezTo>
                  <a:cubicBezTo>
                    <a:pt x="131" y="317"/>
                    <a:pt x="105" y="342"/>
                    <a:pt x="80" y="368"/>
                  </a:cubicBezTo>
                  <a:cubicBezTo>
                    <a:pt x="60" y="388"/>
                    <a:pt x="40" y="408"/>
                    <a:pt x="20" y="428"/>
                  </a:cubicBezTo>
                  <a:cubicBezTo>
                    <a:pt x="19" y="429"/>
                    <a:pt x="18" y="430"/>
                    <a:pt x="17" y="432"/>
                  </a:cubicBezTo>
                  <a:cubicBezTo>
                    <a:pt x="16" y="433"/>
                    <a:pt x="15" y="435"/>
                    <a:pt x="15" y="437"/>
                  </a:cubicBezTo>
                  <a:cubicBezTo>
                    <a:pt x="15" y="439"/>
                    <a:pt x="16" y="440"/>
                    <a:pt x="17" y="442"/>
                  </a:cubicBezTo>
                  <a:cubicBezTo>
                    <a:pt x="19" y="446"/>
                    <a:pt x="23" y="448"/>
                    <a:pt x="26" y="452"/>
                  </a:cubicBezTo>
                  <a:cubicBezTo>
                    <a:pt x="27" y="453"/>
                    <a:pt x="27" y="453"/>
                    <a:pt x="27" y="453"/>
                  </a:cubicBezTo>
                  <a:cubicBezTo>
                    <a:pt x="29" y="452"/>
                    <a:pt x="29" y="452"/>
                    <a:pt x="29" y="452"/>
                  </a:cubicBezTo>
                  <a:cubicBezTo>
                    <a:pt x="28" y="450"/>
                    <a:pt x="28" y="450"/>
                    <a:pt x="28" y="450"/>
                  </a:cubicBezTo>
                  <a:cubicBezTo>
                    <a:pt x="29" y="449"/>
                    <a:pt x="29" y="449"/>
                    <a:pt x="29" y="449"/>
                  </a:cubicBezTo>
                  <a:cubicBezTo>
                    <a:pt x="25" y="445"/>
                    <a:pt x="22" y="443"/>
                    <a:pt x="20" y="440"/>
                  </a:cubicBezTo>
                  <a:cubicBezTo>
                    <a:pt x="19" y="439"/>
                    <a:pt x="19" y="438"/>
                    <a:pt x="19" y="437"/>
                  </a:cubicBezTo>
                  <a:cubicBezTo>
                    <a:pt x="19" y="436"/>
                    <a:pt x="19" y="435"/>
                    <a:pt x="20" y="434"/>
                  </a:cubicBezTo>
                  <a:cubicBezTo>
                    <a:pt x="21" y="433"/>
                    <a:pt x="22" y="431"/>
                    <a:pt x="23" y="430"/>
                  </a:cubicBezTo>
                  <a:cubicBezTo>
                    <a:pt x="43" y="411"/>
                    <a:pt x="63" y="391"/>
                    <a:pt x="83" y="371"/>
                  </a:cubicBezTo>
                  <a:cubicBezTo>
                    <a:pt x="108" y="345"/>
                    <a:pt x="134" y="320"/>
                    <a:pt x="159" y="294"/>
                  </a:cubicBezTo>
                  <a:cubicBezTo>
                    <a:pt x="161" y="293"/>
                    <a:pt x="162" y="291"/>
                    <a:pt x="163" y="291"/>
                  </a:cubicBezTo>
                  <a:cubicBezTo>
                    <a:pt x="165" y="290"/>
                    <a:pt x="166" y="289"/>
                    <a:pt x="167" y="289"/>
                  </a:cubicBezTo>
                  <a:cubicBezTo>
                    <a:pt x="168" y="289"/>
                    <a:pt x="169" y="290"/>
                    <a:pt x="171" y="290"/>
                  </a:cubicBezTo>
                  <a:cubicBezTo>
                    <a:pt x="174" y="292"/>
                    <a:pt x="176" y="295"/>
                    <a:pt x="176" y="298"/>
                  </a:cubicBezTo>
                  <a:cubicBezTo>
                    <a:pt x="176" y="301"/>
                    <a:pt x="175" y="303"/>
                    <a:pt x="173" y="306"/>
                  </a:cubicBezTo>
                  <a:cubicBezTo>
                    <a:pt x="147" y="332"/>
                    <a:pt x="121" y="357"/>
                    <a:pt x="95" y="383"/>
                  </a:cubicBezTo>
                  <a:cubicBezTo>
                    <a:pt x="76" y="403"/>
                    <a:pt x="56" y="423"/>
                    <a:pt x="36" y="442"/>
                  </a:cubicBezTo>
                  <a:cubicBezTo>
                    <a:pt x="34" y="444"/>
                    <a:pt x="31" y="446"/>
                    <a:pt x="26" y="449"/>
                  </a:cubicBezTo>
                  <a:cubicBezTo>
                    <a:pt x="28" y="450"/>
                    <a:pt x="28" y="450"/>
                    <a:pt x="28" y="450"/>
                  </a:cubicBezTo>
                  <a:cubicBezTo>
                    <a:pt x="29" y="449"/>
                    <a:pt x="29" y="449"/>
                    <a:pt x="29" y="449"/>
                  </a:cubicBezTo>
                  <a:lnTo>
                    <a:pt x="28" y="450"/>
                  </a:lnTo>
                  <a:close/>
                  <a:moveTo>
                    <a:pt x="49" y="472"/>
                  </a:moveTo>
                  <a:cubicBezTo>
                    <a:pt x="50" y="473"/>
                    <a:pt x="50" y="473"/>
                    <a:pt x="50" y="473"/>
                  </a:cubicBezTo>
                  <a:cubicBezTo>
                    <a:pt x="54" y="471"/>
                    <a:pt x="57" y="470"/>
                    <a:pt x="59" y="468"/>
                  </a:cubicBezTo>
                  <a:cubicBezTo>
                    <a:pt x="68" y="459"/>
                    <a:pt x="78" y="450"/>
                    <a:pt x="87" y="441"/>
                  </a:cubicBezTo>
                  <a:cubicBezTo>
                    <a:pt x="109" y="419"/>
                    <a:pt x="131" y="397"/>
                    <a:pt x="153" y="375"/>
                  </a:cubicBezTo>
                  <a:cubicBezTo>
                    <a:pt x="168" y="360"/>
                    <a:pt x="183" y="345"/>
                    <a:pt x="198" y="330"/>
                  </a:cubicBezTo>
                  <a:cubicBezTo>
                    <a:pt x="200" y="327"/>
                    <a:pt x="202" y="323"/>
                    <a:pt x="202" y="320"/>
                  </a:cubicBezTo>
                  <a:cubicBezTo>
                    <a:pt x="202" y="316"/>
                    <a:pt x="200" y="312"/>
                    <a:pt x="196" y="310"/>
                  </a:cubicBezTo>
                  <a:cubicBezTo>
                    <a:pt x="194" y="308"/>
                    <a:pt x="192" y="307"/>
                    <a:pt x="189" y="307"/>
                  </a:cubicBezTo>
                  <a:cubicBezTo>
                    <a:pt x="187" y="307"/>
                    <a:pt x="185" y="308"/>
                    <a:pt x="184" y="309"/>
                  </a:cubicBezTo>
                  <a:cubicBezTo>
                    <a:pt x="182" y="310"/>
                    <a:pt x="180" y="311"/>
                    <a:pt x="178" y="313"/>
                  </a:cubicBezTo>
                  <a:cubicBezTo>
                    <a:pt x="152" y="339"/>
                    <a:pt x="125" y="366"/>
                    <a:pt x="99" y="392"/>
                  </a:cubicBezTo>
                  <a:cubicBezTo>
                    <a:pt x="80" y="411"/>
                    <a:pt x="61" y="430"/>
                    <a:pt x="41" y="450"/>
                  </a:cubicBezTo>
                  <a:cubicBezTo>
                    <a:pt x="39" y="452"/>
                    <a:pt x="37" y="455"/>
                    <a:pt x="37" y="459"/>
                  </a:cubicBezTo>
                  <a:cubicBezTo>
                    <a:pt x="37" y="461"/>
                    <a:pt x="37" y="462"/>
                    <a:pt x="38" y="464"/>
                  </a:cubicBezTo>
                  <a:cubicBezTo>
                    <a:pt x="41" y="468"/>
                    <a:pt x="45" y="470"/>
                    <a:pt x="48" y="473"/>
                  </a:cubicBezTo>
                  <a:cubicBezTo>
                    <a:pt x="49" y="474"/>
                    <a:pt x="49" y="474"/>
                    <a:pt x="49" y="474"/>
                  </a:cubicBezTo>
                  <a:cubicBezTo>
                    <a:pt x="50" y="473"/>
                    <a:pt x="50" y="473"/>
                    <a:pt x="50" y="473"/>
                  </a:cubicBezTo>
                  <a:cubicBezTo>
                    <a:pt x="49" y="472"/>
                    <a:pt x="49" y="472"/>
                    <a:pt x="49" y="472"/>
                  </a:cubicBezTo>
                  <a:cubicBezTo>
                    <a:pt x="51" y="470"/>
                    <a:pt x="51" y="470"/>
                    <a:pt x="51" y="470"/>
                  </a:cubicBezTo>
                  <a:cubicBezTo>
                    <a:pt x="47" y="467"/>
                    <a:pt x="44" y="465"/>
                    <a:pt x="42" y="462"/>
                  </a:cubicBezTo>
                  <a:cubicBezTo>
                    <a:pt x="41" y="461"/>
                    <a:pt x="41" y="460"/>
                    <a:pt x="41" y="459"/>
                  </a:cubicBezTo>
                  <a:cubicBezTo>
                    <a:pt x="41" y="457"/>
                    <a:pt x="42" y="455"/>
                    <a:pt x="44" y="452"/>
                  </a:cubicBezTo>
                  <a:cubicBezTo>
                    <a:pt x="63" y="433"/>
                    <a:pt x="83" y="414"/>
                    <a:pt x="102" y="395"/>
                  </a:cubicBezTo>
                  <a:cubicBezTo>
                    <a:pt x="128" y="368"/>
                    <a:pt x="155" y="342"/>
                    <a:pt x="181" y="316"/>
                  </a:cubicBezTo>
                  <a:cubicBezTo>
                    <a:pt x="183" y="314"/>
                    <a:pt x="184" y="313"/>
                    <a:pt x="185" y="312"/>
                  </a:cubicBezTo>
                  <a:cubicBezTo>
                    <a:pt x="187" y="311"/>
                    <a:pt x="188" y="311"/>
                    <a:pt x="189" y="311"/>
                  </a:cubicBezTo>
                  <a:cubicBezTo>
                    <a:pt x="191" y="311"/>
                    <a:pt x="192" y="312"/>
                    <a:pt x="194" y="313"/>
                  </a:cubicBezTo>
                  <a:cubicBezTo>
                    <a:pt x="197" y="315"/>
                    <a:pt x="198" y="317"/>
                    <a:pt x="198" y="320"/>
                  </a:cubicBezTo>
                  <a:cubicBezTo>
                    <a:pt x="198" y="322"/>
                    <a:pt x="197" y="325"/>
                    <a:pt x="195" y="327"/>
                  </a:cubicBezTo>
                  <a:cubicBezTo>
                    <a:pt x="180" y="342"/>
                    <a:pt x="165" y="357"/>
                    <a:pt x="150" y="372"/>
                  </a:cubicBezTo>
                  <a:cubicBezTo>
                    <a:pt x="128" y="394"/>
                    <a:pt x="106" y="416"/>
                    <a:pt x="84" y="438"/>
                  </a:cubicBezTo>
                  <a:cubicBezTo>
                    <a:pt x="75" y="447"/>
                    <a:pt x="66" y="456"/>
                    <a:pt x="56" y="465"/>
                  </a:cubicBezTo>
                  <a:cubicBezTo>
                    <a:pt x="55" y="467"/>
                    <a:pt x="52" y="468"/>
                    <a:pt x="48" y="470"/>
                  </a:cubicBezTo>
                  <a:cubicBezTo>
                    <a:pt x="49" y="472"/>
                    <a:pt x="49" y="472"/>
                    <a:pt x="49" y="472"/>
                  </a:cubicBezTo>
                  <a:cubicBezTo>
                    <a:pt x="51" y="470"/>
                    <a:pt x="51" y="470"/>
                    <a:pt x="51" y="470"/>
                  </a:cubicBezTo>
                  <a:lnTo>
                    <a:pt x="49" y="472"/>
                  </a:lnTo>
                  <a:close/>
                  <a:moveTo>
                    <a:pt x="71" y="494"/>
                  </a:moveTo>
                  <a:cubicBezTo>
                    <a:pt x="73" y="495"/>
                    <a:pt x="73" y="495"/>
                    <a:pt x="73" y="495"/>
                  </a:cubicBezTo>
                  <a:cubicBezTo>
                    <a:pt x="76" y="492"/>
                    <a:pt x="80" y="491"/>
                    <a:pt x="82" y="488"/>
                  </a:cubicBezTo>
                  <a:cubicBezTo>
                    <a:pt x="128" y="443"/>
                    <a:pt x="173" y="398"/>
                    <a:pt x="218" y="352"/>
                  </a:cubicBezTo>
                  <a:cubicBezTo>
                    <a:pt x="222" y="349"/>
                    <a:pt x="224" y="345"/>
                    <a:pt x="224" y="341"/>
                  </a:cubicBezTo>
                  <a:cubicBezTo>
                    <a:pt x="224" y="338"/>
                    <a:pt x="222" y="335"/>
                    <a:pt x="220" y="333"/>
                  </a:cubicBezTo>
                  <a:cubicBezTo>
                    <a:pt x="217" y="330"/>
                    <a:pt x="214" y="329"/>
                    <a:pt x="211" y="329"/>
                  </a:cubicBezTo>
                  <a:cubicBezTo>
                    <a:pt x="207" y="329"/>
                    <a:pt x="203" y="331"/>
                    <a:pt x="200" y="334"/>
                  </a:cubicBezTo>
                  <a:cubicBezTo>
                    <a:pt x="177" y="357"/>
                    <a:pt x="154" y="380"/>
                    <a:pt x="131" y="404"/>
                  </a:cubicBezTo>
                  <a:cubicBezTo>
                    <a:pt x="108" y="426"/>
                    <a:pt x="86" y="448"/>
                    <a:pt x="63" y="471"/>
                  </a:cubicBezTo>
                  <a:cubicBezTo>
                    <a:pt x="62" y="472"/>
                    <a:pt x="61" y="473"/>
                    <a:pt x="60" y="475"/>
                  </a:cubicBezTo>
                  <a:cubicBezTo>
                    <a:pt x="59" y="477"/>
                    <a:pt x="58" y="478"/>
                    <a:pt x="58" y="480"/>
                  </a:cubicBezTo>
                  <a:cubicBezTo>
                    <a:pt x="58" y="482"/>
                    <a:pt x="59" y="484"/>
                    <a:pt x="60" y="486"/>
                  </a:cubicBezTo>
                  <a:cubicBezTo>
                    <a:pt x="63" y="490"/>
                    <a:pt x="67" y="492"/>
                    <a:pt x="70" y="495"/>
                  </a:cubicBezTo>
                  <a:cubicBezTo>
                    <a:pt x="71" y="496"/>
                    <a:pt x="71" y="496"/>
                    <a:pt x="71" y="496"/>
                  </a:cubicBezTo>
                  <a:cubicBezTo>
                    <a:pt x="73" y="495"/>
                    <a:pt x="73" y="495"/>
                    <a:pt x="73" y="495"/>
                  </a:cubicBezTo>
                  <a:cubicBezTo>
                    <a:pt x="71" y="494"/>
                    <a:pt x="71" y="494"/>
                    <a:pt x="71" y="494"/>
                  </a:cubicBezTo>
                  <a:cubicBezTo>
                    <a:pt x="73" y="492"/>
                    <a:pt x="73" y="492"/>
                    <a:pt x="73" y="492"/>
                  </a:cubicBezTo>
                  <a:cubicBezTo>
                    <a:pt x="69" y="489"/>
                    <a:pt x="65" y="486"/>
                    <a:pt x="63" y="484"/>
                  </a:cubicBezTo>
                  <a:cubicBezTo>
                    <a:pt x="63" y="482"/>
                    <a:pt x="62" y="481"/>
                    <a:pt x="62" y="480"/>
                  </a:cubicBezTo>
                  <a:cubicBezTo>
                    <a:pt x="62" y="479"/>
                    <a:pt x="63" y="478"/>
                    <a:pt x="63" y="477"/>
                  </a:cubicBezTo>
                  <a:cubicBezTo>
                    <a:pt x="64" y="476"/>
                    <a:pt x="65" y="475"/>
                    <a:pt x="66" y="473"/>
                  </a:cubicBezTo>
                  <a:cubicBezTo>
                    <a:pt x="89" y="451"/>
                    <a:pt x="111" y="429"/>
                    <a:pt x="133" y="406"/>
                  </a:cubicBezTo>
                  <a:cubicBezTo>
                    <a:pt x="157" y="383"/>
                    <a:pt x="180" y="360"/>
                    <a:pt x="203" y="337"/>
                  </a:cubicBezTo>
                  <a:cubicBezTo>
                    <a:pt x="206" y="334"/>
                    <a:pt x="209" y="333"/>
                    <a:pt x="211" y="333"/>
                  </a:cubicBezTo>
                  <a:cubicBezTo>
                    <a:pt x="213" y="333"/>
                    <a:pt x="215" y="334"/>
                    <a:pt x="217" y="336"/>
                  </a:cubicBezTo>
                  <a:cubicBezTo>
                    <a:pt x="219" y="337"/>
                    <a:pt x="220" y="339"/>
                    <a:pt x="220" y="341"/>
                  </a:cubicBezTo>
                  <a:cubicBezTo>
                    <a:pt x="220" y="344"/>
                    <a:pt x="218" y="347"/>
                    <a:pt x="215" y="349"/>
                  </a:cubicBezTo>
                  <a:cubicBezTo>
                    <a:pt x="170" y="395"/>
                    <a:pt x="125" y="440"/>
                    <a:pt x="79" y="486"/>
                  </a:cubicBezTo>
                  <a:cubicBezTo>
                    <a:pt x="77" y="488"/>
                    <a:pt x="74" y="489"/>
                    <a:pt x="70" y="492"/>
                  </a:cubicBezTo>
                  <a:cubicBezTo>
                    <a:pt x="71" y="494"/>
                    <a:pt x="71" y="494"/>
                    <a:pt x="71" y="494"/>
                  </a:cubicBezTo>
                  <a:cubicBezTo>
                    <a:pt x="73" y="492"/>
                    <a:pt x="73" y="492"/>
                    <a:pt x="73" y="492"/>
                  </a:cubicBezTo>
                  <a:lnTo>
                    <a:pt x="71" y="494"/>
                  </a:lnTo>
                  <a:close/>
                  <a:moveTo>
                    <a:pt x="891" y="247"/>
                  </a:moveTo>
                  <a:cubicBezTo>
                    <a:pt x="890" y="245"/>
                    <a:pt x="890" y="245"/>
                    <a:pt x="890" y="245"/>
                  </a:cubicBezTo>
                  <a:cubicBezTo>
                    <a:pt x="890" y="246"/>
                    <a:pt x="890" y="246"/>
                    <a:pt x="889" y="246"/>
                  </a:cubicBezTo>
                  <a:cubicBezTo>
                    <a:pt x="889" y="246"/>
                    <a:pt x="888" y="246"/>
                    <a:pt x="888" y="246"/>
                  </a:cubicBezTo>
                  <a:cubicBezTo>
                    <a:pt x="888" y="246"/>
                    <a:pt x="888" y="246"/>
                    <a:pt x="888" y="246"/>
                  </a:cubicBezTo>
                  <a:cubicBezTo>
                    <a:pt x="864" y="269"/>
                    <a:pt x="840" y="291"/>
                    <a:pt x="817" y="313"/>
                  </a:cubicBezTo>
                  <a:cubicBezTo>
                    <a:pt x="816" y="314"/>
                    <a:pt x="815" y="315"/>
                    <a:pt x="815" y="316"/>
                  </a:cubicBezTo>
                  <a:cubicBezTo>
                    <a:pt x="814" y="317"/>
                    <a:pt x="814" y="319"/>
                    <a:pt x="814" y="320"/>
                  </a:cubicBezTo>
                  <a:cubicBezTo>
                    <a:pt x="814" y="321"/>
                    <a:pt x="814" y="321"/>
                    <a:pt x="814" y="322"/>
                  </a:cubicBezTo>
                  <a:cubicBezTo>
                    <a:pt x="814" y="322"/>
                    <a:pt x="814" y="322"/>
                    <a:pt x="814" y="322"/>
                  </a:cubicBezTo>
                  <a:cubicBezTo>
                    <a:pt x="818" y="337"/>
                    <a:pt x="823" y="351"/>
                    <a:pt x="827" y="365"/>
                  </a:cubicBezTo>
                  <a:cubicBezTo>
                    <a:pt x="829" y="370"/>
                    <a:pt x="830" y="374"/>
                    <a:pt x="832" y="379"/>
                  </a:cubicBezTo>
                  <a:cubicBezTo>
                    <a:pt x="832" y="382"/>
                    <a:pt x="832" y="382"/>
                    <a:pt x="832" y="382"/>
                  </a:cubicBezTo>
                  <a:cubicBezTo>
                    <a:pt x="835" y="380"/>
                    <a:pt x="835" y="380"/>
                    <a:pt x="835" y="380"/>
                  </a:cubicBezTo>
                  <a:cubicBezTo>
                    <a:pt x="835" y="380"/>
                    <a:pt x="835" y="380"/>
                    <a:pt x="836" y="380"/>
                  </a:cubicBezTo>
                  <a:cubicBezTo>
                    <a:pt x="836" y="379"/>
                    <a:pt x="836" y="379"/>
                    <a:pt x="837" y="378"/>
                  </a:cubicBezTo>
                  <a:cubicBezTo>
                    <a:pt x="859" y="344"/>
                    <a:pt x="880" y="310"/>
                    <a:pt x="902" y="276"/>
                  </a:cubicBezTo>
                  <a:cubicBezTo>
                    <a:pt x="903" y="275"/>
                    <a:pt x="903" y="274"/>
                    <a:pt x="903" y="272"/>
                  </a:cubicBezTo>
                  <a:cubicBezTo>
                    <a:pt x="903" y="271"/>
                    <a:pt x="903" y="270"/>
                    <a:pt x="903" y="269"/>
                  </a:cubicBezTo>
                  <a:cubicBezTo>
                    <a:pt x="903" y="269"/>
                    <a:pt x="903" y="269"/>
                    <a:pt x="903" y="269"/>
                  </a:cubicBezTo>
                  <a:cubicBezTo>
                    <a:pt x="900" y="262"/>
                    <a:pt x="896" y="254"/>
                    <a:pt x="893" y="246"/>
                  </a:cubicBezTo>
                  <a:cubicBezTo>
                    <a:pt x="892" y="245"/>
                    <a:pt x="892" y="245"/>
                    <a:pt x="892" y="245"/>
                  </a:cubicBezTo>
                  <a:cubicBezTo>
                    <a:pt x="890" y="245"/>
                    <a:pt x="890" y="245"/>
                    <a:pt x="890" y="245"/>
                  </a:cubicBezTo>
                  <a:cubicBezTo>
                    <a:pt x="891" y="247"/>
                    <a:pt x="891" y="247"/>
                    <a:pt x="891" y="247"/>
                  </a:cubicBezTo>
                  <a:cubicBezTo>
                    <a:pt x="889" y="248"/>
                    <a:pt x="889" y="248"/>
                    <a:pt x="889" y="248"/>
                  </a:cubicBezTo>
                  <a:cubicBezTo>
                    <a:pt x="893" y="256"/>
                    <a:pt x="896" y="263"/>
                    <a:pt x="899" y="271"/>
                  </a:cubicBezTo>
                  <a:cubicBezTo>
                    <a:pt x="899" y="271"/>
                    <a:pt x="899" y="271"/>
                    <a:pt x="899" y="271"/>
                  </a:cubicBezTo>
                  <a:cubicBezTo>
                    <a:pt x="899" y="271"/>
                    <a:pt x="899" y="272"/>
                    <a:pt x="899" y="272"/>
                  </a:cubicBezTo>
                  <a:cubicBezTo>
                    <a:pt x="899" y="273"/>
                    <a:pt x="899" y="274"/>
                    <a:pt x="899" y="274"/>
                  </a:cubicBezTo>
                  <a:cubicBezTo>
                    <a:pt x="877" y="308"/>
                    <a:pt x="855" y="342"/>
                    <a:pt x="834" y="376"/>
                  </a:cubicBezTo>
                  <a:cubicBezTo>
                    <a:pt x="834" y="377"/>
                    <a:pt x="834" y="377"/>
                    <a:pt x="834" y="377"/>
                  </a:cubicBezTo>
                  <a:cubicBezTo>
                    <a:pt x="834" y="376"/>
                    <a:pt x="834" y="376"/>
                    <a:pt x="834" y="376"/>
                  </a:cubicBezTo>
                  <a:cubicBezTo>
                    <a:pt x="833" y="376"/>
                    <a:pt x="833" y="376"/>
                    <a:pt x="833" y="376"/>
                  </a:cubicBezTo>
                  <a:cubicBezTo>
                    <a:pt x="834" y="377"/>
                    <a:pt x="834" y="377"/>
                    <a:pt x="834" y="377"/>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3" y="376"/>
                    <a:pt x="833" y="377"/>
                  </a:cubicBezTo>
                  <a:cubicBezTo>
                    <a:pt x="834" y="378"/>
                    <a:pt x="834" y="378"/>
                    <a:pt x="834" y="378"/>
                  </a:cubicBezTo>
                  <a:cubicBezTo>
                    <a:pt x="836" y="378"/>
                    <a:pt x="836" y="378"/>
                    <a:pt x="836" y="378"/>
                  </a:cubicBezTo>
                  <a:cubicBezTo>
                    <a:pt x="834" y="373"/>
                    <a:pt x="833" y="369"/>
                    <a:pt x="831" y="364"/>
                  </a:cubicBezTo>
                  <a:cubicBezTo>
                    <a:pt x="827" y="350"/>
                    <a:pt x="822" y="335"/>
                    <a:pt x="818" y="321"/>
                  </a:cubicBezTo>
                  <a:cubicBezTo>
                    <a:pt x="818" y="321"/>
                    <a:pt x="818" y="321"/>
                    <a:pt x="818" y="321"/>
                  </a:cubicBezTo>
                  <a:cubicBezTo>
                    <a:pt x="818" y="321"/>
                    <a:pt x="818" y="320"/>
                    <a:pt x="818" y="320"/>
                  </a:cubicBezTo>
                  <a:cubicBezTo>
                    <a:pt x="818" y="319"/>
                    <a:pt x="818" y="318"/>
                    <a:pt x="818" y="317"/>
                  </a:cubicBezTo>
                  <a:cubicBezTo>
                    <a:pt x="819" y="317"/>
                    <a:pt x="819" y="316"/>
                    <a:pt x="819" y="316"/>
                  </a:cubicBezTo>
                  <a:cubicBezTo>
                    <a:pt x="843" y="294"/>
                    <a:pt x="867" y="272"/>
                    <a:pt x="891" y="249"/>
                  </a:cubicBezTo>
                  <a:cubicBezTo>
                    <a:pt x="891" y="249"/>
                    <a:pt x="891" y="249"/>
                    <a:pt x="891" y="249"/>
                  </a:cubicBezTo>
                  <a:cubicBezTo>
                    <a:pt x="890" y="249"/>
                    <a:pt x="890" y="249"/>
                    <a:pt x="890" y="249"/>
                  </a:cubicBezTo>
                  <a:cubicBezTo>
                    <a:pt x="890" y="250"/>
                    <a:pt x="890" y="250"/>
                    <a:pt x="890" y="250"/>
                  </a:cubicBezTo>
                  <a:cubicBezTo>
                    <a:pt x="891" y="249"/>
                    <a:pt x="891" y="249"/>
                    <a:pt x="891" y="249"/>
                  </a:cubicBezTo>
                  <a:cubicBezTo>
                    <a:pt x="890" y="249"/>
                    <a:pt x="890" y="249"/>
                    <a:pt x="890" y="249"/>
                  </a:cubicBezTo>
                  <a:cubicBezTo>
                    <a:pt x="890" y="250"/>
                    <a:pt x="890" y="250"/>
                    <a:pt x="890" y="250"/>
                  </a:cubicBezTo>
                  <a:cubicBezTo>
                    <a:pt x="890" y="250"/>
                    <a:pt x="890" y="250"/>
                    <a:pt x="890" y="250"/>
                  </a:cubicBezTo>
                  <a:cubicBezTo>
                    <a:pt x="891" y="250"/>
                    <a:pt x="891" y="249"/>
                    <a:pt x="892" y="249"/>
                  </a:cubicBezTo>
                  <a:cubicBezTo>
                    <a:pt x="891" y="247"/>
                    <a:pt x="891" y="247"/>
                    <a:pt x="891" y="247"/>
                  </a:cubicBezTo>
                  <a:cubicBezTo>
                    <a:pt x="889" y="248"/>
                    <a:pt x="889" y="248"/>
                    <a:pt x="889" y="248"/>
                  </a:cubicBezTo>
                  <a:lnTo>
                    <a:pt x="891" y="247"/>
                  </a:lnTo>
                  <a:close/>
                  <a:moveTo>
                    <a:pt x="912" y="73"/>
                  </a:moveTo>
                  <a:cubicBezTo>
                    <a:pt x="911" y="72"/>
                    <a:pt x="911" y="72"/>
                    <a:pt x="911" y="72"/>
                  </a:cubicBezTo>
                  <a:cubicBezTo>
                    <a:pt x="884" y="91"/>
                    <a:pt x="858" y="110"/>
                    <a:pt x="832" y="129"/>
                  </a:cubicBezTo>
                  <a:cubicBezTo>
                    <a:pt x="813" y="143"/>
                    <a:pt x="794" y="156"/>
                    <a:pt x="775" y="170"/>
                  </a:cubicBezTo>
                  <a:cubicBezTo>
                    <a:pt x="774" y="171"/>
                    <a:pt x="773" y="172"/>
                    <a:pt x="772" y="173"/>
                  </a:cubicBezTo>
                  <a:cubicBezTo>
                    <a:pt x="771" y="175"/>
                    <a:pt x="770" y="176"/>
                    <a:pt x="770" y="178"/>
                  </a:cubicBezTo>
                  <a:cubicBezTo>
                    <a:pt x="770" y="179"/>
                    <a:pt x="770" y="179"/>
                    <a:pt x="770" y="179"/>
                  </a:cubicBezTo>
                  <a:cubicBezTo>
                    <a:pt x="772" y="178"/>
                    <a:pt x="772" y="178"/>
                    <a:pt x="772" y="178"/>
                  </a:cubicBezTo>
                  <a:cubicBezTo>
                    <a:pt x="770" y="178"/>
                    <a:pt x="770" y="178"/>
                    <a:pt x="770" y="178"/>
                  </a:cubicBezTo>
                  <a:cubicBezTo>
                    <a:pt x="772" y="185"/>
                    <a:pt x="774" y="192"/>
                    <a:pt x="777" y="199"/>
                  </a:cubicBezTo>
                  <a:cubicBezTo>
                    <a:pt x="778" y="202"/>
                    <a:pt x="778" y="202"/>
                    <a:pt x="778" y="202"/>
                  </a:cubicBezTo>
                  <a:cubicBezTo>
                    <a:pt x="780" y="200"/>
                    <a:pt x="780" y="200"/>
                    <a:pt x="780" y="200"/>
                  </a:cubicBezTo>
                  <a:cubicBezTo>
                    <a:pt x="829" y="166"/>
                    <a:pt x="877" y="132"/>
                    <a:pt x="925" y="98"/>
                  </a:cubicBezTo>
                  <a:cubicBezTo>
                    <a:pt x="927" y="97"/>
                    <a:pt x="927" y="97"/>
                    <a:pt x="927" y="97"/>
                  </a:cubicBezTo>
                  <a:cubicBezTo>
                    <a:pt x="926" y="95"/>
                    <a:pt x="926" y="95"/>
                    <a:pt x="926" y="95"/>
                  </a:cubicBezTo>
                  <a:cubicBezTo>
                    <a:pt x="922" y="88"/>
                    <a:pt x="918" y="80"/>
                    <a:pt x="913" y="72"/>
                  </a:cubicBezTo>
                  <a:cubicBezTo>
                    <a:pt x="912" y="70"/>
                    <a:pt x="912" y="70"/>
                    <a:pt x="912" y="70"/>
                  </a:cubicBezTo>
                  <a:cubicBezTo>
                    <a:pt x="911" y="72"/>
                    <a:pt x="911" y="72"/>
                    <a:pt x="911" y="72"/>
                  </a:cubicBezTo>
                  <a:cubicBezTo>
                    <a:pt x="912" y="73"/>
                    <a:pt x="912" y="73"/>
                    <a:pt x="912" y="73"/>
                  </a:cubicBezTo>
                  <a:cubicBezTo>
                    <a:pt x="910" y="74"/>
                    <a:pt x="910" y="74"/>
                    <a:pt x="910" y="74"/>
                  </a:cubicBezTo>
                  <a:cubicBezTo>
                    <a:pt x="914" y="82"/>
                    <a:pt x="918" y="89"/>
                    <a:pt x="922" y="97"/>
                  </a:cubicBezTo>
                  <a:cubicBezTo>
                    <a:pt x="924" y="96"/>
                    <a:pt x="924" y="96"/>
                    <a:pt x="924" y="96"/>
                  </a:cubicBezTo>
                  <a:cubicBezTo>
                    <a:pt x="923" y="95"/>
                    <a:pt x="923" y="95"/>
                    <a:pt x="923" y="95"/>
                  </a:cubicBezTo>
                  <a:cubicBezTo>
                    <a:pt x="875" y="129"/>
                    <a:pt x="826" y="163"/>
                    <a:pt x="778" y="197"/>
                  </a:cubicBezTo>
                  <a:cubicBezTo>
                    <a:pt x="779" y="199"/>
                    <a:pt x="779" y="199"/>
                    <a:pt x="779" y="199"/>
                  </a:cubicBezTo>
                  <a:cubicBezTo>
                    <a:pt x="781" y="198"/>
                    <a:pt x="781" y="198"/>
                    <a:pt x="781" y="198"/>
                  </a:cubicBezTo>
                  <a:cubicBezTo>
                    <a:pt x="778" y="191"/>
                    <a:pt x="776" y="184"/>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4" y="178"/>
                    <a:pt x="774" y="178"/>
                  </a:cubicBezTo>
                  <a:cubicBezTo>
                    <a:pt x="774" y="178"/>
                    <a:pt x="775" y="177"/>
                    <a:pt x="775" y="176"/>
                  </a:cubicBezTo>
                  <a:cubicBezTo>
                    <a:pt x="776" y="175"/>
                    <a:pt x="777" y="174"/>
                    <a:pt x="777" y="173"/>
                  </a:cubicBezTo>
                  <a:cubicBezTo>
                    <a:pt x="796" y="160"/>
                    <a:pt x="815" y="146"/>
                    <a:pt x="834" y="132"/>
                  </a:cubicBezTo>
                  <a:cubicBezTo>
                    <a:pt x="860" y="113"/>
                    <a:pt x="886" y="94"/>
                    <a:pt x="913" y="75"/>
                  </a:cubicBezTo>
                  <a:cubicBezTo>
                    <a:pt x="912" y="73"/>
                    <a:pt x="912" y="73"/>
                    <a:pt x="912" y="73"/>
                  </a:cubicBezTo>
                  <a:cubicBezTo>
                    <a:pt x="910" y="74"/>
                    <a:pt x="910" y="74"/>
                    <a:pt x="910" y="74"/>
                  </a:cubicBezTo>
                  <a:lnTo>
                    <a:pt x="912" y="73"/>
                  </a:lnTo>
                  <a:close/>
                  <a:moveTo>
                    <a:pt x="1016" y="249"/>
                  </a:moveTo>
                  <a:cubicBezTo>
                    <a:pt x="1014" y="250"/>
                    <a:pt x="1014" y="250"/>
                    <a:pt x="1014" y="250"/>
                  </a:cubicBezTo>
                  <a:cubicBezTo>
                    <a:pt x="1026" y="273"/>
                    <a:pt x="1038" y="295"/>
                    <a:pt x="1049" y="317"/>
                  </a:cubicBezTo>
                  <a:cubicBezTo>
                    <a:pt x="1050" y="318"/>
                    <a:pt x="1050" y="318"/>
                    <a:pt x="1050" y="318"/>
                  </a:cubicBezTo>
                  <a:cubicBezTo>
                    <a:pt x="1051" y="318"/>
                    <a:pt x="1051" y="318"/>
                    <a:pt x="1051" y="318"/>
                  </a:cubicBezTo>
                  <a:cubicBezTo>
                    <a:pt x="1081" y="310"/>
                    <a:pt x="1109" y="302"/>
                    <a:pt x="1138" y="294"/>
                  </a:cubicBezTo>
                  <a:cubicBezTo>
                    <a:pt x="1141" y="294"/>
                    <a:pt x="1141" y="294"/>
                    <a:pt x="1141" y="294"/>
                  </a:cubicBezTo>
                  <a:cubicBezTo>
                    <a:pt x="1140" y="291"/>
                    <a:pt x="1140" y="291"/>
                    <a:pt x="1140" y="291"/>
                  </a:cubicBezTo>
                  <a:cubicBezTo>
                    <a:pt x="1134" y="285"/>
                    <a:pt x="1130" y="280"/>
                    <a:pt x="1126" y="274"/>
                  </a:cubicBezTo>
                  <a:cubicBezTo>
                    <a:pt x="1123" y="269"/>
                    <a:pt x="1118" y="267"/>
                    <a:pt x="1113" y="266"/>
                  </a:cubicBezTo>
                  <a:cubicBezTo>
                    <a:pt x="1094" y="263"/>
                    <a:pt x="1075" y="259"/>
                    <a:pt x="1056" y="255"/>
                  </a:cubicBezTo>
                  <a:cubicBezTo>
                    <a:pt x="1043" y="253"/>
                    <a:pt x="1031" y="250"/>
                    <a:pt x="1016" y="247"/>
                  </a:cubicBezTo>
                  <a:cubicBezTo>
                    <a:pt x="1012" y="247"/>
                    <a:pt x="1012" y="247"/>
                    <a:pt x="1012" y="247"/>
                  </a:cubicBezTo>
                  <a:cubicBezTo>
                    <a:pt x="1014" y="250"/>
                    <a:pt x="1014" y="250"/>
                    <a:pt x="1014" y="250"/>
                  </a:cubicBezTo>
                  <a:cubicBezTo>
                    <a:pt x="1016" y="249"/>
                    <a:pt x="1016" y="249"/>
                    <a:pt x="1016" y="249"/>
                  </a:cubicBezTo>
                  <a:cubicBezTo>
                    <a:pt x="1015" y="251"/>
                    <a:pt x="1015" y="251"/>
                    <a:pt x="1015" y="251"/>
                  </a:cubicBezTo>
                  <a:cubicBezTo>
                    <a:pt x="1030" y="254"/>
                    <a:pt x="1043" y="257"/>
                    <a:pt x="1056" y="259"/>
                  </a:cubicBezTo>
                  <a:cubicBezTo>
                    <a:pt x="1075" y="263"/>
                    <a:pt x="1093" y="267"/>
                    <a:pt x="1112" y="270"/>
                  </a:cubicBezTo>
                  <a:cubicBezTo>
                    <a:pt x="1117" y="271"/>
                    <a:pt x="1120" y="272"/>
                    <a:pt x="1123" y="276"/>
                  </a:cubicBezTo>
                  <a:cubicBezTo>
                    <a:pt x="1127" y="282"/>
                    <a:pt x="1131" y="287"/>
                    <a:pt x="1136" y="294"/>
                  </a:cubicBezTo>
                  <a:cubicBezTo>
                    <a:pt x="1138" y="292"/>
                    <a:pt x="1138" y="292"/>
                    <a:pt x="1138" y="292"/>
                  </a:cubicBezTo>
                  <a:cubicBezTo>
                    <a:pt x="1137" y="290"/>
                    <a:pt x="1137" y="290"/>
                    <a:pt x="1137" y="290"/>
                  </a:cubicBezTo>
                  <a:cubicBezTo>
                    <a:pt x="1108" y="298"/>
                    <a:pt x="1080" y="306"/>
                    <a:pt x="1050" y="314"/>
                  </a:cubicBezTo>
                  <a:cubicBezTo>
                    <a:pt x="1051" y="316"/>
                    <a:pt x="1051" y="316"/>
                    <a:pt x="1051" y="316"/>
                  </a:cubicBezTo>
                  <a:cubicBezTo>
                    <a:pt x="1053" y="315"/>
                    <a:pt x="1053" y="315"/>
                    <a:pt x="1053" y="315"/>
                  </a:cubicBezTo>
                  <a:cubicBezTo>
                    <a:pt x="1041" y="293"/>
                    <a:pt x="1030" y="271"/>
                    <a:pt x="1018" y="249"/>
                  </a:cubicBezTo>
                  <a:cubicBezTo>
                    <a:pt x="1016" y="249"/>
                    <a:pt x="1016" y="249"/>
                    <a:pt x="1016" y="249"/>
                  </a:cubicBezTo>
                  <a:cubicBezTo>
                    <a:pt x="1015" y="251"/>
                    <a:pt x="1015" y="251"/>
                    <a:pt x="1015" y="251"/>
                  </a:cubicBezTo>
                  <a:lnTo>
                    <a:pt x="1016" y="249"/>
                  </a:lnTo>
                  <a:close/>
                  <a:moveTo>
                    <a:pt x="1283" y="415"/>
                  </a:moveTo>
                  <a:cubicBezTo>
                    <a:pt x="1285" y="416"/>
                    <a:pt x="1285" y="416"/>
                    <a:pt x="1285" y="416"/>
                  </a:cubicBezTo>
                  <a:cubicBezTo>
                    <a:pt x="1285" y="415"/>
                    <a:pt x="1285" y="415"/>
                    <a:pt x="1285" y="415"/>
                  </a:cubicBezTo>
                  <a:cubicBezTo>
                    <a:pt x="1287" y="414"/>
                    <a:pt x="1287" y="414"/>
                    <a:pt x="1287" y="414"/>
                  </a:cubicBezTo>
                  <a:cubicBezTo>
                    <a:pt x="1286" y="412"/>
                    <a:pt x="1286" y="412"/>
                    <a:pt x="1286" y="412"/>
                  </a:cubicBezTo>
                  <a:cubicBezTo>
                    <a:pt x="1282" y="408"/>
                    <a:pt x="1278" y="403"/>
                    <a:pt x="1274" y="398"/>
                  </a:cubicBezTo>
                  <a:cubicBezTo>
                    <a:pt x="1246" y="361"/>
                    <a:pt x="1218" y="324"/>
                    <a:pt x="1190" y="287"/>
                  </a:cubicBezTo>
                  <a:cubicBezTo>
                    <a:pt x="1189" y="286"/>
                    <a:pt x="1188" y="285"/>
                    <a:pt x="1187" y="284"/>
                  </a:cubicBezTo>
                  <a:cubicBezTo>
                    <a:pt x="1186" y="283"/>
                    <a:pt x="1185" y="283"/>
                    <a:pt x="1183" y="283"/>
                  </a:cubicBezTo>
                  <a:cubicBezTo>
                    <a:pt x="1182" y="283"/>
                    <a:pt x="1182" y="283"/>
                    <a:pt x="1182" y="283"/>
                  </a:cubicBezTo>
                  <a:cubicBezTo>
                    <a:pt x="1182" y="283"/>
                    <a:pt x="1182" y="283"/>
                    <a:pt x="1182" y="283"/>
                  </a:cubicBezTo>
                  <a:cubicBezTo>
                    <a:pt x="1175" y="284"/>
                    <a:pt x="1167" y="287"/>
                    <a:pt x="1159" y="289"/>
                  </a:cubicBezTo>
                  <a:cubicBezTo>
                    <a:pt x="1157" y="289"/>
                    <a:pt x="1157" y="289"/>
                    <a:pt x="1157" y="289"/>
                  </a:cubicBezTo>
                  <a:cubicBezTo>
                    <a:pt x="1158" y="292"/>
                    <a:pt x="1158" y="292"/>
                    <a:pt x="1158" y="292"/>
                  </a:cubicBezTo>
                  <a:cubicBezTo>
                    <a:pt x="1158" y="293"/>
                    <a:pt x="1159" y="294"/>
                    <a:pt x="1160" y="295"/>
                  </a:cubicBezTo>
                  <a:cubicBezTo>
                    <a:pt x="1182" y="327"/>
                    <a:pt x="1205" y="359"/>
                    <a:pt x="1227" y="391"/>
                  </a:cubicBezTo>
                  <a:cubicBezTo>
                    <a:pt x="1229" y="393"/>
                    <a:pt x="1230" y="395"/>
                    <a:pt x="1233" y="396"/>
                  </a:cubicBezTo>
                  <a:cubicBezTo>
                    <a:pt x="1249" y="403"/>
                    <a:pt x="1266" y="410"/>
                    <a:pt x="1282" y="416"/>
                  </a:cubicBezTo>
                  <a:cubicBezTo>
                    <a:pt x="1284" y="417"/>
                    <a:pt x="1284" y="417"/>
                    <a:pt x="1284" y="417"/>
                  </a:cubicBezTo>
                  <a:cubicBezTo>
                    <a:pt x="1285" y="416"/>
                    <a:pt x="1285" y="416"/>
                    <a:pt x="1285" y="416"/>
                  </a:cubicBezTo>
                  <a:cubicBezTo>
                    <a:pt x="1283" y="415"/>
                    <a:pt x="1283" y="415"/>
                    <a:pt x="1283" y="415"/>
                  </a:cubicBezTo>
                  <a:cubicBezTo>
                    <a:pt x="1284" y="413"/>
                    <a:pt x="1284" y="413"/>
                    <a:pt x="1284" y="413"/>
                  </a:cubicBezTo>
                  <a:cubicBezTo>
                    <a:pt x="1267" y="406"/>
                    <a:pt x="1251" y="399"/>
                    <a:pt x="1234" y="392"/>
                  </a:cubicBezTo>
                  <a:cubicBezTo>
                    <a:pt x="1233" y="391"/>
                    <a:pt x="1231" y="390"/>
                    <a:pt x="1230" y="389"/>
                  </a:cubicBezTo>
                  <a:cubicBezTo>
                    <a:pt x="1208" y="357"/>
                    <a:pt x="1185" y="325"/>
                    <a:pt x="1163" y="293"/>
                  </a:cubicBezTo>
                  <a:cubicBezTo>
                    <a:pt x="1162" y="292"/>
                    <a:pt x="1162" y="291"/>
                    <a:pt x="1161" y="290"/>
                  </a:cubicBezTo>
                  <a:cubicBezTo>
                    <a:pt x="1159" y="291"/>
                    <a:pt x="1159" y="291"/>
                    <a:pt x="1159" y="291"/>
                  </a:cubicBezTo>
                  <a:cubicBezTo>
                    <a:pt x="1160" y="293"/>
                    <a:pt x="1160" y="293"/>
                    <a:pt x="1160" y="293"/>
                  </a:cubicBezTo>
                  <a:cubicBezTo>
                    <a:pt x="1168" y="291"/>
                    <a:pt x="1176" y="288"/>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3" y="287"/>
                    <a:pt x="1183" y="287"/>
                  </a:cubicBezTo>
                  <a:cubicBezTo>
                    <a:pt x="1183" y="287"/>
                    <a:pt x="1184" y="287"/>
                    <a:pt x="1185" y="288"/>
                  </a:cubicBezTo>
                  <a:cubicBezTo>
                    <a:pt x="1186" y="288"/>
                    <a:pt x="1187" y="289"/>
                    <a:pt x="1187" y="289"/>
                  </a:cubicBezTo>
                  <a:cubicBezTo>
                    <a:pt x="1215" y="326"/>
                    <a:pt x="1243" y="363"/>
                    <a:pt x="1271" y="400"/>
                  </a:cubicBezTo>
                  <a:cubicBezTo>
                    <a:pt x="1275" y="405"/>
                    <a:pt x="1279" y="410"/>
                    <a:pt x="1282" y="415"/>
                  </a:cubicBezTo>
                  <a:cubicBezTo>
                    <a:pt x="1284" y="414"/>
                    <a:pt x="1284" y="414"/>
                    <a:pt x="1284" y="414"/>
                  </a:cubicBezTo>
                  <a:cubicBezTo>
                    <a:pt x="1283" y="412"/>
                    <a:pt x="1283" y="412"/>
                    <a:pt x="1283" y="412"/>
                  </a:cubicBezTo>
                  <a:cubicBezTo>
                    <a:pt x="1282" y="413"/>
                    <a:pt x="1282" y="413"/>
                    <a:pt x="1282" y="413"/>
                  </a:cubicBezTo>
                  <a:cubicBezTo>
                    <a:pt x="1283" y="415"/>
                    <a:pt x="1283" y="415"/>
                    <a:pt x="1283" y="415"/>
                  </a:cubicBezTo>
                  <a:cubicBezTo>
                    <a:pt x="1284" y="413"/>
                    <a:pt x="1284" y="413"/>
                    <a:pt x="1284" y="413"/>
                  </a:cubicBezTo>
                  <a:lnTo>
                    <a:pt x="1283" y="415"/>
                  </a:lnTo>
                  <a:close/>
                  <a:moveTo>
                    <a:pt x="940" y="103"/>
                  </a:moveTo>
                  <a:cubicBezTo>
                    <a:pt x="938" y="102"/>
                    <a:pt x="938" y="102"/>
                    <a:pt x="938" y="102"/>
                  </a:cubicBezTo>
                  <a:cubicBezTo>
                    <a:pt x="938" y="102"/>
                    <a:pt x="937" y="102"/>
                    <a:pt x="937" y="103"/>
                  </a:cubicBezTo>
                  <a:cubicBezTo>
                    <a:pt x="936" y="104"/>
                    <a:pt x="936" y="104"/>
                    <a:pt x="936" y="104"/>
                  </a:cubicBezTo>
                  <a:cubicBezTo>
                    <a:pt x="937" y="105"/>
                    <a:pt x="937" y="105"/>
                    <a:pt x="937" y="105"/>
                  </a:cubicBezTo>
                  <a:cubicBezTo>
                    <a:pt x="960" y="148"/>
                    <a:pt x="983" y="191"/>
                    <a:pt x="1005" y="234"/>
                  </a:cubicBezTo>
                  <a:cubicBezTo>
                    <a:pt x="1008" y="240"/>
                    <a:pt x="1008" y="240"/>
                    <a:pt x="1008" y="240"/>
                  </a:cubicBezTo>
                  <a:cubicBezTo>
                    <a:pt x="1009" y="234"/>
                    <a:pt x="1009" y="234"/>
                    <a:pt x="1009" y="234"/>
                  </a:cubicBezTo>
                  <a:cubicBezTo>
                    <a:pt x="1014" y="204"/>
                    <a:pt x="1017" y="175"/>
                    <a:pt x="1020" y="146"/>
                  </a:cubicBezTo>
                  <a:cubicBezTo>
                    <a:pt x="1020" y="146"/>
                    <a:pt x="1020" y="146"/>
                    <a:pt x="1020" y="146"/>
                  </a:cubicBezTo>
                  <a:cubicBezTo>
                    <a:pt x="1020" y="146"/>
                    <a:pt x="1020" y="146"/>
                    <a:pt x="1020" y="146"/>
                  </a:cubicBezTo>
                  <a:cubicBezTo>
                    <a:pt x="1021" y="146"/>
                    <a:pt x="1021" y="146"/>
                    <a:pt x="1021" y="146"/>
                  </a:cubicBezTo>
                  <a:cubicBezTo>
                    <a:pt x="1020" y="144"/>
                    <a:pt x="1020" y="143"/>
                    <a:pt x="1019" y="141"/>
                  </a:cubicBezTo>
                  <a:cubicBezTo>
                    <a:pt x="1018" y="140"/>
                    <a:pt x="1017" y="139"/>
                    <a:pt x="1016" y="139"/>
                  </a:cubicBezTo>
                  <a:cubicBezTo>
                    <a:pt x="1005" y="133"/>
                    <a:pt x="995" y="128"/>
                    <a:pt x="985" y="123"/>
                  </a:cubicBezTo>
                  <a:cubicBezTo>
                    <a:pt x="970" y="116"/>
                    <a:pt x="955" y="109"/>
                    <a:pt x="941" y="101"/>
                  </a:cubicBezTo>
                  <a:cubicBezTo>
                    <a:pt x="939" y="101"/>
                    <a:pt x="939" y="101"/>
                    <a:pt x="939" y="101"/>
                  </a:cubicBezTo>
                  <a:cubicBezTo>
                    <a:pt x="938" y="102"/>
                    <a:pt x="938" y="102"/>
                    <a:pt x="938" y="102"/>
                  </a:cubicBezTo>
                  <a:cubicBezTo>
                    <a:pt x="940" y="103"/>
                    <a:pt x="940" y="103"/>
                    <a:pt x="940" y="103"/>
                  </a:cubicBezTo>
                  <a:cubicBezTo>
                    <a:pt x="939" y="105"/>
                    <a:pt x="939" y="105"/>
                    <a:pt x="939" y="105"/>
                  </a:cubicBezTo>
                  <a:cubicBezTo>
                    <a:pt x="953" y="112"/>
                    <a:pt x="968" y="119"/>
                    <a:pt x="983" y="127"/>
                  </a:cubicBezTo>
                  <a:cubicBezTo>
                    <a:pt x="993" y="132"/>
                    <a:pt x="1004" y="137"/>
                    <a:pt x="1014" y="142"/>
                  </a:cubicBezTo>
                  <a:cubicBezTo>
                    <a:pt x="1014" y="142"/>
                    <a:pt x="1015" y="143"/>
                    <a:pt x="1016" y="144"/>
                  </a:cubicBezTo>
                  <a:cubicBezTo>
                    <a:pt x="1016" y="144"/>
                    <a:pt x="1016" y="145"/>
                    <a:pt x="1016" y="145"/>
                  </a:cubicBezTo>
                  <a:cubicBezTo>
                    <a:pt x="1017" y="146"/>
                    <a:pt x="1017" y="146"/>
                    <a:pt x="1017" y="146"/>
                  </a:cubicBezTo>
                  <a:cubicBezTo>
                    <a:pt x="1017" y="146"/>
                    <a:pt x="1017" y="146"/>
                    <a:pt x="1017" y="146"/>
                  </a:cubicBezTo>
                  <a:cubicBezTo>
                    <a:pt x="1019" y="146"/>
                    <a:pt x="1019" y="146"/>
                    <a:pt x="1019" y="146"/>
                  </a:cubicBezTo>
                  <a:cubicBezTo>
                    <a:pt x="1017" y="146"/>
                    <a:pt x="1017" y="146"/>
                    <a:pt x="1017" y="146"/>
                  </a:cubicBezTo>
                  <a:cubicBezTo>
                    <a:pt x="1013" y="175"/>
                    <a:pt x="1010" y="204"/>
                    <a:pt x="1005" y="233"/>
                  </a:cubicBezTo>
                  <a:cubicBezTo>
                    <a:pt x="1007" y="233"/>
                    <a:pt x="1007" y="233"/>
                    <a:pt x="1007" y="233"/>
                  </a:cubicBezTo>
                  <a:cubicBezTo>
                    <a:pt x="1009" y="232"/>
                    <a:pt x="1009" y="232"/>
                    <a:pt x="1009" y="232"/>
                  </a:cubicBezTo>
                  <a:cubicBezTo>
                    <a:pt x="986" y="189"/>
                    <a:pt x="963" y="146"/>
                    <a:pt x="940" y="103"/>
                  </a:cubicBezTo>
                  <a:cubicBezTo>
                    <a:pt x="939" y="104"/>
                    <a:pt x="939" y="104"/>
                    <a:pt x="939" y="104"/>
                  </a:cubicBezTo>
                  <a:cubicBezTo>
                    <a:pt x="940" y="106"/>
                    <a:pt x="940" y="106"/>
                    <a:pt x="940" y="106"/>
                  </a:cubicBezTo>
                  <a:cubicBezTo>
                    <a:pt x="940" y="105"/>
                    <a:pt x="941" y="105"/>
                    <a:pt x="941" y="104"/>
                  </a:cubicBezTo>
                  <a:cubicBezTo>
                    <a:pt x="940" y="103"/>
                    <a:pt x="940" y="103"/>
                    <a:pt x="940" y="103"/>
                  </a:cubicBezTo>
                  <a:cubicBezTo>
                    <a:pt x="939" y="105"/>
                    <a:pt x="939" y="105"/>
                    <a:pt x="939" y="105"/>
                  </a:cubicBezTo>
                  <a:lnTo>
                    <a:pt x="940" y="103"/>
                  </a:lnTo>
                  <a:close/>
                  <a:moveTo>
                    <a:pt x="632" y="92"/>
                  </a:moveTo>
                  <a:cubicBezTo>
                    <a:pt x="632" y="91"/>
                    <a:pt x="632" y="91"/>
                    <a:pt x="632" y="91"/>
                  </a:cubicBezTo>
                  <a:cubicBezTo>
                    <a:pt x="629" y="91"/>
                    <a:pt x="627" y="92"/>
                    <a:pt x="624" y="93"/>
                  </a:cubicBezTo>
                  <a:cubicBezTo>
                    <a:pt x="604" y="100"/>
                    <a:pt x="584" y="107"/>
                    <a:pt x="564" y="114"/>
                  </a:cubicBezTo>
                  <a:cubicBezTo>
                    <a:pt x="531" y="126"/>
                    <a:pt x="498" y="138"/>
                    <a:pt x="465" y="149"/>
                  </a:cubicBezTo>
                  <a:cubicBezTo>
                    <a:pt x="464" y="150"/>
                    <a:pt x="462" y="151"/>
                    <a:pt x="461" y="152"/>
                  </a:cubicBezTo>
                  <a:cubicBezTo>
                    <a:pt x="460" y="152"/>
                    <a:pt x="459" y="153"/>
                    <a:pt x="459" y="153"/>
                  </a:cubicBezTo>
                  <a:cubicBezTo>
                    <a:pt x="458" y="154"/>
                    <a:pt x="458" y="155"/>
                    <a:pt x="458" y="156"/>
                  </a:cubicBezTo>
                  <a:cubicBezTo>
                    <a:pt x="457" y="159"/>
                    <a:pt x="457" y="163"/>
                    <a:pt x="457" y="166"/>
                  </a:cubicBezTo>
                  <a:cubicBezTo>
                    <a:pt x="457" y="170"/>
                    <a:pt x="457" y="175"/>
                    <a:pt x="457" y="179"/>
                  </a:cubicBezTo>
                  <a:cubicBezTo>
                    <a:pt x="457" y="182"/>
                    <a:pt x="457" y="182"/>
                    <a:pt x="457" y="182"/>
                  </a:cubicBezTo>
                  <a:cubicBezTo>
                    <a:pt x="460" y="181"/>
                    <a:pt x="460" y="181"/>
                    <a:pt x="460" y="181"/>
                  </a:cubicBezTo>
                  <a:cubicBezTo>
                    <a:pt x="462" y="180"/>
                    <a:pt x="464" y="180"/>
                    <a:pt x="466" y="179"/>
                  </a:cubicBezTo>
                  <a:cubicBezTo>
                    <a:pt x="489" y="170"/>
                    <a:pt x="512" y="161"/>
                    <a:pt x="536" y="152"/>
                  </a:cubicBezTo>
                  <a:cubicBezTo>
                    <a:pt x="567" y="140"/>
                    <a:pt x="599" y="127"/>
                    <a:pt x="631" y="115"/>
                  </a:cubicBezTo>
                  <a:cubicBezTo>
                    <a:pt x="632" y="115"/>
                    <a:pt x="633" y="114"/>
                    <a:pt x="634" y="113"/>
                  </a:cubicBezTo>
                  <a:cubicBezTo>
                    <a:pt x="635" y="112"/>
                    <a:pt x="635" y="112"/>
                    <a:pt x="636" y="111"/>
                  </a:cubicBezTo>
                  <a:cubicBezTo>
                    <a:pt x="636" y="110"/>
                    <a:pt x="637" y="110"/>
                    <a:pt x="637" y="109"/>
                  </a:cubicBezTo>
                  <a:cubicBezTo>
                    <a:pt x="637" y="109"/>
                    <a:pt x="637" y="109"/>
                    <a:pt x="637" y="109"/>
                  </a:cubicBezTo>
                  <a:cubicBezTo>
                    <a:pt x="635" y="109"/>
                    <a:pt x="635" y="109"/>
                    <a:pt x="635" y="109"/>
                  </a:cubicBezTo>
                  <a:cubicBezTo>
                    <a:pt x="637" y="109"/>
                    <a:pt x="637" y="109"/>
                    <a:pt x="637" y="109"/>
                  </a:cubicBezTo>
                  <a:cubicBezTo>
                    <a:pt x="637" y="109"/>
                    <a:pt x="637" y="109"/>
                    <a:pt x="637" y="109"/>
                  </a:cubicBezTo>
                  <a:cubicBezTo>
                    <a:pt x="635" y="109"/>
                    <a:pt x="635" y="109"/>
                    <a:pt x="635" y="109"/>
                  </a:cubicBezTo>
                  <a:cubicBezTo>
                    <a:pt x="637" y="109"/>
                    <a:pt x="637" y="109"/>
                    <a:pt x="637" y="109"/>
                  </a:cubicBezTo>
                  <a:cubicBezTo>
                    <a:pt x="637" y="109"/>
                    <a:pt x="637" y="109"/>
                    <a:pt x="637" y="109"/>
                  </a:cubicBezTo>
                  <a:cubicBezTo>
                    <a:pt x="637" y="109"/>
                    <a:pt x="637" y="109"/>
                    <a:pt x="637" y="109"/>
                  </a:cubicBezTo>
                  <a:cubicBezTo>
                    <a:pt x="636" y="103"/>
                    <a:pt x="635" y="98"/>
                    <a:pt x="634" y="92"/>
                  </a:cubicBezTo>
                  <a:cubicBezTo>
                    <a:pt x="634" y="90"/>
                    <a:pt x="634" y="90"/>
                    <a:pt x="634" y="90"/>
                  </a:cubicBezTo>
                  <a:cubicBezTo>
                    <a:pt x="632" y="91"/>
                    <a:pt x="632" y="91"/>
                    <a:pt x="632" y="91"/>
                  </a:cubicBezTo>
                  <a:cubicBezTo>
                    <a:pt x="632" y="92"/>
                    <a:pt x="632" y="92"/>
                    <a:pt x="632" y="92"/>
                  </a:cubicBezTo>
                  <a:cubicBezTo>
                    <a:pt x="630" y="93"/>
                    <a:pt x="630" y="93"/>
                    <a:pt x="630" y="93"/>
                  </a:cubicBezTo>
                  <a:cubicBezTo>
                    <a:pt x="631" y="99"/>
                    <a:pt x="632" y="104"/>
                    <a:pt x="633" y="109"/>
                  </a:cubicBezTo>
                  <a:cubicBezTo>
                    <a:pt x="635" y="109"/>
                    <a:pt x="635" y="109"/>
                    <a:pt x="635" y="109"/>
                  </a:cubicBezTo>
                  <a:cubicBezTo>
                    <a:pt x="633" y="108"/>
                    <a:pt x="633" y="108"/>
                    <a:pt x="633" y="108"/>
                  </a:cubicBezTo>
                  <a:cubicBezTo>
                    <a:pt x="633" y="109"/>
                    <a:pt x="633" y="109"/>
                    <a:pt x="633" y="109"/>
                  </a:cubicBezTo>
                  <a:cubicBezTo>
                    <a:pt x="633" y="109"/>
                    <a:pt x="633" y="109"/>
                    <a:pt x="633" y="109"/>
                  </a:cubicBezTo>
                  <a:cubicBezTo>
                    <a:pt x="634" y="109"/>
                    <a:pt x="634" y="109"/>
                    <a:pt x="634" y="109"/>
                  </a:cubicBezTo>
                  <a:cubicBezTo>
                    <a:pt x="633" y="109"/>
                    <a:pt x="633" y="109"/>
                    <a:pt x="633" y="109"/>
                  </a:cubicBezTo>
                  <a:cubicBezTo>
                    <a:pt x="633" y="109"/>
                    <a:pt x="633" y="109"/>
                    <a:pt x="633" y="109"/>
                  </a:cubicBezTo>
                  <a:cubicBezTo>
                    <a:pt x="634" y="109"/>
                    <a:pt x="634" y="109"/>
                    <a:pt x="634"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3" y="109"/>
                    <a:pt x="633" y="109"/>
                  </a:cubicBezTo>
                  <a:cubicBezTo>
                    <a:pt x="633" y="109"/>
                    <a:pt x="632" y="109"/>
                    <a:pt x="631" y="110"/>
                  </a:cubicBezTo>
                  <a:cubicBezTo>
                    <a:pt x="631" y="111"/>
                    <a:pt x="630" y="111"/>
                    <a:pt x="629" y="111"/>
                  </a:cubicBezTo>
                  <a:cubicBezTo>
                    <a:pt x="598" y="124"/>
                    <a:pt x="566" y="136"/>
                    <a:pt x="534" y="148"/>
                  </a:cubicBezTo>
                  <a:cubicBezTo>
                    <a:pt x="511" y="157"/>
                    <a:pt x="488" y="166"/>
                    <a:pt x="465" y="175"/>
                  </a:cubicBezTo>
                  <a:cubicBezTo>
                    <a:pt x="463" y="176"/>
                    <a:pt x="461" y="176"/>
                    <a:pt x="459" y="177"/>
                  </a:cubicBezTo>
                  <a:cubicBezTo>
                    <a:pt x="459" y="179"/>
                    <a:pt x="459" y="179"/>
                    <a:pt x="459" y="179"/>
                  </a:cubicBezTo>
                  <a:cubicBezTo>
                    <a:pt x="461" y="179"/>
                    <a:pt x="461" y="179"/>
                    <a:pt x="461" y="179"/>
                  </a:cubicBezTo>
                  <a:cubicBezTo>
                    <a:pt x="461" y="175"/>
                    <a:pt x="461" y="170"/>
                    <a:pt x="461" y="166"/>
                  </a:cubicBezTo>
                  <a:cubicBezTo>
                    <a:pt x="461" y="163"/>
                    <a:pt x="461" y="160"/>
                    <a:pt x="462" y="156"/>
                  </a:cubicBezTo>
                  <a:cubicBezTo>
                    <a:pt x="461" y="156"/>
                    <a:pt x="461" y="156"/>
                    <a:pt x="461" y="156"/>
                  </a:cubicBezTo>
                  <a:cubicBezTo>
                    <a:pt x="462" y="156"/>
                    <a:pt x="462" y="156"/>
                    <a:pt x="462" y="156"/>
                  </a:cubicBezTo>
                  <a:cubicBezTo>
                    <a:pt x="462" y="156"/>
                    <a:pt x="462" y="156"/>
                    <a:pt x="462" y="156"/>
                  </a:cubicBezTo>
                  <a:cubicBezTo>
                    <a:pt x="461" y="156"/>
                    <a:pt x="461" y="156"/>
                    <a:pt x="461" y="156"/>
                  </a:cubicBezTo>
                  <a:cubicBezTo>
                    <a:pt x="462" y="156"/>
                    <a:pt x="462" y="156"/>
                    <a:pt x="462" y="156"/>
                  </a:cubicBezTo>
                  <a:cubicBezTo>
                    <a:pt x="462" y="156"/>
                    <a:pt x="462" y="156"/>
                    <a:pt x="462" y="156"/>
                  </a:cubicBezTo>
                  <a:cubicBezTo>
                    <a:pt x="462" y="156"/>
                    <a:pt x="463" y="155"/>
                    <a:pt x="464" y="155"/>
                  </a:cubicBezTo>
                  <a:cubicBezTo>
                    <a:pt x="465" y="154"/>
                    <a:pt x="466" y="153"/>
                    <a:pt x="467" y="153"/>
                  </a:cubicBezTo>
                  <a:cubicBezTo>
                    <a:pt x="500" y="141"/>
                    <a:pt x="532" y="130"/>
                    <a:pt x="565" y="118"/>
                  </a:cubicBezTo>
                  <a:cubicBezTo>
                    <a:pt x="585" y="111"/>
                    <a:pt x="606" y="104"/>
                    <a:pt x="626" y="97"/>
                  </a:cubicBezTo>
                  <a:cubicBezTo>
                    <a:pt x="628" y="96"/>
                    <a:pt x="630" y="95"/>
                    <a:pt x="633" y="94"/>
                  </a:cubicBezTo>
                  <a:cubicBezTo>
                    <a:pt x="632" y="92"/>
                    <a:pt x="632" y="92"/>
                    <a:pt x="632" y="92"/>
                  </a:cubicBezTo>
                  <a:cubicBezTo>
                    <a:pt x="630" y="93"/>
                    <a:pt x="630" y="93"/>
                    <a:pt x="630" y="93"/>
                  </a:cubicBezTo>
                  <a:lnTo>
                    <a:pt x="632" y="92"/>
                  </a:lnTo>
                  <a:close/>
                  <a:moveTo>
                    <a:pt x="1381" y="544"/>
                  </a:moveTo>
                  <a:cubicBezTo>
                    <a:pt x="1383" y="545"/>
                    <a:pt x="1383" y="545"/>
                    <a:pt x="1383" y="545"/>
                  </a:cubicBezTo>
                  <a:cubicBezTo>
                    <a:pt x="1384" y="544"/>
                    <a:pt x="1384" y="544"/>
                    <a:pt x="1384" y="544"/>
                  </a:cubicBezTo>
                  <a:cubicBezTo>
                    <a:pt x="1384" y="543"/>
                    <a:pt x="1384" y="543"/>
                    <a:pt x="1384" y="543"/>
                  </a:cubicBezTo>
                  <a:cubicBezTo>
                    <a:pt x="1384" y="542"/>
                    <a:pt x="1384" y="542"/>
                    <a:pt x="1384" y="542"/>
                  </a:cubicBezTo>
                  <a:cubicBezTo>
                    <a:pt x="1381" y="538"/>
                    <a:pt x="1378" y="535"/>
                    <a:pt x="1376" y="531"/>
                  </a:cubicBezTo>
                  <a:cubicBezTo>
                    <a:pt x="1371" y="524"/>
                    <a:pt x="1365" y="519"/>
                    <a:pt x="1357" y="516"/>
                  </a:cubicBezTo>
                  <a:cubicBezTo>
                    <a:pt x="1280" y="484"/>
                    <a:pt x="1204" y="452"/>
                    <a:pt x="1128" y="420"/>
                  </a:cubicBezTo>
                  <a:cubicBezTo>
                    <a:pt x="1120" y="417"/>
                    <a:pt x="1112" y="414"/>
                    <a:pt x="1104" y="411"/>
                  </a:cubicBezTo>
                  <a:cubicBezTo>
                    <a:pt x="1100" y="409"/>
                    <a:pt x="1100" y="409"/>
                    <a:pt x="1100" y="409"/>
                  </a:cubicBezTo>
                  <a:cubicBezTo>
                    <a:pt x="1101" y="413"/>
                    <a:pt x="1101" y="413"/>
                    <a:pt x="1101" y="413"/>
                  </a:cubicBezTo>
                  <a:cubicBezTo>
                    <a:pt x="1103" y="419"/>
                    <a:pt x="1106" y="424"/>
                    <a:pt x="1109" y="428"/>
                  </a:cubicBezTo>
                  <a:cubicBezTo>
                    <a:pt x="1113" y="431"/>
                    <a:pt x="1118" y="434"/>
                    <a:pt x="1123" y="436"/>
                  </a:cubicBezTo>
                  <a:cubicBezTo>
                    <a:pt x="1186" y="463"/>
                    <a:pt x="1248" y="490"/>
                    <a:pt x="1311" y="516"/>
                  </a:cubicBezTo>
                  <a:cubicBezTo>
                    <a:pt x="1334" y="526"/>
                    <a:pt x="1357" y="536"/>
                    <a:pt x="1381" y="546"/>
                  </a:cubicBezTo>
                  <a:cubicBezTo>
                    <a:pt x="1382" y="547"/>
                    <a:pt x="1382" y="547"/>
                    <a:pt x="1382" y="547"/>
                  </a:cubicBezTo>
                  <a:cubicBezTo>
                    <a:pt x="1383" y="545"/>
                    <a:pt x="1383" y="545"/>
                    <a:pt x="1383" y="545"/>
                  </a:cubicBezTo>
                  <a:cubicBezTo>
                    <a:pt x="1381" y="544"/>
                    <a:pt x="1381" y="544"/>
                    <a:pt x="1381" y="544"/>
                  </a:cubicBezTo>
                  <a:cubicBezTo>
                    <a:pt x="1382" y="542"/>
                    <a:pt x="1382" y="542"/>
                    <a:pt x="1382" y="542"/>
                  </a:cubicBezTo>
                  <a:cubicBezTo>
                    <a:pt x="1359" y="532"/>
                    <a:pt x="1336" y="522"/>
                    <a:pt x="1313" y="513"/>
                  </a:cubicBezTo>
                  <a:cubicBezTo>
                    <a:pt x="1250" y="486"/>
                    <a:pt x="1188" y="459"/>
                    <a:pt x="1125" y="433"/>
                  </a:cubicBezTo>
                  <a:cubicBezTo>
                    <a:pt x="1120" y="431"/>
                    <a:pt x="1116" y="428"/>
                    <a:pt x="1112" y="425"/>
                  </a:cubicBezTo>
                  <a:cubicBezTo>
                    <a:pt x="1109" y="421"/>
                    <a:pt x="1107" y="417"/>
                    <a:pt x="1105" y="412"/>
                  </a:cubicBezTo>
                  <a:cubicBezTo>
                    <a:pt x="1103" y="412"/>
                    <a:pt x="1103" y="412"/>
                    <a:pt x="1103" y="412"/>
                  </a:cubicBezTo>
                  <a:cubicBezTo>
                    <a:pt x="1103" y="414"/>
                    <a:pt x="1103" y="414"/>
                    <a:pt x="1103" y="414"/>
                  </a:cubicBezTo>
                  <a:cubicBezTo>
                    <a:pt x="1111" y="418"/>
                    <a:pt x="1118" y="421"/>
                    <a:pt x="1126" y="424"/>
                  </a:cubicBezTo>
                  <a:cubicBezTo>
                    <a:pt x="1202" y="456"/>
                    <a:pt x="1279" y="488"/>
                    <a:pt x="1355" y="520"/>
                  </a:cubicBezTo>
                  <a:cubicBezTo>
                    <a:pt x="1363" y="523"/>
                    <a:pt x="1368" y="527"/>
                    <a:pt x="1372" y="533"/>
                  </a:cubicBezTo>
                  <a:cubicBezTo>
                    <a:pt x="1375" y="537"/>
                    <a:pt x="1378" y="541"/>
                    <a:pt x="1380" y="544"/>
                  </a:cubicBezTo>
                  <a:cubicBezTo>
                    <a:pt x="1382" y="543"/>
                    <a:pt x="1382" y="543"/>
                    <a:pt x="1382" y="543"/>
                  </a:cubicBezTo>
                  <a:cubicBezTo>
                    <a:pt x="1380" y="542"/>
                    <a:pt x="1380" y="542"/>
                    <a:pt x="1380" y="542"/>
                  </a:cubicBezTo>
                  <a:cubicBezTo>
                    <a:pt x="1380" y="543"/>
                    <a:pt x="1380" y="543"/>
                    <a:pt x="1380" y="543"/>
                  </a:cubicBezTo>
                  <a:cubicBezTo>
                    <a:pt x="1381" y="544"/>
                    <a:pt x="1381" y="544"/>
                    <a:pt x="1381" y="544"/>
                  </a:cubicBezTo>
                  <a:cubicBezTo>
                    <a:pt x="1382" y="542"/>
                    <a:pt x="1382" y="542"/>
                    <a:pt x="1382" y="542"/>
                  </a:cubicBezTo>
                  <a:lnTo>
                    <a:pt x="1381" y="544"/>
                  </a:lnTo>
                  <a:close/>
                  <a:moveTo>
                    <a:pt x="1237" y="400"/>
                  </a:moveTo>
                  <a:cubicBezTo>
                    <a:pt x="1236" y="398"/>
                    <a:pt x="1236" y="398"/>
                    <a:pt x="1236" y="398"/>
                  </a:cubicBezTo>
                  <a:cubicBezTo>
                    <a:pt x="1235" y="399"/>
                    <a:pt x="1235" y="399"/>
                    <a:pt x="1235" y="399"/>
                  </a:cubicBezTo>
                  <a:cubicBezTo>
                    <a:pt x="1234" y="401"/>
                    <a:pt x="1234" y="401"/>
                    <a:pt x="1234" y="401"/>
                  </a:cubicBezTo>
                  <a:cubicBezTo>
                    <a:pt x="1235" y="402"/>
                    <a:pt x="1235" y="402"/>
                    <a:pt x="1235" y="402"/>
                  </a:cubicBezTo>
                  <a:cubicBezTo>
                    <a:pt x="1255" y="431"/>
                    <a:pt x="1275" y="460"/>
                    <a:pt x="1296" y="489"/>
                  </a:cubicBezTo>
                  <a:cubicBezTo>
                    <a:pt x="1298" y="491"/>
                    <a:pt x="1301" y="493"/>
                    <a:pt x="1303" y="494"/>
                  </a:cubicBezTo>
                  <a:cubicBezTo>
                    <a:pt x="1321" y="501"/>
                    <a:pt x="1338" y="509"/>
                    <a:pt x="1356" y="516"/>
                  </a:cubicBezTo>
                  <a:cubicBezTo>
                    <a:pt x="1357" y="517"/>
                    <a:pt x="1358" y="517"/>
                    <a:pt x="1361" y="518"/>
                  </a:cubicBezTo>
                  <a:cubicBezTo>
                    <a:pt x="1367" y="519"/>
                    <a:pt x="1367" y="519"/>
                    <a:pt x="1367" y="519"/>
                  </a:cubicBezTo>
                  <a:cubicBezTo>
                    <a:pt x="1363" y="514"/>
                    <a:pt x="1363" y="514"/>
                    <a:pt x="1363" y="514"/>
                  </a:cubicBezTo>
                  <a:cubicBezTo>
                    <a:pt x="1339" y="483"/>
                    <a:pt x="1316" y="453"/>
                    <a:pt x="1293" y="423"/>
                  </a:cubicBezTo>
                  <a:cubicBezTo>
                    <a:pt x="1292" y="422"/>
                    <a:pt x="1291" y="420"/>
                    <a:pt x="1289" y="419"/>
                  </a:cubicBezTo>
                  <a:cubicBezTo>
                    <a:pt x="1272" y="412"/>
                    <a:pt x="1255" y="405"/>
                    <a:pt x="1238" y="398"/>
                  </a:cubicBezTo>
                  <a:cubicBezTo>
                    <a:pt x="1237" y="397"/>
                    <a:pt x="1237" y="397"/>
                    <a:pt x="1237" y="397"/>
                  </a:cubicBezTo>
                  <a:cubicBezTo>
                    <a:pt x="1236" y="398"/>
                    <a:pt x="1236" y="398"/>
                    <a:pt x="1236" y="398"/>
                  </a:cubicBezTo>
                  <a:cubicBezTo>
                    <a:pt x="1237" y="400"/>
                    <a:pt x="1237" y="400"/>
                    <a:pt x="1237" y="400"/>
                  </a:cubicBezTo>
                  <a:cubicBezTo>
                    <a:pt x="1236" y="402"/>
                    <a:pt x="1236" y="402"/>
                    <a:pt x="1236" y="402"/>
                  </a:cubicBezTo>
                  <a:cubicBezTo>
                    <a:pt x="1253" y="409"/>
                    <a:pt x="1271" y="416"/>
                    <a:pt x="1288" y="423"/>
                  </a:cubicBezTo>
                  <a:cubicBezTo>
                    <a:pt x="1288" y="423"/>
                    <a:pt x="1289" y="424"/>
                    <a:pt x="1290" y="425"/>
                  </a:cubicBezTo>
                  <a:cubicBezTo>
                    <a:pt x="1313" y="455"/>
                    <a:pt x="1336" y="486"/>
                    <a:pt x="1360" y="517"/>
                  </a:cubicBezTo>
                  <a:cubicBezTo>
                    <a:pt x="1361" y="516"/>
                    <a:pt x="1361" y="516"/>
                    <a:pt x="1361" y="516"/>
                  </a:cubicBezTo>
                  <a:cubicBezTo>
                    <a:pt x="1362" y="514"/>
                    <a:pt x="1362" y="514"/>
                    <a:pt x="1362" y="514"/>
                  </a:cubicBezTo>
                  <a:cubicBezTo>
                    <a:pt x="1359" y="513"/>
                    <a:pt x="1358" y="513"/>
                    <a:pt x="1357" y="512"/>
                  </a:cubicBezTo>
                  <a:cubicBezTo>
                    <a:pt x="1340" y="505"/>
                    <a:pt x="1322" y="498"/>
                    <a:pt x="1305" y="490"/>
                  </a:cubicBezTo>
                  <a:cubicBezTo>
                    <a:pt x="1302" y="489"/>
                    <a:pt x="1300" y="488"/>
                    <a:pt x="1299" y="487"/>
                  </a:cubicBezTo>
                  <a:cubicBezTo>
                    <a:pt x="1279" y="458"/>
                    <a:pt x="1258" y="429"/>
                    <a:pt x="1238" y="400"/>
                  </a:cubicBezTo>
                  <a:cubicBezTo>
                    <a:pt x="1236" y="401"/>
                    <a:pt x="1236" y="401"/>
                    <a:pt x="1236" y="401"/>
                  </a:cubicBezTo>
                  <a:cubicBezTo>
                    <a:pt x="1238" y="402"/>
                    <a:pt x="1238" y="402"/>
                    <a:pt x="1238" y="402"/>
                  </a:cubicBezTo>
                  <a:cubicBezTo>
                    <a:pt x="1239" y="401"/>
                    <a:pt x="1239" y="401"/>
                    <a:pt x="1239" y="401"/>
                  </a:cubicBezTo>
                  <a:cubicBezTo>
                    <a:pt x="1237" y="400"/>
                    <a:pt x="1237" y="400"/>
                    <a:pt x="1237" y="400"/>
                  </a:cubicBezTo>
                  <a:cubicBezTo>
                    <a:pt x="1236" y="402"/>
                    <a:pt x="1236" y="402"/>
                    <a:pt x="1236" y="402"/>
                  </a:cubicBezTo>
                  <a:lnTo>
                    <a:pt x="1237" y="400"/>
                  </a:lnTo>
                  <a:close/>
                  <a:moveTo>
                    <a:pt x="307" y="225"/>
                  </a:moveTo>
                  <a:cubicBezTo>
                    <a:pt x="306" y="227"/>
                    <a:pt x="306" y="227"/>
                    <a:pt x="306" y="227"/>
                  </a:cubicBezTo>
                  <a:cubicBezTo>
                    <a:pt x="318" y="239"/>
                    <a:pt x="330" y="252"/>
                    <a:pt x="343" y="264"/>
                  </a:cubicBezTo>
                  <a:cubicBezTo>
                    <a:pt x="344" y="265"/>
                    <a:pt x="344" y="265"/>
                    <a:pt x="345" y="265"/>
                  </a:cubicBezTo>
                  <a:cubicBezTo>
                    <a:pt x="346" y="265"/>
                    <a:pt x="346" y="265"/>
                    <a:pt x="347" y="265"/>
                  </a:cubicBezTo>
                  <a:cubicBezTo>
                    <a:pt x="349" y="265"/>
                    <a:pt x="350" y="265"/>
                    <a:pt x="352" y="264"/>
                  </a:cubicBezTo>
                  <a:cubicBezTo>
                    <a:pt x="364" y="258"/>
                    <a:pt x="376" y="252"/>
                    <a:pt x="388" y="246"/>
                  </a:cubicBezTo>
                  <a:cubicBezTo>
                    <a:pt x="407" y="236"/>
                    <a:pt x="426" y="226"/>
                    <a:pt x="447" y="216"/>
                  </a:cubicBezTo>
                  <a:cubicBezTo>
                    <a:pt x="453" y="213"/>
                    <a:pt x="453" y="213"/>
                    <a:pt x="453" y="213"/>
                  </a:cubicBezTo>
                  <a:cubicBezTo>
                    <a:pt x="446" y="212"/>
                    <a:pt x="446" y="212"/>
                    <a:pt x="446" y="212"/>
                  </a:cubicBezTo>
                  <a:cubicBezTo>
                    <a:pt x="443" y="212"/>
                    <a:pt x="442" y="211"/>
                    <a:pt x="440" y="211"/>
                  </a:cubicBezTo>
                  <a:cubicBezTo>
                    <a:pt x="439" y="211"/>
                    <a:pt x="438" y="211"/>
                    <a:pt x="437" y="211"/>
                  </a:cubicBezTo>
                  <a:cubicBezTo>
                    <a:pt x="418" y="211"/>
                    <a:pt x="399" y="212"/>
                    <a:pt x="381" y="212"/>
                  </a:cubicBezTo>
                  <a:cubicBezTo>
                    <a:pt x="364" y="212"/>
                    <a:pt x="347" y="211"/>
                    <a:pt x="330" y="211"/>
                  </a:cubicBezTo>
                  <a:cubicBezTo>
                    <a:pt x="329" y="211"/>
                    <a:pt x="329" y="211"/>
                    <a:pt x="329" y="211"/>
                  </a:cubicBezTo>
                  <a:cubicBezTo>
                    <a:pt x="324" y="211"/>
                    <a:pt x="319" y="212"/>
                    <a:pt x="315" y="214"/>
                  </a:cubicBezTo>
                  <a:cubicBezTo>
                    <a:pt x="311" y="217"/>
                    <a:pt x="308" y="220"/>
                    <a:pt x="305" y="224"/>
                  </a:cubicBezTo>
                  <a:cubicBezTo>
                    <a:pt x="304" y="225"/>
                    <a:pt x="304" y="225"/>
                    <a:pt x="304" y="225"/>
                  </a:cubicBezTo>
                  <a:cubicBezTo>
                    <a:pt x="306" y="227"/>
                    <a:pt x="306" y="227"/>
                    <a:pt x="306" y="227"/>
                  </a:cubicBezTo>
                  <a:cubicBezTo>
                    <a:pt x="307" y="225"/>
                    <a:pt x="307" y="225"/>
                    <a:pt x="307" y="225"/>
                  </a:cubicBezTo>
                  <a:cubicBezTo>
                    <a:pt x="309" y="226"/>
                    <a:pt x="309" y="226"/>
                    <a:pt x="309" y="226"/>
                  </a:cubicBezTo>
                  <a:cubicBezTo>
                    <a:pt x="311" y="222"/>
                    <a:pt x="314" y="220"/>
                    <a:pt x="317" y="218"/>
                  </a:cubicBezTo>
                  <a:cubicBezTo>
                    <a:pt x="321" y="216"/>
                    <a:pt x="324" y="215"/>
                    <a:pt x="329" y="215"/>
                  </a:cubicBezTo>
                  <a:cubicBezTo>
                    <a:pt x="330" y="215"/>
                    <a:pt x="330" y="215"/>
                    <a:pt x="330" y="215"/>
                  </a:cubicBezTo>
                  <a:cubicBezTo>
                    <a:pt x="347" y="215"/>
                    <a:pt x="364" y="216"/>
                    <a:pt x="381" y="216"/>
                  </a:cubicBezTo>
                  <a:cubicBezTo>
                    <a:pt x="399" y="216"/>
                    <a:pt x="418" y="215"/>
                    <a:pt x="437" y="215"/>
                  </a:cubicBezTo>
                  <a:cubicBezTo>
                    <a:pt x="438" y="215"/>
                    <a:pt x="439" y="215"/>
                    <a:pt x="440" y="215"/>
                  </a:cubicBezTo>
                  <a:cubicBezTo>
                    <a:pt x="441" y="215"/>
                    <a:pt x="442" y="216"/>
                    <a:pt x="446" y="216"/>
                  </a:cubicBezTo>
                  <a:cubicBezTo>
                    <a:pt x="446" y="214"/>
                    <a:pt x="446" y="214"/>
                    <a:pt x="446" y="214"/>
                  </a:cubicBezTo>
                  <a:cubicBezTo>
                    <a:pt x="445" y="212"/>
                    <a:pt x="445" y="212"/>
                    <a:pt x="445" y="212"/>
                  </a:cubicBezTo>
                  <a:cubicBezTo>
                    <a:pt x="424" y="223"/>
                    <a:pt x="405" y="233"/>
                    <a:pt x="386" y="242"/>
                  </a:cubicBezTo>
                  <a:cubicBezTo>
                    <a:pt x="374" y="249"/>
                    <a:pt x="362" y="255"/>
                    <a:pt x="350" y="261"/>
                  </a:cubicBezTo>
                  <a:cubicBezTo>
                    <a:pt x="349" y="261"/>
                    <a:pt x="348" y="261"/>
                    <a:pt x="347" y="261"/>
                  </a:cubicBezTo>
                  <a:cubicBezTo>
                    <a:pt x="347"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46" y="261"/>
                    <a:pt x="346" y="261"/>
                    <a:pt x="346" y="261"/>
                  </a:cubicBezTo>
                  <a:cubicBezTo>
                    <a:pt x="333" y="249"/>
                    <a:pt x="321" y="236"/>
                    <a:pt x="308" y="224"/>
                  </a:cubicBezTo>
                  <a:cubicBezTo>
                    <a:pt x="307" y="225"/>
                    <a:pt x="307" y="225"/>
                    <a:pt x="307" y="225"/>
                  </a:cubicBezTo>
                  <a:cubicBezTo>
                    <a:pt x="309" y="226"/>
                    <a:pt x="309" y="226"/>
                    <a:pt x="309" y="226"/>
                  </a:cubicBezTo>
                  <a:lnTo>
                    <a:pt x="307" y="225"/>
                  </a:lnTo>
                  <a:close/>
                  <a:moveTo>
                    <a:pt x="1056" y="349"/>
                  </a:moveTo>
                  <a:cubicBezTo>
                    <a:pt x="1056" y="347"/>
                    <a:pt x="1056" y="347"/>
                    <a:pt x="1056" y="347"/>
                  </a:cubicBezTo>
                  <a:cubicBezTo>
                    <a:pt x="1018" y="354"/>
                    <a:pt x="983" y="360"/>
                    <a:pt x="946" y="367"/>
                  </a:cubicBezTo>
                  <a:cubicBezTo>
                    <a:pt x="944" y="367"/>
                    <a:pt x="944" y="367"/>
                    <a:pt x="944" y="367"/>
                  </a:cubicBezTo>
                  <a:cubicBezTo>
                    <a:pt x="945" y="369"/>
                    <a:pt x="945" y="369"/>
                    <a:pt x="945" y="369"/>
                  </a:cubicBezTo>
                  <a:cubicBezTo>
                    <a:pt x="953" y="390"/>
                    <a:pt x="962" y="409"/>
                    <a:pt x="970" y="430"/>
                  </a:cubicBezTo>
                  <a:cubicBezTo>
                    <a:pt x="972" y="432"/>
                    <a:pt x="972" y="432"/>
                    <a:pt x="972" y="432"/>
                  </a:cubicBezTo>
                  <a:cubicBezTo>
                    <a:pt x="974" y="430"/>
                    <a:pt x="974" y="430"/>
                    <a:pt x="974" y="430"/>
                  </a:cubicBezTo>
                  <a:cubicBezTo>
                    <a:pt x="1002" y="404"/>
                    <a:pt x="1029" y="378"/>
                    <a:pt x="1057" y="350"/>
                  </a:cubicBezTo>
                  <a:cubicBezTo>
                    <a:pt x="1062" y="346"/>
                    <a:pt x="1062" y="346"/>
                    <a:pt x="1062" y="346"/>
                  </a:cubicBezTo>
                  <a:cubicBezTo>
                    <a:pt x="1056" y="347"/>
                    <a:pt x="1056" y="347"/>
                    <a:pt x="1056" y="347"/>
                  </a:cubicBezTo>
                  <a:cubicBezTo>
                    <a:pt x="1056" y="349"/>
                    <a:pt x="1056" y="349"/>
                    <a:pt x="1056" y="349"/>
                  </a:cubicBezTo>
                  <a:cubicBezTo>
                    <a:pt x="1055" y="347"/>
                    <a:pt x="1055" y="347"/>
                    <a:pt x="1055" y="347"/>
                  </a:cubicBezTo>
                  <a:cubicBezTo>
                    <a:pt x="1026" y="375"/>
                    <a:pt x="999" y="401"/>
                    <a:pt x="971" y="428"/>
                  </a:cubicBezTo>
                  <a:cubicBezTo>
                    <a:pt x="972" y="429"/>
                    <a:pt x="972" y="429"/>
                    <a:pt x="972" y="429"/>
                  </a:cubicBezTo>
                  <a:cubicBezTo>
                    <a:pt x="974" y="428"/>
                    <a:pt x="974" y="428"/>
                    <a:pt x="974" y="428"/>
                  </a:cubicBezTo>
                  <a:cubicBezTo>
                    <a:pt x="966" y="408"/>
                    <a:pt x="957" y="388"/>
                    <a:pt x="949" y="368"/>
                  </a:cubicBezTo>
                  <a:cubicBezTo>
                    <a:pt x="947" y="368"/>
                    <a:pt x="947" y="368"/>
                    <a:pt x="947" y="368"/>
                  </a:cubicBezTo>
                  <a:cubicBezTo>
                    <a:pt x="947" y="370"/>
                    <a:pt x="947" y="370"/>
                    <a:pt x="947" y="370"/>
                  </a:cubicBezTo>
                  <a:cubicBezTo>
                    <a:pt x="983" y="364"/>
                    <a:pt x="1019" y="358"/>
                    <a:pt x="1056" y="351"/>
                  </a:cubicBezTo>
                  <a:cubicBezTo>
                    <a:pt x="1056" y="349"/>
                    <a:pt x="1056" y="349"/>
                    <a:pt x="1056" y="349"/>
                  </a:cubicBezTo>
                  <a:cubicBezTo>
                    <a:pt x="1055" y="347"/>
                    <a:pt x="1055" y="347"/>
                    <a:pt x="1055" y="347"/>
                  </a:cubicBezTo>
                  <a:lnTo>
                    <a:pt x="1056" y="349"/>
                  </a:lnTo>
                  <a:close/>
                  <a:moveTo>
                    <a:pt x="542" y="412"/>
                  </a:moveTo>
                  <a:cubicBezTo>
                    <a:pt x="543" y="414"/>
                    <a:pt x="543" y="414"/>
                    <a:pt x="543" y="414"/>
                  </a:cubicBezTo>
                  <a:cubicBezTo>
                    <a:pt x="558" y="399"/>
                    <a:pt x="573" y="385"/>
                    <a:pt x="588" y="371"/>
                  </a:cubicBezTo>
                  <a:cubicBezTo>
                    <a:pt x="589" y="369"/>
                    <a:pt x="590" y="367"/>
                    <a:pt x="590" y="365"/>
                  </a:cubicBezTo>
                  <a:cubicBezTo>
                    <a:pt x="590" y="362"/>
                    <a:pt x="588" y="359"/>
                    <a:pt x="585" y="357"/>
                  </a:cubicBezTo>
                  <a:cubicBezTo>
                    <a:pt x="572" y="350"/>
                    <a:pt x="559" y="344"/>
                    <a:pt x="547" y="338"/>
                  </a:cubicBezTo>
                  <a:cubicBezTo>
                    <a:pt x="545" y="337"/>
                    <a:pt x="544" y="337"/>
                    <a:pt x="542" y="337"/>
                  </a:cubicBezTo>
                  <a:cubicBezTo>
                    <a:pt x="541" y="337"/>
                    <a:pt x="540" y="337"/>
                    <a:pt x="540" y="337"/>
                  </a:cubicBezTo>
                  <a:cubicBezTo>
                    <a:pt x="540" y="337"/>
                    <a:pt x="540" y="337"/>
                    <a:pt x="540" y="337"/>
                  </a:cubicBezTo>
                  <a:cubicBezTo>
                    <a:pt x="527" y="344"/>
                    <a:pt x="515" y="351"/>
                    <a:pt x="502" y="359"/>
                  </a:cubicBezTo>
                  <a:cubicBezTo>
                    <a:pt x="499" y="361"/>
                    <a:pt x="499" y="361"/>
                    <a:pt x="499" y="361"/>
                  </a:cubicBezTo>
                  <a:cubicBezTo>
                    <a:pt x="502" y="362"/>
                    <a:pt x="502" y="362"/>
                    <a:pt x="502" y="362"/>
                  </a:cubicBezTo>
                  <a:cubicBezTo>
                    <a:pt x="522" y="374"/>
                    <a:pt x="534" y="391"/>
                    <a:pt x="540" y="413"/>
                  </a:cubicBezTo>
                  <a:cubicBezTo>
                    <a:pt x="541" y="416"/>
                    <a:pt x="541" y="416"/>
                    <a:pt x="541" y="416"/>
                  </a:cubicBezTo>
                  <a:cubicBezTo>
                    <a:pt x="543" y="414"/>
                    <a:pt x="543" y="414"/>
                    <a:pt x="543" y="414"/>
                  </a:cubicBezTo>
                  <a:cubicBezTo>
                    <a:pt x="542" y="412"/>
                    <a:pt x="542" y="412"/>
                    <a:pt x="542" y="412"/>
                  </a:cubicBezTo>
                  <a:cubicBezTo>
                    <a:pt x="544" y="412"/>
                    <a:pt x="544" y="412"/>
                    <a:pt x="544" y="412"/>
                  </a:cubicBezTo>
                  <a:cubicBezTo>
                    <a:pt x="538" y="389"/>
                    <a:pt x="525" y="371"/>
                    <a:pt x="504" y="359"/>
                  </a:cubicBezTo>
                  <a:cubicBezTo>
                    <a:pt x="503" y="361"/>
                    <a:pt x="503" y="361"/>
                    <a:pt x="503" y="361"/>
                  </a:cubicBezTo>
                  <a:cubicBezTo>
                    <a:pt x="504" y="362"/>
                    <a:pt x="504" y="362"/>
                    <a:pt x="504" y="362"/>
                  </a:cubicBezTo>
                  <a:cubicBezTo>
                    <a:pt x="517" y="355"/>
                    <a:pt x="529" y="348"/>
                    <a:pt x="541" y="341"/>
                  </a:cubicBezTo>
                  <a:cubicBezTo>
                    <a:pt x="541" y="341"/>
                    <a:pt x="541" y="341"/>
                    <a:pt x="541" y="341"/>
                  </a:cubicBezTo>
                  <a:cubicBezTo>
                    <a:pt x="541" y="340"/>
                    <a:pt x="541" y="340"/>
                    <a:pt x="541" y="340"/>
                  </a:cubicBezTo>
                  <a:cubicBezTo>
                    <a:pt x="541" y="341"/>
                    <a:pt x="541" y="341"/>
                    <a:pt x="541" y="341"/>
                  </a:cubicBezTo>
                  <a:cubicBezTo>
                    <a:pt x="541" y="341"/>
                    <a:pt x="541" y="341"/>
                    <a:pt x="541" y="341"/>
                  </a:cubicBezTo>
                  <a:cubicBezTo>
                    <a:pt x="541" y="340"/>
                    <a:pt x="541" y="340"/>
                    <a:pt x="541" y="340"/>
                  </a:cubicBezTo>
                  <a:cubicBezTo>
                    <a:pt x="541" y="341"/>
                    <a:pt x="541" y="341"/>
                    <a:pt x="541" y="341"/>
                  </a:cubicBezTo>
                  <a:cubicBezTo>
                    <a:pt x="541" y="341"/>
                    <a:pt x="541" y="341"/>
                    <a:pt x="541" y="341"/>
                  </a:cubicBezTo>
                  <a:cubicBezTo>
                    <a:pt x="542" y="341"/>
                    <a:pt x="542" y="341"/>
                    <a:pt x="542" y="341"/>
                  </a:cubicBezTo>
                  <a:cubicBezTo>
                    <a:pt x="542" y="341"/>
                    <a:pt x="544" y="341"/>
                    <a:pt x="545" y="342"/>
                  </a:cubicBezTo>
                  <a:cubicBezTo>
                    <a:pt x="558" y="348"/>
                    <a:pt x="570" y="354"/>
                    <a:pt x="583" y="360"/>
                  </a:cubicBezTo>
                  <a:cubicBezTo>
                    <a:pt x="585" y="361"/>
                    <a:pt x="586" y="363"/>
                    <a:pt x="586" y="365"/>
                  </a:cubicBezTo>
                  <a:cubicBezTo>
                    <a:pt x="586" y="366"/>
                    <a:pt x="586" y="367"/>
                    <a:pt x="585" y="368"/>
                  </a:cubicBezTo>
                  <a:cubicBezTo>
                    <a:pt x="570" y="382"/>
                    <a:pt x="556" y="396"/>
                    <a:pt x="540" y="411"/>
                  </a:cubicBezTo>
                  <a:cubicBezTo>
                    <a:pt x="542" y="412"/>
                    <a:pt x="542" y="412"/>
                    <a:pt x="542" y="412"/>
                  </a:cubicBezTo>
                  <a:cubicBezTo>
                    <a:pt x="544" y="412"/>
                    <a:pt x="544" y="412"/>
                    <a:pt x="544" y="412"/>
                  </a:cubicBezTo>
                  <a:lnTo>
                    <a:pt x="542" y="412"/>
                  </a:lnTo>
                  <a:close/>
                  <a:moveTo>
                    <a:pt x="589" y="374"/>
                  </a:moveTo>
                  <a:cubicBezTo>
                    <a:pt x="588" y="372"/>
                    <a:pt x="588" y="372"/>
                    <a:pt x="588" y="372"/>
                  </a:cubicBezTo>
                  <a:cubicBezTo>
                    <a:pt x="588" y="372"/>
                    <a:pt x="588" y="373"/>
                    <a:pt x="587" y="373"/>
                  </a:cubicBezTo>
                  <a:cubicBezTo>
                    <a:pt x="587" y="373"/>
                    <a:pt x="587" y="373"/>
                    <a:pt x="587" y="373"/>
                  </a:cubicBezTo>
                  <a:cubicBezTo>
                    <a:pt x="586" y="373"/>
                    <a:pt x="586" y="373"/>
                    <a:pt x="586" y="373"/>
                  </a:cubicBezTo>
                  <a:cubicBezTo>
                    <a:pt x="586" y="373"/>
                    <a:pt x="586" y="373"/>
                    <a:pt x="586" y="373"/>
                  </a:cubicBezTo>
                  <a:cubicBezTo>
                    <a:pt x="571" y="387"/>
                    <a:pt x="557" y="400"/>
                    <a:pt x="543" y="413"/>
                  </a:cubicBezTo>
                  <a:cubicBezTo>
                    <a:pt x="542" y="414"/>
                    <a:pt x="542" y="415"/>
                    <a:pt x="541" y="416"/>
                  </a:cubicBezTo>
                  <a:cubicBezTo>
                    <a:pt x="541" y="417"/>
                    <a:pt x="541" y="418"/>
                    <a:pt x="541" y="419"/>
                  </a:cubicBezTo>
                  <a:cubicBezTo>
                    <a:pt x="541" y="420"/>
                    <a:pt x="541" y="420"/>
                    <a:pt x="541" y="420"/>
                  </a:cubicBezTo>
                  <a:cubicBezTo>
                    <a:pt x="543" y="419"/>
                    <a:pt x="543" y="419"/>
                    <a:pt x="543" y="419"/>
                  </a:cubicBezTo>
                  <a:cubicBezTo>
                    <a:pt x="541" y="420"/>
                    <a:pt x="541" y="420"/>
                    <a:pt x="541" y="420"/>
                  </a:cubicBezTo>
                  <a:cubicBezTo>
                    <a:pt x="541" y="422"/>
                    <a:pt x="541" y="425"/>
                    <a:pt x="541" y="427"/>
                  </a:cubicBezTo>
                  <a:cubicBezTo>
                    <a:pt x="541" y="441"/>
                    <a:pt x="538" y="454"/>
                    <a:pt x="531" y="467"/>
                  </a:cubicBezTo>
                  <a:cubicBezTo>
                    <a:pt x="528" y="472"/>
                    <a:pt x="528" y="472"/>
                    <a:pt x="528" y="472"/>
                  </a:cubicBezTo>
                  <a:cubicBezTo>
                    <a:pt x="533" y="470"/>
                    <a:pt x="533" y="470"/>
                    <a:pt x="533" y="470"/>
                  </a:cubicBezTo>
                  <a:cubicBezTo>
                    <a:pt x="536" y="469"/>
                    <a:pt x="537" y="468"/>
                    <a:pt x="539" y="468"/>
                  </a:cubicBezTo>
                  <a:cubicBezTo>
                    <a:pt x="556" y="459"/>
                    <a:pt x="573" y="451"/>
                    <a:pt x="591" y="442"/>
                  </a:cubicBezTo>
                  <a:cubicBezTo>
                    <a:pt x="592" y="441"/>
                    <a:pt x="594" y="440"/>
                    <a:pt x="595" y="439"/>
                  </a:cubicBezTo>
                  <a:cubicBezTo>
                    <a:pt x="596" y="438"/>
                    <a:pt x="597" y="436"/>
                    <a:pt x="596" y="434"/>
                  </a:cubicBezTo>
                  <a:cubicBezTo>
                    <a:pt x="596" y="433"/>
                    <a:pt x="596" y="433"/>
                    <a:pt x="596" y="432"/>
                  </a:cubicBezTo>
                  <a:cubicBezTo>
                    <a:pt x="596" y="432"/>
                    <a:pt x="596" y="432"/>
                    <a:pt x="596" y="432"/>
                  </a:cubicBezTo>
                  <a:cubicBezTo>
                    <a:pt x="594" y="413"/>
                    <a:pt x="593" y="394"/>
                    <a:pt x="591" y="374"/>
                  </a:cubicBezTo>
                  <a:cubicBezTo>
                    <a:pt x="590" y="372"/>
                    <a:pt x="590" y="372"/>
                    <a:pt x="590" y="372"/>
                  </a:cubicBezTo>
                  <a:cubicBezTo>
                    <a:pt x="588" y="372"/>
                    <a:pt x="588" y="372"/>
                    <a:pt x="588" y="372"/>
                  </a:cubicBezTo>
                  <a:cubicBezTo>
                    <a:pt x="589" y="374"/>
                    <a:pt x="589" y="374"/>
                    <a:pt x="589" y="374"/>
                  </a:cubicBezTo>
                  <a:cubicBezTo>
                    <a:pt x="587" y="375"/>
                    <a:pt x="587" y="375"/>
                    <a:pt x="587" y="375"/>
                  </a:cubicBezTo>
                  <a:cubicBezTo>
                    <a:pt x="589" y="394"/>
                    <a:pt x="590" y="413"/>
                    <a:pt x="592" y="432"/>
                  </a:cubicBezTo>
                  <a:cubicBezTo>
                    <a:pt x="592" y="432"/>
                    <a:pt x="592" y="432"/>
                    <a:pt x="592" y="432"/>
                  </a:cubicBezTo>
                  <a:cubicBezTo>
                    <a:pt x="592" y="433"/>
                    <a:pt x="592" y="433"/>
                    <a:pt x="592" y="434"/>
                  </a:cubicBezTo>
                  <a:cubicBezTo>
                    <a:pt x="592" y="435"/>
                    <a:pt x="592" y="436"/>
                    <a:pt x="592" y="437"/>
                  </a:cubicBezTo>
                  <a:cubicBezTo>
                    <a:pt x="591" y="437"/>
                    <a:pt x="590" y="438"/>
                    <a:pt x="589" y="439"/>
                  </a:cubicBezTo>
                  <a:cubicBezTo>
                    <a:pt x="571" y="447"/>
                    <a:pt x="554" y="456"/>
                    <a:pt x="537" y="464"/>
                  </a:cubicBezTo>
                  <a:cubicBezTo>
                    <a:pt x="536" y="465"/>
                    <a:pt x="535" y="465"/>
                    <a:pt x="532" y="466"/>
                  </a:cubicBezTo>
                  <a:cubicBezTo>
                    <a:pt x="532" y="468"/>
                    <a:pt x="532" y="468"/>
                    <a:pt x="532" y="468"/>
                  </a:cubicBezTo>
                  <a:cubicBezTo>
                    <a:pt x="534" y="469"/>
                    <a:pt x="534" y="469"/>
                    <a:pt x="534" y="469"/>
                  </a:cubicBezTo>
                  <a:cubicBezTo>
                    <a:pt x="542" y="455"/>
                    <a:pt x="545" y="442"/>
                    <a:pt x="545" y="427"/>
                  </a:cubicBezTo>
                  <a:cubicBezTo>
                    <a:pt x="545" y="425"/>
                    <a:pt x="545" y="422"/>
                    <a:pt x="545" y="419"/>
                  </a:cubicBezTo>
                  <a:cubicBezTo>
                    <a:pt x="545" y="419"/>
                    <a:pt x="545" y="419"/>
                    <a:pt x="545" y="419"/>
                  </a:cubicBezTo>
                  <a:cubicBezTo>
                    <a:pt x="545" y="419"/>
                    <a:pt x="545" y="419"/>
                    <a:pt x="545" y="419"/>
                  </a:cubicBezTo>
                  <a:cubicBezTo>
                    <a:pt x="544" y="419"/>
                    <a:pt x="544" y="419"/>
                    <a:pt x="544" y="419"/>
                  </a:cubicBezTo>
                  <a:cubicBezTo>
                    <a:pt x="545" y="419"/>
                    <a:pt x="545" y="419"/>
                    <a:pt x="545" y="419"/>
                  </a:cubicBezTo>
                  <a:cubicBezTo>
                    <a:pt x="545" y="419"/>
                    <a:pt x="545" y="419"/>
                    <a:pt x="545" y="419"/>
                  </a:cubicBezTo>
                  <a:cubicBezTo>
                    <a:pt x="544" y="419"/>
                    <a:pt x="544" y="419"/>
                    <a:pt x="544" y="419"/>
                  </a:cubicBezTo>
                  <a:cubicBezTo>
                    <a:pt x="545" y="419"/>
                    <a:pt x="545" y="419"/>
                    <a:pt x="545" y="419"/>
                  </a:cubicBezTo>
                  <a:cubicBezTo>
                    <a:pt x="545" y="419"/>
                    <a:pt x="545" y="419"/>
                    <a:pt x="545" y="419"/>
                  </a:cubicBezTo>
                  <a:cubicBezTo>
                    <a:pt x="545" y="419"/>
                    <a:pt x="545" y="418"/>
                    <a:pt x="545" y="418"/>
                  </a:cubicBezTo>
                  <a:cubicBezTo>
                    <a:pt x="545" y="417"/>
                    <a:pt x="546" y="417"/>
                    <a:pt x="546" y="416"/>
                  </a:cubicBezTo>
                  <a:cubicBezTo>
                    <a:pt x="560" y="403"/>
                    <a:pt x="574" y="390"/>
                    <a:pt x="588" y="376"/>
                  </a:cubicBezTo>
                  <a:cubicBezTo>
                    <a:pt x="588" y="376"/>
                    <a:pt x="588" y="376"/>
                    <a:pt x="588" y="376"/>
                  </a:cubicBezTo>
                  <a:cubicBezTo>
                    <a:pt x="587" y="375"/>
                    <a:pt x="587" y="375"/>
                    <a:pt x="587" y="375"/>
                  </a:cubicBezTo>
                  <a:cubicBezTo>
                    <a:pt x="588" y="377"/>
                    <a:pt x="588" y="377"/>
                    <a:pt x="588" y="377"/>
                  </a:cubicBezTo>
                  <a:cubicBezTo>
                    <a:pt x="588" y="376"/>
                    <a:pt x="588" y="376"/>
                    <a:pt x="588" y="376"/>
                  </a:cubicBezTo>
                  <a:cubicBezTo>
                    <a:pt x="587" y="375"/>
                    <a:pt x="587" y="375"/>
                    <a:pt x="587" y="375"/>
                  </a:cubicBezTo>
                  <a:cubicBezTo>
                    <a:pt x="588" y="377"/>
                    <a:pt x="588" y="377"/>
                    <a:pt x="588" y="377"/>
                  </a:cubicBezTo>
                  <a:cubicBezTo>
                    <a:pt x="588" y="376"/>
                    <a:pt x="588" y="376"/>
                    <a:pt x="588" y="376"/>
                  </a:cubicBezTo>
                  <a:cubicBezTo>
                    <a:pt x="588" y="377"/>
                    <a:pt x="588" y="377"/>
                    <a:pt x="588" y="377"/>
                  </a:cubicBezTo>
                  <a:cubicBezTo>
                    <a:pt x="588" y="377"/>
                    <a:pt x="588" y="377"/>
                    <a:pt x="588" y="377"/>
                  </a:cubicBezTo>
                  <a:cubicBezTo>
                    <a:pt x="588" y="376"/>
                    <a:pt x="588" y="376"/>
                    <a:pt x="588" y="376"/>
                  </a:cubicBezTo>
                  <a:cubicBezTo>
                    <a:pt x="588" y="377"/>
                    <a:pt x="588" y="377"/>
                    <a:pt x="588" y="377"/>
                  </a:cubicBezTo>
                  <a:cubicBezTo>
                    <a:pt x="588" y="377"/>
                    <a:pt x="588" y="376"/>
                    <a:pt x="589" y="376"/>
                  </a:cubicBezTo>
                  <a:cubicBezTo>
                    <a:pt x="589" y="374"/>
                    <a:pt x="589" y="374"/>
                    <a:pt x="589" y="374"/>
                  </a:cubicBezTo>
                  <a:cubicBezTo>
                    <a:pt x="587" y="375"/>
                    <a:pt x="587" y="375"/>
                    <a:pt x="587" y="375"/>
                  </a:cubicBezTo>
                  <a:lnTo>
                    <a:pt x="589" y="374"/>
                  </a:lnTo>
                  <a:close/>
                  <a:moveTo>
                    <a:pt x="450" y="186"/>
                  </a:moveTo>
                  <a:cubicBezTo>
                    <a:pt x="451" y="184"/>
                    <a:pt x="451" y="184"/>
                    <a:pt x="451" y="184"/>
                  </a:cubicBezTo>
                  <a:cubicBezTo>
                    <a:pt x="450" y="184"/>
                    <a:pt x="450" y="183"/>
                    <a:pt x="449" y="183"/>
                  </a:cubicBezTo>
                  <a:cubicBezTo>
                    <a:pt x="449" y="183"/>
                    <a:pt x="448" y="183"/>
                    <a:pt x="448" y="183"/>
                  </a:cubicBezTo>
                  <a:cubicBezTo>
                    <a:pt x="423" y="183"/>
                    <a:pt x="398" y="183"/>
                    <a:pt x="373" y="183"/>
                  </a:cubicBezTo>
                  <a:cubicBezTo>
                    <a:pt x="365" y="183"/>
                    <a:pt x="357" y="183"/>
                    <a:pt x="350" y="183"/>
                  </a:cubicBezTo>
                  <a:cubicBezTo>
                    <a:pt x="349" y="183"/>
                    <a:pt x="348" y="183"/>
                    <a:pt x="347" y="183"/>
                  </a:cubicBezTo>
                  <a:cubicBezTo>
                    <a:pt x="346" y="184"/>
                    <a:pt x="345" y="184"/>
                    <a:pt x="344" y="185"/>
                  </a:cubicBezTo>
                  <a:cubicBezTo>
                    <a:pt x="337" y="192"/>
                    <a:pt x="329" y="200"/>
                    <a:pt x="321" y="208"/>
                  </a:cubicBezTo>
                  <a:cubicBezTo>
                    <a:pt x="318" y="211"/>
                    <a:pt x="318" y="211"/>
                    <a:pt x="318" y="211"/>
                  </a:cubicBezTo>
                  <a:cubicBezTo>
                    <a:pt x="323" y="211"/>
                    <a:pt x="323" y="211"/>
                    <a:pt x="323" y="211"/>
                  </a:cubicBezTo>
                  <a:cubicBezTo>
                    <a:pt x="366" y="211"/>
                    <a:pt x="408" y="211"/>
                    <a:pt x="450" y="211"/>
                  </a:cubicBezTo>
                  <a:cubicBezTo>
                    <a:pt x="452" y="211"/>
                    <a:pt x="452" y="211"/>
                    <a:pt x="452" y="211"/>
                  </a:cubicBezTo>
                  <a:cubicBezTo>
                    <a:pt x="452" y="209"/>
                    <a:pt x="452" y="209"/>
                    <a:pt x="452" y="209"/>
                  </a:cubicBezTo>
                  <a:cubicBezTo>
                    <a:pt x="452" y="201"/>
                    <a:pt x="452" y="193"/>
                    <a:pt x="452" y="186"/>
                  </a:cubicBezTo>
                  <a:cubicBezTo>
                    <a:pt x="452" y="184"/>
                    <a:pt x="452" y="184"/>
                    <a:pt x="452" y="184"/>
                  </a:cubicBezTo>
                  <a:cubicBezTo>
                    <a:pt x="451" y="184"/>
                    <a:pt x="451" y="184"/>
                    <a:pt x="451" y="184"/>
                  </a:cubicBezTo>
                  <a:cubicBezTo>
                    <a:pt x="450" y="186"/>
                    <a:pt x="450" y="186"/>
                    <a:pt x="450" y="186"/>
                  </a:cubicBezTo>
                  <a:cubicBezTo>
                    <a:pt x="448" y="186"/>
                    <a:pt x="448" y="186"/>
                    <a:pt x="448" y="186"/>
                  </a:cubicBezTo>
                  <a:cubicBezTo>
                    <a:pt x="448" y="193"/>
                    <a:pt x="448" y="201"/>
                    <a:pt x="448" y="209"/>
                  </a:cubicBezTo>
                  <a:cubicBezTo>
                    <a:pt x="450" y="209"/>
                    <a:pt x="450" y="209"/>
                    <a:pt x="450" y="209"/>
                  </a:cubicBezTo>
                  <a:cubicBezTo>
                    <a:pt x="450" y="207"/>
                    <a:pt x="450" y="207"/>
                    <a:pt x="450" y="207"/>
                  </a:cubicBezTo>
                  <a:cubicBezTo>
                    <a:pt x="408" y="207"/>
                    <a:pt x="366" y="207"/>
                    <a:pt x="323" y="207"/>
                  </a:cubicBezTo>
                  <a:cubicBezTo>
                    <a:pt x="323" y="209"/>
                    <a:pt x="323" y="209"/>
                    <a:pt x="323" y="209"/>
                  </a:cubicBezTo>
                  <a:cubicBezTo>
                    <a:pt x="324" y="210"/>
                    <a:pt x="324" y="210"/>
                    <a:pt x="324" y="210"/>
                  </a:cubicBezTo>
                  <a:cubicBezTo>
                    <a:pt x="332" y="202"/>
                    <a:pt x="339" y="195"/>
                    <a:pt x="347" y="188"/>
                  </a:cubicBezTo>
                  <a:cubicBezTo>
                    <a:pt x="347" y="188"/>
                    <a:pt x="347" y="187"/>
                    <a:pt x="348" y="187"/>
                  </a:cubicBezTo>
                  <a:cubicBezTo>
                    <a:pt x="348" y="187"/>
                    <a:pt x="349" y="187"/>
                    <a:pt x="350" y="187"/>
                  </a:cubicBezTo>
                  <a:cubicBezTo>
                    <a:pt x="357" y="187"/>
                    <a:pt x="365" y="187"/>
                    <a:pt x="373" y="187"/>
                  </a:cubicBezTo>
                  <a:cubicBezTo>
                    <a:pt x="398" y="187"/>
                    <a:pt x="423" y="187"/>
                    <a:pt x="448" y="187"/>
                  </a:cubicBezTo>
                  <a:cubicBezTo>
                    <a:pt x="448" y="187"/>
                    <a:pt x="448" y="187"/>
                    <a:pt x="448" y="187"/>
                  </a:cubicBezTo>
                  <a:cubicBezTo>
                    <a:pt x="448" y="187"/>
                    <a:pt x="449" y="187"/>
                    <a:pt x="450" y="188"/>
                  </a:cubicBezTo>
                  <a:cubicBezTo>
                    <a:pt x="450" y="186"/>
                    <a:pt x="450" y="186"/>
                    <a:pt x="450" y="186"/>
                  </a:cubicBezTo>
                  <a:cubicBezTo>
                    <a:pt x="448" y="186"/>
                    <a:pt x="448" y="186"/>
                    <a:pt x="448" y="186"/>
                  </a:cubicBezTo>
                  <a:lnTo>
                    <a:pt x="450" y="186"/>
                  </a:lnTo>
                  <a:close/>
                  <a:moveTo>
                    <a:pt x="460" y="466"/>
                  </a:moveTo>
                  <a:cubicBezTo>
                    <a:pt x="460" y="468"/>
                    <a:pt x="460" y="468"/>
                    <a:pt x="460" y="468"/>
                  </a:cubicBezTo>
                  <a:cubicBezTo>
                    <a:pt x="463" y="468"/>
                    <a:pt x="467" y="468"/>
                    <a:pt x="470" y="468"/>
                  </a:cubicBezTo>
                  <a:cubicBezTo>
                    <a:pt x="473" y="468"/>
                    <a:pt x="476" y="468"/>
                    <a:pt x="480" y="468"/>
                  </a:cubicBezTo>
                  <a:cubicBezTo>
                    <a:pt x="482" y="468"/>
                    <a:pt x="483" y="467"/>
                    <a:pt x="485" y="466"/>
                  </a:cubicBezTo>
                  <a:cubicBezTo>
                    <a:pt x="493" y="457"/>
                    <a:pt x="499" y="452"/>
                    <a:pt x="502" y="447"/>
                  </a:cubicBezTo>
                  <a:cubicBezTo>
                    <a:pt x="503" y="444"/>
                    <a:pt x="504" y="442"/>
                    <a:pt x="505" y="439"/>
                  </a:cubicBezTo>
                  <a:cubicBezTo>
                    <a:pt x="505" y="435"/>
                    <a:pt x="505" y="432"/>
                    <a:pt x="505" y="427"/>
                  </a:cubicBezTo>
                  <a:cubicBezTo>
                    <a:pt x="505" y="424"/>
                    <a:pt x="505" y="421"/>
                    <a:pt x="505" y="418"/>
                  </a:cubicBezTo>
                  <a:cubicBezTo>
                    <a:pt x="505" y="418"/>
                    <a:pt x="505" y="418"/>
                    <a:pt x="505" y="418"/>
                  </a:cubicBezTo>
                  <a:cubicBezTo>
                    <a:pt x="505" y="418"/>
                    <a:pt x="505" y="418"/>
                    <a:pt x="505" y="418"/>
                  </a:cubicBezTo>
                  <a:cubicBezTo>
                    <a:pt x="504" y="418"/>
                    <a:pt x="504" y="418"/>
                    <a:pt x="504" y="418"/>
                  </a:cubicBezTo>
                  <a:cubicBezTo>
                    <a:pt x="505" y="418"/>
                    <a:pt x="505" y="418"/>
                    <a:pt x="505" y="418"/>
                  </a:cubicBezTo>
                  <a:cubicBezTo>
                    <a:pt x="505" y="418"/>
                    <a:pt x="505" y="418"/>
                    <a:pt x="505" y="418"/>
                  </a:cubicBezTo>
                  <a:cubicBezTo>
                    <a:pt x="504" y="418"/>
                    <a:pt x="504" y="418"/>
                    <a:pt x="504" y="418"/>
                  </a:cubicBezTo>
                  <a:cubicBezTo>
                    <a:pt x="505" y="418"/>
                    <a:pt x="505" y="418"/>
                    <a:pt x="505" y="418"/>
                  </a:cubicBezTo>
                  <a:cubicBezTo>
                    <a:pt x="505" y="418"/>
                    <a:pt x="505" y="417"/>
                    <a:pt x="505" y="417"/>
                  </a:cubicBezTo>
                  <a:cubicBezTo>
                    <a:pt x="505" y="417"/>
                    <a:pt x="505" y="416"/>
                    <a:pt x="505" y="416"/>
                  </a:cubicBezTo>
                  <a:cubicBezTo>
                    <a:pt x="505" y="416"/>
                    <a:pt x="505" y="416"/>
                    <a:pt x="505" y="416"/>
                  </a:cubicBezTo>
                  <a:cubicBezTo>
                    <a:pt x="505" y="416"/>
                    <a:pt x="505" y="416"/>
                    <a:pt x="505" y="416"/>
                  </a:cubicBezTo>
                  <a:cubicBezTo>
                    <a:pt x="505" y="415"/>
                    <a:pt x="504" y="414"/>
                    <a:pt x="504" y="412"/>
                  </a:cubicBezTo>
                  <a:cubicBezTo>
                    <a:pt x="503" y="411"/>
                    <a:pt x="503" y="410"/>
                    <a:pt x="502" y="409"/>
                  </a:cubicBezTo>
                  <a:cubicBezTo>
                    <a:pt x="497" y="403"/>
                    <a:pt x="491" y="398"/>
                    <a:pt x="485" y="393"/>
                  </a:cubicBezTo>
                  <a:cubicBezTo>
                    <a:pt x="485" y="392"/>
                    <a:pt x="484" y="391"/>
                    <a:pt x="483" y="391"/>
                  </a:cubicBezTo>
                  <a:cubicBezTo>
                    <a:pt x="482" y="390"/>
                    <a:pt x="481" y="389"/>
                    <a:pt x="480" y="389"/>
                  </a:cubicBezTo>
                  <a:cubicBezTo>
                    <a:pt x="477" y="389"/>
                    <a:pt x="474" y="389"/>
                    <a:pt x="470" y="389"/>
                  </a:cubicBezTo>
                  <a:cubicBezTo>
                    <a:pt x="467" y="389"/>
                    <a:pt x="463" y="389"/>
                    <a:pt x="460" y="389"/>
                  </a:cubicBezTo>
                  <a:cubicBezTo>
                    <a:pt x="458" y="389"/>
                    <a:pt x="458" y="389"/>
                    <a:pt x="458" y="389"/>
                  </a:cubicBezTo>
                  <a:cubicBezTo>
                    <a:pt x="458" y="391"/>
                    <a:pt x="458" y="391"/>
                    <a:pt x="458" y="391"/>
                  </a:cubicBezTo>
                  <a:cubicBezTo>
                    <a:pt x="458" y="417"/>
                    <a:pt x="458" y="441"/>
                    <a:pt x="458" y="466"/>
                  </a:cubicBezTo>
                  <a:cubicBezTo>
                    <a:pt x="458" y="468"/>
                    <a:pt x="458" y="468"/>
                    <a:pt x="458" y="468"/>
                  </a:cubicBezTo>
                  <a:cubicBezTo>
                    <a:pt x="460" y="468"/>
                    <a:pt x="460" y="468"/>
                    <a:pt x="460" y="468"/>
                  </a:cubicBezTo>
                  <a:cubicBezTo>
                    <a:pt x="460" y="466"/>
                    <a:pt x="460" y="466"/>
                    <a:pt x="460" y="466"/>
                  </a:cubicBezTo>
                  <a:cubicBezTo>
                    <a:pt x="462" y="466"/>
                    <a:pt x="462" y="466"/>
                    <a:pt x="462" y="466"/>
                  </a:cubicBezTo>
                  <a:cubicBezTo>
                    <a:pt x="462" y="441"/>
                    <a:pt x="462" y="417"/>
                    <a:pt x="462" y="391"/>
                  </a:cubicBezTo>
                  <a:cubicBezTo>
                    <a:pt x="460" y="391"/>
                    <a:pt x="460" y="391"/>
                    <a:pt x="460" y="391"/>
                  </a:cubicBezTo>
                  <a:cubicBezTo>
                    <a:pt x="460" y="393"/>
                    <a:pt x="460" y="393"/>
                    <a:pt x="460" y="393"/>
                  </a:cubicBezTo>
                  <a:cubicBezTo>
                    <a:pt x="463" y="393"/>
                    <a:pt x="467" y="393"/>
                    <a:pt x="470" y="393"/>
                  </a:cubicBezTo>
                  <a:cubicBezTo>
                    <a:pt x="474" y="393"/>
                    <a:pt x="477" y="393"/>
                    <a:pt x="480" y="393"/>
                  </a:cubicBezTo>
                  <a:cubicBezTo>
                    <a:pt x="480" y="393"/>
                    <a:pt x="480" y="394"/>
                    <a:pt x="481" y="394"/>
                  </a:cubicBezTo>
                  <a:cubicBezTo>
                    <a:pt x="481" y="394"/>
                    <a:pt x="482" y="395"/>
                    <a:pt x="483" y="395"/>
                  </a:cubicBezTo>
                  <a:cubicBezTo>
                    <a:pt x="488" y="401"/>
                    <a:pt x="494" y="406"/>
                    <a:pt x="499" y="412"/>
                  </a:cubicBezTo>
                  <a:cubicBezTo>
                    <a:pt x="499" y="412"/>
                    <a:pt x="500" y="413"/>
                    <a:pt x="500" y="414"/>
                  </a:cubicBezTo>
                  <a:cubicBezTo>
                    <a:pt x="500" y="415"/>
                    <a:pt x="501" y="416"/>
                    <a:pt x="501" y="417"/>
                  </a:cubicBezTo>
                  <a:cubicBezTo>
                    <a:pt x="503" y="416"/>
                    <a:pt x="503" y="416"/>
                    <a:pt x="503" y="416"/>
                  </a:cubicBezTo>
                  <a:cubicBezTo>
                    <a:pt x="501" y="417"/>
                    <a:pt x="501" y="417"/>
                    <a:pt x="501" y="417"/>
                  </a:cubicBezTo>
                  <a:cubicBezTo>
                    <a:pt x="502" y="417"/>
                    <a:pt x="502" y="417"/>
                    <a:pt x="502" y="417"/>
                  </a:cubicBezTo>
                  <a:cubicBezTo>
                    <a:pt x="501" y="417"/>
                    <a:pt x="501" y="417"/>
                    <a:pt x="501" y="417"/>
                  </a:cubicBezTo>
                  <a:cubicBezTo>
                    <a:pt x="501" y="417"/>
                    <a:pt x="501" y="417"/>
                    <a:pt x="501" y="417"/>
                  </a:cubicBezTo>
                  <a:cubicBezTo>
                    <a:pt x="502" y="417"/>
                    <a:pt x="502" y="417"/>
                    <a:pt x="502"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7"/>
                  </a:cubicBezTo>
                  <a:cubicBezTo>
                    <a:pt x="501" y="417"/>
                    <a:pt x="501" y="417"/>
                    <a:pt x="501" y="418"/>
                  </a:cubicBezTo>
                  <a:cubicBezTo>
                    <a:pt x="501" y="418"/>
                    <a:pt x="501" y="418"/>
                    <a:pt x="501" y="418"/>
                  </a:cubicBezTo>
                  <a:cubicBezTo>
                    <a:pt x="503" y="418"/>
                    <a:pt x="503" y="418"/>
                    <a:pt x="503" y="418"/>
                  </a:cubicBezTo>
                  <a:cubicBezTo>
                    <a:pt x="501" y="418"/>
                    <a:pt x="501" y="418"/>
                    <a:pt x="501" y="418"/>
                  </a:cubicBezTo>
                  <a:cubicBezTo>
                    <a:pt x="501" y="421"/>
                    <a:pt x="501" y="424"/>
                    <a:pt x="501" y="427"/>
                  </a:cubicBezTo>
                  <a:cubicBezTo>
                    <a:pt x="501" y="432"/>
                    <a:pt x="501" y="435"/>
                    <a:pt x="501" y="438"/>
                  </a:cubicBezTo>
                  <a:cubicBezTo>
                    <a:pt x="500" y="442"/>
                    <a:pt x="499" y="445"/>
                    <a:pt x="496" y="449"/>
                  </a:cubicBezTo>
                  <a:cubicBezTo>
                    <a:pt x="493" y="452"/>
                    <a:pt x="488" y="456"/>
                    <a:pt x="482" y="463"/>
                  </a:cubicBezTo>
                  <a:cubicBezTo>
                    <a:pt x="481" y="463"/>
                    <a:pt x="480" y="464"/>
                    <a:pt x="479" y="464"/>
                  </a:cubicBezTo>
                  <a:cubicBezTo>
                    <a:pt x="476" y="464"/>
                    <a:pt x="473" y="464"/>
                    <a:pt x="470" y="464"/>
                  </a:cubicBezTo>
                  <a:cubicBezTo>
                    <a:pt x="467" y="464"/>
                    <a:pt x="463" y="464"/>
                    <a:pt x="460" y="464"/>
                  </a:cubicBezTo>
                  <a:cubicBezTo>
                    <a:pt x="460" y="466"/>
                    <a:pt x="460" y="466"/>
                    <a:pt x="460" y="466"/>
                  </a:cubicBezTo>
                  <a:cubicBezTo>
                    <a:pt x="462" y="466"/>
                    <a:pt x="462" y="466"/>
                    <a:pt x="462" y="466"/>
                  </a:cubicBezTo>
                  <a:lnTo>
                    <a:pt x="460" y="466"/>
                  </a:lnTo>
                  <a:close/>
                  <a:moveTo>
                    <a:pt x="1180" y="277"/>
                  </a:moveTo>
                  <a:cubicBezTo>
                    <a:pt x="1182" y="276"/>
                    <a:pt x="1182" y="276"/>
                    <a:pt x="1182" y="276"/>
                  </a:cubicBezTo>
                  <a:cubicBezTo>
                    <a:pt x="1180" y="274"/>
                    <a:pt x="1180" y="273"/>
                    <a:pt x="1179" y="272"/>
                  </a:cubicBezTo>
                  <a:cubicBezTo>
                    <a:pt x="1165" y="253"/>
                    <a:pt x="1150" y="235"/>
                    <a:pt x="1136" y="215"/>
                  </a:cubicBezTo>
                  <a:cubicBezTo>
                    <a:pt x="1123" y="196"/>
                    <a:pt x="1107" y="181"/>
                    <a:pt x="1085" y="173"/>
                  </a:cubicBezTo>
                  <a:cubicBezTo>
                    <a:pt x="1082" y="172"/>
                    <a:pt x="1079" y="170"/>
                    <a:pt x="1077" y="169"/>
                  </a:cubicBezTo>
                  <a:cubicBezTo>
                    <a:pt x="1070" y="166"/>
                    <a:pt x="1070" y="166"/>
                    <a:pt x="1070" y="166"/>
                  </a:cubicBezTo>
                  <a:cubicBezTo>
                    <a:pt x="1074" y="172"/>
                    <a:pt x="1074" y="172"/>
                    <a:pt x="1074" y="172"/>
                  </a:cubicBezTo>
                  <a:cubicBezTo>
                    <a:pt x="1096" y="205"/>
                    <a:pt x="1118" y="237"/>
                    <a:pt x="1141" y="268"/>
                  </a:cubicBezTo>
                  <a:cubicBezTo>
                    <a:pt x="1142" y="270"/>
                    <a:pt x="1144" y="272"/>
                    <a:pt x="1147" y="273"/>
                  </a:cubicBezTo>
                  <a:cubicBezTo>
                    <a:pt x="1157" y="275"/>
                    <a:pt x="1168" y="277"/>
                    <a:pt x="1180" y="279"/>
                  </a:cubicBezTo>
                  <a:cubicBezTo>
                    <a:pt x="1184" y="280"/>
                    <a:pt x="1184" y="280"/>
                    <a:pt x="1184" y="280"/>
                  </a:cubicBezTo>
                  <a:cubicBezTo>
                    <a:pt x="1182" y="276"/>
                    <a:pt x="1182" y="276"/>
                    <a:pt x="1182" y="276"/>
                  </a:cubicBezTo>
                  <a:cubicBezTo>
                    <a:pt x="1180" y="277"/>
                    <a:pt x="1180" y="277"/>
                    <a:pt x="1180" y="277"/>
                  </a:cubicBezTo>
                  <a:cubicBezTo>
                    <a:pt x="1181" y="275"/>
                    <a:pt x="1181" y="275"/>
                    <a:pt x="1181" y="275"/>
                  </a:cubicBezTo>
                  <a:cubicBezTo>
                    <a:pt x="1169" y="273"/>
                    <a:pt x="1158" y="271"/>
                    <a:pt x="1148" y="269"/>
                  </a:cubicBezTo>
                  <a:cubicBezTo>
                    <a:pt x="1147" y="269"/>
                    <a:pt x="1145" y="267"/>
                    <a:pt x="1144" y="266"/>
                  </a:cubicBezTo>
                  <a:cubicBezTo>
                    <a:pt x="1122" y="234"/>
                    <a:pt x="1099" y="202"/>
                    <a:pt x="1077" y="170"/>
                  </a:cubicBezTo>
                  <a:cubicBezTo>
                    <a:pt x="1076" y="171"/>
                    <a:pt x="1076" y="171"/>
                    <a:pt x="1076" y="171"/>
                  </a:cubicBezTo>
                  <a:cubicBezTo>
                    <a:pt x="1075" y="172"/>
                    <a:pt x="1075" y="172"/>
                    <a:pt x="1075" y="172"/>
                  </a:cubicBezTo>
                  <a:cubicBezTo>
                    <a:pt x="1077" y="174"/>
                    <a:pt x="1080" y="175"/>
                    <a:pt x="1083" y="177"/>
                  </a:cubicBezTo>
                  <a:cubicBezTo>
                    <a:pt x="1105" y="184"/>
                    <a:pt x="1120" y="198"/>
                    <a:pt x="1133" y="217"/>
                  </a:cubicBezTo>
                  <a:cubicBezTo>
                    <a:pt x="1146" y="237"/>
                    <a:pt x="1162" y="256"/>
                    <a:pt x="1176" y="275"/>
                  </a:cubicBezTo>
                  <a:cubicBezTo>
                    <a:pt x="1177" y="275"/>
                    <a:pt x="1177" y="276"/>
                    <a:pt x="1179" y="278"/>
                  </a:cubicBezTo>
                  <a:cubicBezTo>
                    <a:pt x="1180" y="277"/>
                    <a:pt x="1180" y="277"/>
                    <a:pt x="1180" y="277"/>
                  </a:cubicBezTo>
                  <a:cubicBezTo>
                    <a:pt x="1181" y="275"/>
                    <a:pt x="1181" y="275"/>
                    <a:pt x="1181" y="275"/>
                  </a:cubicBezTo>
                  <a:lnTo>
                    <a:pt x="1180" y="277"/>
                  </a:lnTo>
                  <a:close/>
                  <a:moveTo>
                    <a:pt x="460" y="350"/>
                  </a:moveTo>
                  <a:cubicBezTo>
                    <a:pt x="459" y="352"/>
                    <a:pt x="459" y="352"/>
                    <a:pt x="459" y="352"/>
                  </a:cubicBezTo>
                  <a:cubicBezTo>
                    <a:pt x="470" y="354"/>
                    <a:pt x="479" y="354"/>
                    <a:pt x="488" y="357"/>
                  </a:cubicBezTo>
                  <a:cubicBezTo>
                    <a:pt x="491" y="358"/>
                    <a:pt x="494" y="359"/>
                    <a:pt x="497" y="359"/>
                  </a:cubicBezTo>
                  <a:cubicBezTo>
                    <a:pt x="502" y="359"/>
                    <a:pt x="506" y="357"/>
                    <a:pt x="511" y="354"/>
                  </a:cubicBezTo>
                  <a:cubicBezTo>
                    <a:pt x="513" y="352"/>
                    <a:pt x="516" y="351"/>
                    <a:pt x="519" y="349"/>
                  </a:cubicBezTo>
                  <a:cubicBezTo>
                    <a:pt x="525" y="346"/>
                    <a:pt x="531" y="342"/>
                    <a:pt x="539" y="338"/>
                  </a:cubicBezTo>
                  <a:cubicBezTo>
                    <a:pt x="542" y="336"/>
                    <a:pt x="542" y="336"/>
                    <a:pt x="542" y="336"/>
                  </a:cubicBezTo>
                  <a:cubicBezTo>
                    <a:pt x="539" y="334"/>
                    <a:pt x="539" y="334"/>
                    <a:pt x="539" y="334"/>
                  </a:cubicBezTo>
                  <a:cubicBezTo>
                    <a:pt x="512" y="321"/>
                    <a:pt x="487" y="308"/>
                    <a:pt x="461" y="296"/>
                  </a:cubicBezTo>
                  <a:cubicBezTo>
                    <a:pt x="458" y="294"/>
                    <a:pt x="458" y="294"/>
                    <a:pt x="458" y="294"/>
                  </a:cubicBezTo>
                  <a:cubicBezTo>
                    <a:pt x="458" y="297"/>
                    <a:pt x="458" y="297"/>
                    <a:pt x="458" y="297"/>
                  </a:cubicBezTo>
                  <a:cubicBezTo>
                    <a:pt x="458" y="316"/>
                    <a:pt x="458" y="333"/>
                    <a:pt x="458" y="350"/>
                  </a:cubicBezTo>
                  <a:cubicBezTo>
                    <a:pt x="458" y="352"/>
                    <a:pt x="458" y="352"/>
                    <a:pt x="458" y="352"/>
                  </a:cubicBezTo>
                  <a:cubicBezTo>
                    <a:pt x="459" y="352"/>
                    <a:pt x="459" y="352"/>
                    <a:pt x="459" y="352"/>
                  </a:cubicBezTo>
                  <a:cubicBezTo>
                    <a:pt x="460" y="350"/>
                    <a:pt x="460" y="350"/>
                    <a:pt x="460" y="350"/>
                  </a:cubicBezTo>
                  <a:cubicBezTo>
                    <a:pt x="462" y="350"/>
                    <a:pt x="462" y="350"/>
                    <a:pt x="462" y="350"/>
                  </a:cubicBezTo>
                  <a:cubicBezTo>
                    <a:pt x="462" y="333"/>
                    <a:pt x="462" y="316"/>
                    <a:pt x="462" y="297"/>
                  </a:cubicBezTo>
                  <a:cubicBezTo>
                    <a:pt x="460" y="297"/>
                    <a:pt x="460" y="297"/>
                    <a:pt x="460" y="297"/>
                  </a:cubicBezTo>
                  <a:cubicBezTo>
                    <a:pt x="459" y="299"/>
                    <a:pt x="459" y="299"/>
                    <a:pt x="459" y="299"/>
                  </a:cubicBezTo>
                  <a:cubicBezTo>
                    <a:pt x="485" y="312"/>
                    <a:pt x="510" y="325"/>
                    <a:pt x="537" y="338"/>
                  </a:cubicBezTo>
                  <a:cubicBezTo>
                    <a:pt x="538" y="336"/>
                    <a:pt x="538" y="336"/>
                    <a:pt x="538" y="336"/>
                  </a:cubicBezTo>
                  <a:cubicBezTo>
                    <a:pt x="537" y="334"/>
                    <a:pt x="537" y="334"/>
                    <a:pt x="537" y="334"/>
                  </a:cubicBezTo>
                  <a:cubicBezTo>
                    <a:pt x="529" y="338"/>
                    <a:pt x="523" y="342"/>
                    <a:pt x="517" y="346"/>
                  </a:cubicBezTo>
                  <a:cubicBezTo>
                    <a:pt x="514" y="347"/>
                    <a:pt x="511" y="349"/>
                    <a:pt x="508" y="351"/>
                  </a:cubicBezTo>
                  <a:cubicBezTo>
                    <a:pt x="504" y="354"/>
                    <a:pt x="501" y="355"/>
                    <a:pt x="497" y="355"/>
                  </a:cubicBezTo>
                  <a:cubicBezTo>
                    <a:pt x="495" y="355"/>
                    <a:pt x="492" y="354"/>
                    <a:pt x="489" y="353"/>
                  </a:cubicBezTo>
                  <a:cubicBezTo>
                    <a:pt x="480" y="350"/>
                    <a:pt x="470" y="350"/>
                    <a:pt x="460" y="348"/>
                  </a:cubicBezTo>
                  <a:cubicBezTo>
                    <a:pt x="460" y="350"/>
                    <a:pt x="460" y="350"/>
                    <a:pt x="460" y="350"/>
                  </a:cubicBezTo>
                  <a:cubicBezTo>
                    <a:pt x="462" y="350"/>
                    <a:pt x="462" y="350"/>
                    <a:pt x="462" y="350"/>
                  </a:cubicBezTo>
                  <a:lnTo>
                    <a:pt x="460" y="350"/>
                  </a:lnTo>
                  <a:close/>
                  <a:moveTo>
                    <a:pt x="924" y="77"/>
                  </a:moveTo>
                  <a:cubicBezTo>
                    <a:pt x="923" y="78"/>
                    <a:pt x="923" y="78"/>
                    <a:pt x="923" y="78"/>
                  </a:cubicBezTo>
                  <a:cubicBezTo>
                    <a:pt x="925" y="83"/>
                    <a:pt x="928" y="88"/>
                    <a:pt x="931" y="92"/>
                  </a:cubicBezTo>
                  <a:cubicBezTo>
                    <a:pt x="934" y="97"/>
                    <a:pt x="938" y="100"/>
                    <a:pt x="943" y="103"/>
                  </a:cubicBezTo>
                  <a:cubicBezTo>
                    <a:pt x="996" y="129"/>
                    <a:pt x="1049" y="155"/>
                    <a:pt x="1101" y="181"/>
                  </a:cubicBezTo>
                  <a:cubicBezTo>
                    <a:pt x="1103" y="182"/>
                    <a:pt x="1104" y="182"/>
                    <a:pt x="1108" y="184"/>
                  </a:cubicBezTo>
                  <a:cubicBezTo>
                    <a:pt x="1114" y="186"/>
                    <a:pt x="1114" y="186"/>
                    <a:pt x="1114" y="186"/>
                  </a:cubicBezTo>
                  <a:cubicBezTo>
                    <a:pt x="1110" y="181"/>
                    <a:pt x="1110" y="181"/>
                    <a:pt x="1110" y="181"/>
                  </a:cubicBezTo>
                  <a:cubicBezTo>
                    <a:pt x="1105" y="175"/>
                    <a:pt x="1102" y="169"/>
                    <a:pt x="1098" y="165"/>
                  </a:cubicBezTo>
                  <a:cubicBezTo>
                    <a:pt x="1094" y="161"/>
                    <a:pt x="1090" y="157"/>
                    <a:pt x="1085" y="154"/>
                  </a:cubicBezTo>
                  <a:cubicBezTo>
                    <a:pt x="1036" y="130"/>
                    <a:pt x="988" y="106"/>
                    <a:pt x="940" y="82"/>
                  </a:cubicBezTo>
                  <a:cubicBezTo>
                    <a:pt x="935" y="80"/>
                    <a:pt x="931" y="78"/>
                    <a:pt x="925" y="75"/>
                  </a:cubicBezTo>
                  <a:cubicBezTo>
                    <a:pt x="920" y="73"/>
                    <a:pt x="920" y="73"/>
                    <a:pt x="920" y="73"/>
                  </a:cubicBezTo>
                  <a:cubicBezTo>
                    <a:pt x="923" y="78"/>
                    <a:pt x="923" y="78"/>
                    <a:pt x="923" y="78"/>
                  </a:cubicBezTo>
                  <a:cubicBezTo>
                    <a:pt x="924" y="77"/>
                    <a:pt x="924" y="77"/>
                    <a:pt x="924" y="77"/>
                  </a:cubicBezTo>
                  <a:cubicBezTo>
                    <a:pt x="924" y="79"/>
                    <a:pt x="924" y="79"/>
                    <a:pt x="924" y="79"/>
                  </a:cubicBezTo>
                  <a:cubicBezTo>
                    <a:pt x="929" y="82"/>
                    <a:pt x="934" y="84"/>
                    <a:pt x="938" y="86"/>
                  </a:cubicBezTo>
                  <a:cubicBezTo>
                    <a:pt x="986" y="110"/>
                    <a:pt x="1035" y="134"/>
                    <a:pt x="1083" y="158"/>
                  </a:cubicBezTo>
                  <a:cubicBezTo>
                    <a:pt x="1087" y="160"/>
                    <a:pt x="1091" y="164"/>
                    <a:pt x="1095" y="168"/>
                  </a:cubicBezTo>
                  <a:cubicBezTo>
                    <a:pt x="1099" y="172"/>
                    <a:pt x="1102" y="177"/>
                    <a:pt x="1107" y="183"/>
                  </a:cubicBezTo>
                  <a:cubicBezTo>
                    <a:pt x="1108" y="182"/>
                    <a:pt x="1108" y="182"/>
                    <a:pt x="1108" y="182"/>
                  </a:cubicBezTo>
                  <a:cubicBezTo>
                    <a:pt x="1109" y="180"/>
                    <a:pt x="1109" y="180"/>
                    <a:pt x="1109" y="180"/>
                  </a:cubicBezTo>
                  <a:cubicBezTo>
                    <a:pt x="1106" y="179"/>
                    <a:pt x="1104" y="178"/>
                    <a:pt x="1103" y="178"/>
                  </a:cubicBezTo>
                  <a:cubicBezTo>
                    <a:pt x="1050" y="151"/>
                    <a:pt x="998" y="125"/>
                    <a:pt x="945" y="100"/>
                  </a:cubicBezTo>
                  <a:cubicBezTo>
                    <a:pt x="940" y="97"/>
                    <a:pt x="937" y="94"/>
                    <a:pt x="934" y="90"/>
                  </a:cubicBezTo>
                  <a:cubicBezTo>
                    <a:pt x="931" y="86"/>
                    <a:pt x="929" y="82"/>
                    <a:pt x="926" y="76"/>
                  </a:cubicBezTo>
                  <a:cubicBezTo>
                    <a:pt x="924" y="77"/>
                    <a:pt x="924" y="77"/>
                    <a:pt x="924" y="77"/>
                  </a:cubicBezTo>
                  <a:cubicBezTo>
                    <a:pt x="924" y="79"/>
                    <a:pt x="924" y="79"/>
                    <a:pt x="924" y="79"/>
                  </a:cubicBezTo>
                  <a:lnTo>
                    <a:pt x="924" y="77"/>
                  </a:lnTo>
                  <a:close/>
                  <a:moveTo>
                    <a:pt x="450" y="154"/>
                  </a:moveTo>
                  <a:cubicBezTo>
                    <a:pt x="450" y="152"/>
                    <a:pt x="450" y="152"/>
                    <a:pt x="450" y="152"/>
                  </a:cubicBezTo>
                  <a:cubicBezTo>
                    <a:pt x="442" y="152"/>
                    <a:pt x="434" y="152"/>
                    <a:pt x="426" y="152"/>
                  </a:cubicBezTo>
                  <a:cubicBezTo>
                    <a:pt x="411" y="152"/>
                    <a:pt x="395" y="152"/>
                    <a:pt x="380" y="152"/>
                  </a:cubicBezTo>
                  <a:cubicBezTo>
                    <a:pt x="378" y="152"/>
                    <a:pt x="376" y="153"/>
                    <a:pt x="375" y="154"/>
                  </a:cubicBezTo>
                  <a:cubicBezTo>
                    <a:pt x="367" y="162"/>
                    <a:pt x="359" y="170"/>
                    <a:pt x="350" y="179"/>
                  </a:cubicBezTo>
                  <a:cubicBezTo>
                    <a:pt x="346" y="183"/>
                    <a:pt x="346" y="183"/>
                    <a:pt x="346" y="183"/>
                  </a:cubicBezTo>
                  <a:cubicBezTo>
                    <a:pt x="351" y="183"/>
                    <a:pt x="351" y="183"/>
                    <a:pt x="351" y="183"/>
                  </a:cubicBezTo>
                  <a:cubicBezTo>
                    <a:pt x="385" y="183"/>
                    <a:pt x="417" y="183"/>
                    <a:pt x="450" y="183"/>
                  </a:cubicBezTo>
                  <a:cubicBezTo>
                    <a:pt x="452" y="183"/>
                    <a:pt x="452" y="183"/>
                    <a:pt x="452" y="183"/>
                  </a:cubicBezTo>
                  <a:cubicBezTo>
                    <a:pt x="452" y="181"/>
                    <a:pt x="452" y="181"/>
                    <a:pt x="452" y="181"/>
                  </a:cubicBezTo>
                  <a:cubicBezTo>
                    <a:pt x="452" y="172"/>
                    <a:pt x="452" y="164"/>
                    <a:pt x="452" y="154"/>
                  </a:cubicBezTo>
                  <a:cubicBezTo>
                    <a:pt x="452" y="152"/>
                    <a:pt x="452" y="152"/>
                    <a:pt x="452" y="152"/>
                  </a:cubicBezTo>
                  <a:cubicBezTo>
                    <a:pt x="450" y="152"/>
                    <a:pt x="450" y="152"/>
                    <a:pt x="450" y="152"/>
                  </a:cubicBezTo>
                  <a:cubicBezTo>
                    <a:pt x="450" y="154"/>
                    <a:pt x="450" y="154"/>
                    <a:pt x="450" y="154"/>
                  </a:cubicBezTo>
                  <a:cubicBezTo>
                    <a:pt x="448" y="154"/>
                    <a:pt x="448" y="154"/>
                    <a:pt x="448" y="154"/>
                  </a:cubicBezTo>
                  <a:cubicBezTo>
                    <a:pt x="448" y="164"/>
                    <a:pt x="448" y="172"/>
                    <a:pt x="448" y="181"/>
                  </a:cubicBezTo>
                  <a:cubicBezTo>
                    <a:pt x="450" y="181"/>
                    <a:pt x="450" y="181"/>
                    <a:pt x="450" y="181"/>
                  </a:cubicBezTo>
                  <a:cubicBezTo>
                    <a:pt x="450" y="179"/>
                    <a:pt x="450" y="179"/>
                    <a:pt x="450" y="179"/>
                  </a:cubicBezTo>
                  <a:cubicBezTo>
                    <a:pt x="417" y="179"/>
                    <a:pt x="385" y="179"/>
                    <a:pt x="351" y="179"/>
                  </a:cubicBezTo>
                  <a:cubicBezTo>
                    <a:pt x="351" y="181"/>
                    <a:pt x="351" y="181"/>
                    <a:pt x="351" y="181"/>
                  </a:cubicBezTo>
                  <a:cubicBezTo>
                    <a:pt x="352" y="182"/>
                    <a:pt x="352" y="182"/>
                    <a:pt x="352" y="182"/>
                  </a:cubicBezTo>
                  <a:cubicBezTo>
                    <a:pt x="361" y="173"/>
                    <a:pt x="369" y="165"/>
                    <a:pt x="378" y="157"/>
                  </a:cubicBezTo>
                  <a:cubicBezTo>
                    <a:pt x="378" y="157"/>
                    <a:pt x="379" y="156"/>
                    <a:pt x="380" y="156"/>
                  </a:cubicBezTo>
                  <a:cubicBezTo>
                    <a:pt x="395" y="156"/>
                    <a:pt x="411" y="156"/>
                    <a:pt x="426" y="156"/>
                  </a:cubicBezTo>
                  <a:cubicBezTo>
                    <a:pt x="434" y="156"/>
                    <a:pt x="442" y="156"/>
                    <a:pt x="450" y="156"/>
                  </a:cubicBezTo>
                  <a:cubicBezTo>
                    <a:pt x="450" y="154"/>
                    <a:pt x="450" y="154"/>
                    <a:pt x="450" y="154"/>
                  </a:cubicBezTo>
                  <a:cubicBezTo>
                    <a:pt x="448" y="154"/>
                    <a:pt x="448" y="154"/>
                    <a:pt x="448" y="154"/>
                  </a:cubicBezTo>
                  <a:lnTo>
                    <a:pt x="450" y="154"/>
                  </a:lnTo>
                  <a:close/>
                  <a:moveTo>
                    <a:pt x="1031" y="148"/>
                  </a:moveTo>
                  <a:cubicBezTo>
                    <a:pt x="1029" y="147"/>
                    <a:pt x="1029" y="147"/>
                    <a:pt x="1029" y="147"/>
                  </a:cubicBezTo>
                  <a:cubicBezTo>
                    <a:pt x="1029" y="148"/>
                    <a:pt x="1029" y="148"/>
                    <a:pt x="1028" y="148"/>
                  </a:cubicBezTo>
                  <a:cubicBezTo>
                    <a:pt x="1028" y="150"/>
                    <a:pt x="1028" y="150"/>
                    <a:pt x="1028" y="150"/>
                  </a:cubicBezTo>
                  <a:cubicBezTo>
                    <a:pt x="1028" y="151"/>
                    <a:pt x="1028" y="151"/>
                    <a:pt x="1028" y="151"/>
                  </a:cubicBezTo>
                  <a:cubicBezTo>
                    <a:pt x="1029" y="152"/>
                    <a:pt x="1030" y="153"/>
                    <a:pt x="1031" y="154"/>
                  </a:cubicBezTo>
                  <a:cubicBezTo>
                    <a:pt x="1059" y="189"/>
                    <a:pt x="1086" y="223"/>
                    <a:pt x="1113" y="258"/>
                  </a:cubicBezTo>
                  <a:cubicBezTo>
                    <a:pt x="1116" y="262"/>
                    <a:pt x="1120" y="266"/>
                    <a:pt x="1124" y="268"/>
                  </a:cubicBezTo>
                  <a:cubicBezTo>
                    <a:pt x="1128" y="270"/>
                    <a:pt x="1133" y="270"/>
                    <a:pt x="1138" y="270"/>
                  </a:cubicBezTo>
                  <a:cubicBezTo>
                    <a:pt x="1141" y="270"/>
                    <a:pt x="1141" y="270"/>
                    <a:pt x="1141" y="270"/>
                  </a:cubicBezTo>
                  <a:cubicBezTo>
                    <a:pt x="1140" y="267"/>
                    <a:pt x="1140" y="267"/>
                    <a:pt x="1140" y="267"/>
                  </a:cubicBezTo>
                  <a:cubicBezTo>
                    <a:pt x="1139" y="267"/>
                    <a:pt x="1139" y="266"/>
                    <a:pt x="1138" y="265"/>
                  </a:cubicBezTo>
                  <a:cubicBezTo>
                    <a:pt x="1116" y="232"/>
                    <a:pt x="1093" y="200"/>
                    <a:pt x="1070" y="167"/>
                  </a:cubicBezTo>
                  <a:cubicBezTo>
                    <a:pt x="1069" y="166"/>
                    <a:pt x="1068" y="165"/>
                    <a:pt x="1066" y="164"/>
                  </a:cubicBezTo>
                  <a:cubicBezTo>
                    <a:pt x="1055" y="158"/>
                    <a:pt x="1043" y="152"/>
                    <a:pt x="1032" y="147"/>
                  </a:cubicBezTo>
                  <a:cubicBezTo>
                    <a:pt x="1030" y="146"/>
                    <a:pt x="1030" y="146"/>
                    <a:pt x="1030" y="146"/>
                  </a:cubicBezTo>
                  <a:cubicBezTo>
                    <a:pt x="1029" y="147"/>
                    <a:pt x="1029" y="147"/>
                    <a:pt x="1029" y="147"/>
                  </a:cubicBezTo>
                  <a:cubicBezTo>
                    <a:pt x="1031" y="148"/>
                    <a:pt x="1031" y="148"/>
                    <a:pt x="1031" y="148"/>
                  </a:cubicBezTo>
                  <a:cubicBezTo>
                    <a:pt x="1030" y="150"/>
                    <a:pt x="1030" y="150"/>
                    <a:pt x="1030" y="150"/>
                  </a:cubicBezTo>
                  <a:cubicBezTo>
                    <a:pt x="1041" y="156"/>
                    <a:pt x="1053" y="161"/>
                    <a:pt x="1064" y="167"/>
                  </a:cubicBezTo>
                  <a:cubicBezTo>
                    <a:pt x="1065" y="167"/>
                    <a:pt x="1066" y="169"/>
                    <a:pt x="1066" y="170"/>
                  </a:cubicBezTo>
                  <a:cubicBezTo>
                    <a:pt x="1089" y="202"/>
                    <a:pt x="1112" y="235"/>
                    <a:pt x="1135" y="267"/>
                  </a:cubicBezTo>
                  <a:cubicBezTo>
                    <a:pt x="1135" y="268"/>
                    <a:pt x="1136" y="268"/>
                    <a:pt x="1136" y="269"/>
                  </a:cubicBezTo>
                  <a:cubicBezTo>
                    <a:pt x="1138" y="268"/>
                    <a:pt x="1138" y="268"/>
                    <a:pt x="1138" y="268"/>
                  </a:cubicBezTo>
                  <a:cubicBezTo>
                    <a:pt x="1138" y="266"/>
                    <a:pt x="1138" y="266"/>
                    <a:pt x="1138" y="266"/>
                  </a:cubicBezTo>
                  <a:cubicBezTo>
                    <a:pt x="1133" y="266"/>
                    <a:pt x="1129" y="266"/>
                    <a:pt x="1126" y="264"/>
                  </a:cubicBezTo>
                  <a:cubicBezTo>
                    <a:pt x="1122" y="262"/>
                    <a:pt x="1119" y="260"/>
                    <a:pt x="1116" y="256"/>
                  </a:cubicBezTo>
                  <a:cubicBezTo>
                    <a:pt x="1089" y="221"/>
                    <a:pt x="1062" y="186"/>
                    <a:pt x="1034" y="152"/>
                  </a:cubicBezTo>
                  <a:cubicBezTo>
                    <a:pt x="1033" y="151"/>
                    <a:pt x="1033" y="149"/>
                    <a:pt x="1032" y="148"/>
                  </a:cubicBezTo>
                  <a:cubicBezTo>
                    <a:pt x="1030" y="149"/>
                    <a:pt x="1030" y="149"/>
                    <a:pt x="1030" y="149"/>
                  </a:cubicBezTo>
                  <a:cubicBezTo>
                    <a:pt x="1032" y="151"/>
                    <a:pt x="1032" y="151"/>
                    <a:pt x="1032" y="151"/>
                  </a:cubicBezTo>
                  <a:cubicBezTo>
                    <a:pt x="1032" y="150"/>
                    <a:pt x="1032" y="150"/>
                    <a:pt x="1032" y="149"/>
                  </a:cubicBezTo>
                  <a:cubicBezTo>
                    <a:pt x="1031" y="148"/>
                    <a:pt x="1031" y="148"/>
                    <a:pt x="1031" y="148"/>
                  </a:cubicBezTo>
                  <a:cubicBezTo>
                    <a:pt x="1030" y="150"/>
                    <a:pt x="1030" y="150"/>
                    <a:pt x="1030" y="150"/>
                  </a:cubicBezTo>
                  <a:lnTo>
                    <a:pt x="1031" y="148"/>
                  </a:lnTo>
                  <a:close/>
                  <a:moveTo>
                    <a:pt x="380" y="386"/>
                  </a:moveTo>
                  <a:cubicBezTo>
                    <a:pt x="379" y="385"/>
                    <a:pt x="379" y="385"/>
                    <a:pt x="379" y="385"/>
                  </a:cubicBezTo>
                  <a:cubicBezTo>
                    <a:pt x="378" y="385"/>
                    <a:pt x="378" y="385"/>
                    <a:pt x="377" y="386"/>
                  </a:cubicBezTo>
                  <a:cubicBezTo>
                    <a:pt x="376" y="387"/>
                    <a:pt x="376" y="387"/>
                    <a:pt x="376" y="387"/>
                  </a:cubicBezTo>
                  <a:cubicBezTo>
                    <a:pt x="376" y="388"/>
                    <a:pt x="376" y="388"/>
                    <a:pt x="376" y="388"/>
                  </a:cubicBezTo>
                  <a:cubicBezTo>
                    <a:pt x="380" y="427"/>
                    <a:pt x="384" y="467"/>
                    <a:pt x="388" y="506"/>
                  </a:cubicBezTo>
                  <a:cubicBezTo>
                    <a:pt x="388" y="508"/>
                    <a:pt x="388" y="508"/>
                    <a:pt x="388" y="508"/>
                  </a:cubicBezTo>
                  <a:cubicBezTo>
                    <a:pt x="390" y="508"/>
                    <a:pt x="390" y="508"/>
                    <a:pt x="390" y="508"/>
                  </a:cubicBezTo>
                  <a:cubicBezTo>
                    <a:pt x="410" y="508"/>
                    <a:pt x="430" y="508"/>
                    <a:pt x="450" y="508"/>
                  </a:cubicBezTo>
                  <a:cubicBezTo>
                    <a:pt x="453" y="508"/>
                    <a:pt x="453" y="508"/>
                    <a:pt x="453" y="508"/>
                  </a:cubicBezTo>
                  <a:cubicBezTo>
                    <a:pt x="452" y="505"/>
                    <a:pt x="452" y="505"/>
                    <a:pt x="452" y="505"/>
                  </a:cubicBezTo>
                  <a:cubicBezTo>
                    <a:pt x="451" y="504"/>
                    <a:pt x="450" y="503"/>
                    <a:pt x="450" y="503"/>
                  </a:cubicBezTo>
                  <a:cubicBezTo>
                    <a:pt x="449" y="502"/>
                    <a:pt x="448" y="502"/>
                    <a:pt x="447" y="502"/>
                  </a:cubicBezTo>
                  <a:cubicBezTo>
                    <a:pt x="412" y="491"/>
                    <a:pt x="391" y="463"/>
                    <a:pt x="391" y="429"/>
                  </a:cubicBezTo>
                  <a:cubicBezTo>
                    <a:pt x="391" y="421"/>
                    <a:pt x="392" y="414"/>
                    <a:pt x="394" y="405"/>
                  </a:cubicBezTo>
                  <a:cubicBezTo>
                    <a:pt x="394" y="405"/>
                    <a:pt x="394" y="404"/>
                    <a:pt x="394" y="403"/>
                  </a:cubicBezTo>
                  <a:cubicBezTo>
                    <a:pt x="394" y="401"/>
                    <a:pt x="394" y="399"/>
                    <a:pt x="393" y="398"/>
                  </a:cubicBezTo>
                  <a:cubicBezTo>
                    <a:pt x="389" y="393"/>
                    <a:pt x="385" y="389"/>
                    <a:pt x="382" y="385"/>
                  </a:cubicBezTo>
                  <a:cubicBezTo>
                    <a:pt x="380" y="384"/>
                    <a:pt x="380" y="384"/>
                    <a:pt x="380" y="384"/>
                  </a:cubicBezTo>
                  <a:cubicBezTo>
                    <a:pt x="379" y="385"/>
                    <a:pt x="379" y="385"/>
                    <a:pt x="379" y="385"/>
                  </a:cubicBezTo>
                  <a:cubicBezTo>
                    <a:pt x="380" y="386"/>
                    <a:pt x="380" y="386"/>
                    <a:pt x="380" y="386"/>
                  </a:cubicBezTo>
                  <a:cubicBezTo>
                    <a:pt x="379" y="388"/>
                    <a:pt x="379" y="388"/>
                    <a:pt x="379" y="388"/>
                  </a:cubicBezTo>
                  <a:cubicBezTo>
                    <a:pt x="383" y="392"/>
                    <a:pt x="387" y="396"/>
                    <a:pt x="390" y="400"/>
                  </a:cubicBezTo>
                  <a:cubicBezTo>
                    <a:pt x="390" y="401"/>
                    <a:pt x="390" y="402"/>
                    <a:pt x="390" y="403"/>
                  </a:cubicBezTo>
                  <a:cubicBezTo>
                    <a:pt x="390" y="403"/>
                    <a:pt x="390" y="404"/>
                    <a:pt x="390" y="404"/>
                  </a:cubicBezTo>
                  <a:cubicBezTo>
                    <a:pt x="388" y="413"/>
                    <a:pt x="387" y="421"/>
                    <a:pt x="387" y="429"/>
                  </a:cubicBezTo>
                  <a:cubicBezTo>
                    <a:pt x="387" y="465"/>
                    <a:pt x="409" y="495"/>
                    <a:pt x="446" y="505"/>
                  </a:cubicBezTo>
                  <a:cubicBezTo>
                    <a:pt x="447" y="506"/>
                    <a:pt x="447" y="506"/>
                    <a:pt x="447" y="506"/>
                  </a:cubicBezTo>
                  <a:cubicBezTo>
                    <a:pt x="448" y="506"/>
                    <a:pt x="448" y="506"/>
                    <a:pt x="448" y="507"/>
                  </a:cubicBezTo>
                  <a:cubicBezTo>
                    <a:pt x="450" y="506"/>
                    <a:pt x="450" y="506"/>
                    <a:pt x="450" y="506"/>
                  </a:cubicBezTo>
                  <a:cubicBezTo>
                    <a:pt x="450" y="504"/>
                    <a:pt x="450" y="504"/>
                    <a:pt x="450" y="504"/>
                  </a:cubicBezTo>
                  <a:cubicBezTo>
                    <a:pt x="430" y="504"/>
                    <a:pt x="410" y="504"/>
                    <a:pt x="390" y="504"/>
                  </a:cubicBezTo>
                  <a:cubicBezTo>
                    <a:pt x="390" y="506"/>
                    <a:pt x="390" y="506"/>
                    <a:pt x="390" y="506"/>
                  </a:cubicBezTo>
                  <a:cubicBezTo>
                    <a:pt x="392" y="506"/>
                    <a:pt x="392" y="506"/>
                    <a:pt x="392" y="506"/>
                  </a:cubicBezTo>
                  <a:cubicBezTo>
                    <a:pt x="388" y="466"/>
                    <a:pt x="384" y="427"/>
                    <a:pt x="380" y="387"/>
                  </a:cubicBezTo>
                  <a:cubicBezTo>
                    <a:pt x="378" y="388"/>
                    <a:pt x="378" y="388"/>
                    <a:pt x="378" y="388"/>
                  </a:cubicBezTo>
                  <a:cubicBezTo>
                    <a:pt x="379" y="389"/>
                    <a:pt x="379" y="389"/>
                    <a:pt x="379" y="389"/>
                  </a:cubicBezTo>
                  <a:cubicBezTo>
                    <a:pt x="380" y="389"/>
                    <a:pt x="380" y="388"/>
                    <a:pt x="381" y="388"/>
                  </a:cubicBezTo>
                  <a:cubicBezTo>
                    <a:pt x="380" y="386"/>
                    <a:pt x="380" y="386"/>
                    <a:pt x="380" y="386"/>
                  </a:cubicBezTo>
                  <a:cubicBezTo>
                    <a:pt x="379" y="388"/>
                    <a:pt x="379" y="388"/>
                    <a:pt x="379" y="388"/>
                  </a:cubicBezTo>
                  <a:lnTo>
                    <a:pt x="380" y="386"/>
                  </a:lnTo>
                  <a:close/>
                  <a:moveTo>
                    <a:pt x="642" y="96"/>
                  </a:moveTo>
                  <a:cubicBezTo>
                    <a:pt x="640" y="96"/>
                    <a:pt x="640" y="96"/>
                    <a:pt x="640" y="96"/>
                  </a:cubicBezTo>
                  <a:cubicBezTo>
                    <a:pt x="641" y="101"/>
                    <a:pt x="641" y="105"/>
                    <a:pt x="642" y="109"/>
                  </a:cubicBezTo>
                  <a:cubicBezTo>
                    <a:pt x="643" y="112"/>
                    <a:pt x="645" y="115"/>
                    <a:pt x="648" y="117"/>
                  </a:cubicBezTo>
                  <a:cubicBezTo>
                    <a:pt x="686" y="143"/>
                    <a:pt x="724" y="169"/>
                    <a:pt x="763" y="195"/>
                  </a:cubicBezTo>
                  <a:cubicBezTo>
                    <a:pt x="764" y="196"/>
                    <a:pt x="765" y="196"/>
                    <a:pt x="766" y="197"/>
                  </a:cubicBezTo>
                  <a:cubicBezTo>
                    <a:pt x="770" y="198"/>
                    <a:pt x="770" y="198"/>
                    <a:pt x="770" y="198"/>
                  </a:cubicBezTo>
                  <a:cubicBezTo>
                    <a:pt x="769" y="195"/>
                    <a:pt x="769" y="195"/>
                    <a:pt x="769" y="195"/>
                  </a:cubicBezTo>
                  <a:cubicBezTo>
                    <a:pt x="769" y="188"/>
                    <a:pt x="767" y="183"/>
                    <a:pt x="763" y="178"/>
                  </a:cubicBezTo>
                  <a:cubicBezTo>
                    <a:pt x="760" y="173"/>
                    <a:pt x="756" y="169"/>
                    <a:pt x="750" y="166"/>
                  </a:cubicBezTo>
                  <a:cubicBezTo>
                    <a:pt x="720" y="146"/>
                    <a:pt x="691" y="126"/>
                    <a:pt x="661" y="106"/>
                  </a:cubicBezTo>
                  <a:cubicBezTo>
                    <a:pt x="655" y="102"/>
                    <a:pt x="650" y="98"/>
                    <a:pt x="643" y="94"/>
                  </a:cubicBezTo>
                  <a:cubicBezTo>
                    <a:pt x="639" y="91"/>
                    <a:pt x="639" y="91"/>
                    <a:pt x="639" y="91"/>
                  </a:cubicBezTo>
                  <a:cubicBezTo>
                    <a:pt x="640" y="96"/>
                    <a:pt x="640" y="96"/>
                    <a:pt x="640" y="96"/>
                  </a:cubicBezTo>
                  <a:cubicBezTo>
                    <a:pt x="642" y="96"/>
                    <a:pt x="642" y="96"/>
                    <a:pt x="642" y="96"/>
                  </a:cubicBezTo>
                  <a:cubicBezTo>
                    <a:pt x="641" y="97"/>
                    <a:pt x="641" y="97"/>
                    <a:pt x="641" y="97"/>
                  </a:cubicBezTo>
                  <a:cubicBezTo>
                    <a:pt x="648" y="102"/>
                    <a:pt x="653" y="105"/>
                    <a:pt x="658" y="109"/>
                  </a:cubicBezTo>
                  <a:cubicBezTo>
                    <a:pt x="688" y="129"/>
                    <a:pt x="718" y="150"/>
                    <a:pt x="748" y="169"/>
                  </a:cubicBezTo>
                  <a:cubicBezTo>
                    <a:pt x="753" y="172"/>
                    <a:pt x="757" y="176"/>
                    <a:pt x="760" y="180"/>
                  </a:cubicBezTo>
                  <a:cubicBezTo>
                    <a:pt x="763" y="184"/>
                    <a:pt x="765" y="189"/>
                    <a:pt x="765" y="195"/>
                  </a:cubicBezTo>
                  <a:cubicBezTo>
                    <a:pt x="767" y="195"/>
                    <a:pt x="767" y="195"/>
                    <a:pt x="767" y="195"/>
                  </a:cubicBezTo>
                  <a:cubicBezTo>
                    <a:pt x="768" y="193"/>
                    <a:pt x="768" y="193"/>
                    <a:pt x="768" y="193"/>
                  </a:cubicBezTo>
                  <a:cubicBezTo>
                    <a:pt x="767" y="193"/>
                    <a:pt x="766" y="192"/>
                    <a:pt x="765" y="192"/>
                  </a:cubicBezTo>
                  <a:cubicBezTo>
                    <a:pt x="726" y="166"/>
                    <a:pt x="688" y="140"/>
                    <a:pt x="650" y="113"/>
                  </a:cubicBezTo>
                  <a:cubicBezTo>
                    <a:pt x="648" y="112"/>
                    <a:pt x="647" y="110"/>
                    <a:pt x="646" y="107"/>
                  </a:cubicBezTo>
                  <a:cubicBezTo>
                    <a:pt x="645" y="104"/>
                    <a:pt x="645" y="101"/>
                    <a:pt x="644" y="95"/>
                  </a:cubicBezTo>
                  <a:cubicBezTo>
                    <a:pt x="642" y="96"/>
                    <a:pt x="642" y="96"/>
                    <a:pt x="642" y="96"/>
                  </a:cubicBezTo>
                  <a:cubicBezTo>
                    <a:pt x="641" y="97"/>
                    <a:pt x="641" y="97"/>
                    <a:pt x="641" y="97"/>
                  </a:cubicBezTo>
                  <a:lnTo>
                    <a:pt x="642" y="96"/>
                  </a:lnTo>
                  <a:close/>
                  <a:moveTo>
                    <a:pt x="449" y="465"/>
                  </a:moveTo>
                  <a:cubicBezTo>
                    <a:pt x="450" y="467"/>
                    <a:pt x="450" y="467"/>
                    <a:pt x="450" y="467"/>
                  </a:cubicBezTo>
                  <a:cubicBezTo>
                    <a:pt x="450" y="466"/>
                    <a:pt x="451" y="466"/>
                    <a:pt x="451" y="465"/>
                  </a:cubicBezTo>
                  <a:cubicBezTo>
                    <a:pt x="452" y="465"/>
                    <a:pt x="452" y="465"/>
                    <a:pt x="452" y="465"/>
                  </a:cubicBezTo>
                  <a:cubicBezTo>
                    <a:pt x="452" y="464"/>
                    <a:pt x="452" y="464"/>
                    <a:pt x="452" y="464"/>
                  </a:cubicBezTo>
                  <a:cubicBezTo>
                    <a:pt x="452" y="440"/>
                    <a:pt x="452" y="416"/>
                    <a:pt x="452" y="393"/>
                  </a:cubicBezTo>
                  <a:cubicBezTo>
                    <a:pt x="452" y="392"/>
                    <a:pt x="452" y="392"/>
                    <a:pt x="452" y="392"/>
                  </a:cubicBezTo>
                  <a:cubicBezTo>
                    <a:pt x="451" y="391"/>
                    <a:pt x="451" y="391"/>
                    <a:pt x="451" y="391"/>
                  </a:cubicBezTo>
                  <a:cubicBezTo>
                    <a:pt x="451" y="391"/>
                    <a:pt x="450" y="390"/>
                    <a:pt x="450" y="390"/>
                  </a:cubicBezTo>
                  <a:cubicBezTo>
                    <a:pt x="448" y="389"/>
                    <a:pt x="448" y="389"/>
                    <a:pt x="448" y="389"/>
                  </a:cubicBezTo>
                  <a:cubicBezTo>
                    <a:pt x="447" y="390"/>
                    <a:pt x="447" y="390"/>
                    <a:pt x="447" y="390"/>
                  </a:cubicBezTo>
                  <a:cubicBezTo>
                    <a:pt x="441" y="397"/>
                    <a:pt x="435" y="403"/>
                    <a:pt x="428" y="410"/>
                  </a:cubicBezTo>
                  <a:cubicBezTo>
                    <a:pt x="427" y="412"/>
                    <a:pt x="427" y="414"/>
                    <a:pt x="426" y="415"/>
                  </a:cubicBezTo>
                  <a:cubicBezTo>
                    <a:pt x="426" y="420"/>
                    <a:pt x="426" y="424"/>
                    <a:pt x="426" y="428"/>
                  </a:cubicBezTo>
                  <a:cubicBezTo>
                    <a:pt x="426" y="432"/>
                    <a:pt x="426" y="437"/>
                    <a:pt x="426" y="441"/>
                  </a:cubicBezTo>
                  <a:cubicBezTo>
                    <a:pt x="426" y="442"/>
                    <a:pt x="427" y="443"/>
                    <a:pt x="427" y="444"/>
                  </a:cubicBezTo>
                  <a:cubicBezTo>
                    <a:pt x="427" y="445"/>
                    <a:pt x="428" y="446"/>
                    <a:pt x="428" y="447"/>
                  </a:cubicBezTo>
                  <a:cubicBezTo>
                    <a:pt x="434" y="453"/>
                    <a:pt x="441" y="460"/>
                    <a:pt x="447" y="466"/>
                  </a:cubicBezTo>
                  <a:cubicBezTo>
                    <a:pt x="448" y="468"/>
                    <a:pt x="448" y="468"/>
                    <a:pt x="448" y="468"/>
                  </a:cubicBezTo>
                  <a:cubicBezTo>
                    <a:pt x="450" y="467"/>
                    <a:pt x="450" y="467"/>
                    <a:pt x="450" y="467"/>
                  </a:cubicBezTo>
                  <a:cubicBezTo>
                    <a:pt x="449" y="465"/>
                    <a:pt x="449" y="465"/>
                    <a:pt x="449" y="465"/>
                  </a:cubicBezTo>
                  <a:cubicBezTo>
                    <a:pt x="450" y="464"/>
                    <a:pt x="450" y="464"/>
                    <a:pt x="450" y="464"/>
                  </a:cubicBezTo>
                  <a:cubicBezTo>
                    <a:pt x="444" y="457"/>
                    <a:pt x="437" y="451"/>
                    <a:pt x="431" y="444"/>
                  </a:cubicBezTo>
                  <a:cubicBezTo>
                    <a:pt x="431" y="444"/>
                    <a:pt x="431" y="443"/>
                    <a:pt x="431" y="443"/>
                  </a:cubicBezTo>
                  <a:cubicBezTo>
                    <a:pt x="431" y="442"/>
                    <a:pt x="430" y="442"/>
                    <a:pt x="430" y="441"/>
                  </a:cubicBezTo>
                  <a:cubicBezTo>
                    <a:pt x="430" y="437"/>
                    <a:pt x="430" y="432"/>
                    <a:pt x="430" y="428"/>
                  </a:cubicBezTo>
                  <a:cubicBezTo>
                    <a:pt x="430" y="424"/>
                    <a:pt x="430" y="420"/>
                    <a:pt x="430" y="416"/>
                  </a:cubicBezTo>
                  <a:cubicBezTo>
                    <a:pt x="430" y="415"/>
                    <a:pt x="431" y="413"/>
                    <a:pt x="431" y="413"/>
                  </a:cubicBezTo>
                  <a:cubicBezTo>
                    <a:pt x="437" y="406"/>
                    <a:pt x="444" y="400"/>
                    <a:pt x="450" y="393"/>
                  </a:cubicBezTo>
                  <a:cubicBezTo>
                    <a:pt x="449" y="392"/>
                    <a:pt x="449" y="392"/>
                    <a:pt x="449" y="392"/>
                  </a:cubicBezTo>
                  <a:cubicBezTo>
                    <a:pt x="447" y="393"/>
                    <a:pt x="447" y="393"/>
                    <a:pt x="447" y="393"/>
                  </a:cubicBezTo>
                  <a:cubicBezTo>
                    <a:pt x="448" y="394"/>
                    <a:pt x="448" y="394"/>
                    <a:pt x="449" y="394"/>
                  </a:cubicBezTo>
                  <a:cubicBezTo>
                    <a:pt x="450" y="393"/>
                    <a:pt x="450" y="393"/>
                    <a:pt x="450" y="393"/>
                  </a:cubicBezTo>
                  <a:cubicBezTo>
                    <a:pt x="448" y="393"/>
                    <a:pt x="448" y="393"/>
                    <a:pt x="448" y="393"/>
                  </a:cubicBezTo>
                  <a:cubicBezTo>
                    <a:pt x="448" y="416"/>
                    <a:pt x="448" y="440"/>
                    <a:pt x="448" y="464"/>
                  </a:cubicBezTo>
                  <a:cubicBezTo>
                    <a:pt x="450" y="464"/>
                    <a:pt x="450" y="464"/>
                    <a:pt x="450" y="464"/>
                  </a:cubicBezTo>
                  <a:cubicBezTo>
                    <a:pt x="449" y="462"/>
                    <a:pt x="449" y="462"/>
                    <a:pt x="449" y="462"/>
                  </a:cubicBezTo>
                  <a:cubicBezTo>
                    <a:pt x="448" y="463"/>
                    <a:pt x="448" y="463"/>
                    <a:pt x="447" y="463"/>
                  </a:cubicBezTo>
                  <a:cubicBezTo>
                    <a:pt x="449" y="465"/>
                    <a:pt x="449" y="465"/>
                    <a:pt x="449" y="465"/>
                  </a:cubicBezTo>
                  <a:cubicBezTo>
                    <a:pt x="450" y="464"/>
                    <a:pt x="450" y="464"/>
                    <a:pt x="450" y="464"/>
                  </a:cubicBezTo>
                  <a:lnTo>
                    <a:pt x="449" y="465"/>
                  </a:lnTo>
                  <a:close/>
                  <a:moveTo>
                    <a:pt x="957" y="186"/>
                  </a:moveTo>
                  <a:cubicBezTo>
                    <a:pt x="956" y="184"/>
                    <a:pt x="956" y="184"/>
                    <a:pt x="956" y="184"/>
                  </a:cubicBezTo>
                  <a:cubicBezTo>
                    <a:pt x="956" y="185"/>
                    <a:pt x="956" y="185"/>
                    <a:pt x="955" y="185"/>
                  </a:cubicBezTo>
                  <a:cubicBezTo>
                    <a:pt x="955" y="185"/>
                    <a:pt x="955" y="185"/>
                    <a:pt x="955" y="185"/>
                  </a:cubicBezTo>
                  <a:cubicBezTo>
                    <a:pt x="954" y="185"/>
                    <a:pt x="954" y="185"/>
                    <a:pt x="954" y="185"/>
                  </a:cubicBezTo>
                  <a:cubicBezTo>
                    <a:pt x="934" y="204"/>
                    <a:pt x="914" y="222"/>
                    <a:pt x="895" y="240"/>
                  </a:cubicBezTo>
                  <a:cubicBezTo>
                    <a:pt x="894" y="241"/>
                    <a:pt x="894" y="241"/>
                    <a:pt x="893" y="242"/>
                  </a:cubicBezTo>
                  <a:cubicBezTo>
                    <a:pt x="893" y="243"/>
                    <a:pt x="893" y="244"/>
                    <a:pt x="893" y="245"/>
                  </a:cubicBezTo>
                  <a:cubicBezTo>
                    <a:pt x="893" y="245"/>
                    <a:pt x="893" y="246"/>
                    <a:pt x="893" y="246"/>
                  </a:cubicBezTo>
                  <a:cubicBezTo>
                    <a:pt x="893" y="246"/>
                    <a:pt x="893" y="246"/>
                    <a:pt x="893" y="246"/>
                  </a:cubicBezTo>
                  <a:cubicBezTo>
                    <a:pt x="896" y="254"/>
                    <a:pt x="899" y="261"/>
                    <a:pt x="903" y="269"/>
                  </a:cubicBezTo>
                  <a:cubicBezTo>
                    <a:pt x="904" y="273"/>
                    <a:pt x="904" y="273"/>
                    <a:pt x="904" y="273"/>
                  </a:cubicBezTo>
                  <a:cubicBezTo>
                    <a:pt x="906" y="270"/>
                    <a:pt x="906" y="270"/>
                    <a:pt x="906" y="270"/>
                  </a:cubicBezTo>
                  <a:cubicBezTo>
                    <a:pt x="924" y="242"/>
                    <a:pt x="941" y="215"/>
                    <a:pt x="959" y="188"/>
                  </a:cubicBezTo>
                  <a:cubicBezTo>
                    <a:pt x="961" y="183"/>
                    <a:pt x="961" y="183"/>
                    <a:pt x="961" y="183"/>
                  </a:cubicBezTo>
                  <a:cubicBezTo>
                    <a:pt x="956" y="184"/>
                    <a:pt x="956" y="184"/>
                    <a:pt x="956" y="184"/>
                  </a:cubicBezTo>
                  <a:cubicBezTo>
                    <a:pt x="957" y="186"/>
                    <a:pt x="957" y="186"/>
                    <a:pt x="957" y="186"/>
                  </a:cubicBezTo>
                  <a:cubicBezTo>
                    <a:pt x="955" y="185"/>
                    <a:pt x="955" y="185"/>
                    <a:pt x="955" y="185"/>
                  </a:cubicBezTo>
                  <a:cubicBezTo>
                    <a:pt x="938" y="213"/>
                    <a:pt x="921" y="240"/>
                    <a:pt x="903" y="268"/>
                  </a:cubicBezTo>
                  <a:cubicBezTo>
                    <a:pt x="905" y="269"/>
                    <a:pt x="905" y="269"/>
                    <a:pt x="905" y="269"/>
                  </a:cubicBezTo>
                  <a:cubicBezTo>
                    <a:pt x="906" y="268"/>
                    <a:pt x="906" y="268"/>
                    <a:pt x="906" y="268"/>
                  </a:cubicBezTo>
                  <a:cubicBezTo>
                    <a:pt x="903" y="260"/>
                    <a:pt x="900" y="252"/>
                    <a:pt x="897" y="245"/>
                  </a:cubicBezTo>
                  <a:cubicBezTo>
                    <a:pt x="897" y="245"/>
                    <a:pt x="897" y="245"/>
                    <a:pt x="897" y="245"/>
                  </a:cubicBezTo>
                  <a:cubicBezTo>
                    <a:pt x="897" y="245"/>
                    <a:pt x="897" y="245"/>
                    <a:pt x="897" y="245"/>
                  </a:cubicBezTo>
                  <a:cubicBezTo>
                    <a:pt x="896" y="245"/>
                    <a:pt x="896" y="245"/>
                    <a:pt x="896" y="245"/>
                  </a:cubicBezTo>
                  <a:cubicBezTo>
                    <a:pt x="897" y="245"/>
                    <a:pt x="897" y="245"/>
                    <a:pt x="897" y="245"/>
                  </a:cubicBezTo>
                  <a:cubicBezTo>
                    <a:pt x="897" y="245"/>
                    <a:pt x="897" y="245"/>
                    <a:pt x="897" y="245"/>
                  </a:cubicBezTo>
                  <a:cubicBezTo>
                    <a:pt x="896" y="245"/>
                    <a:pt x="896" y="245"/>
                    <a:pt x="896" y="245"/>
                  </a:cubicBezTo>
                  <a:cubicBezTo>
                    <a:pt x="897" y="245"/>
                    <a:pt x="897" y="245"/>
                    <a:pt x="897" y="245"/>
                  </a:cubicBezTo>
                  <a:cubicBezTo>
                    <a:pt x="897" y="245"/>
                    <a:pt x="897" y="245"/>
                    <a:pt x="897" y="245"/>
                  </a:cubicBezTo>
                  <a:cubicBezTo>
                    <a:pt x="897" y="245"/>
                    <a:pt x="897" y="244"/>
                    <a:pt x="897" y="244"/>
                  </a:cubicBezTo>
                  <a:cubicBezTo>
                    <a:pt x="897" y="243"/>
                    <a:pt x="898" y="243"/>
                    <a:pt x="898" y="243"/>
                  </a:cubicBezTo>
                  <a:cubicBezTo>
                    <a:pt x="917" y="225"/>
                    <a:pt x="937" y="206"/>
                    <a:pt x="956" y="188"/>
                  </a:cubicBezTo>
                  <a:cubicBezTo>
                    <a:pt x="955" y="187"/>
                    <a:pt x="955" y="187"/>
                    <a:pt x="955" y="187"/>
                  </a:cubicBezTo>
                  <a:cubicBezTo>
                    <a:pt x="956" y="189"/>
                    <a:pt x="956" y="189"/>
                    <a:pt x="956" y="189"/>
                  </a:cubicBezTo>
                  <a:cubicBezTo>
                    <a:pt x="956" y="188"/>
                    <a:pt x="956" y="188"/>
                    <a:pt x="956" y="188"/>
                  </a:cubicBezTo>
                  <a:cubicBezTo>
                    <a:pt x="955" y="187"/>
                    <a:pt x="955" y="187"/>
                    <a:pt x="955" y="187"/>
                  </a:cubicBezTo>
                  <a:cubicBezTo>
                    <a:pt x="956" y="189"/>
                    <a:pt x="956" y="189"/>
                    <a:pt x="956" y="189"/>
                  </a:cubicBezTo>
                  <a:cubicBezTo>
                    <a:pt x="956" y="189"/>
                    <a:pt x="956" y="189"/>
                    <a:pt x="956" y="189"/>
                  </a:cubicBezTo>
                  <a:cubicBezTo>
                    <a:pt x="956" y="189"/>
                    <a:pt x="957" y="189"/>
                    <a:pt x="957" y="188"/>
                  </a:cubicBezTo>
                  <a:cubicBezTo>
                    <a:pt x="957" y="186"/>
                    <a:pt x="957" y="186"/>
                    <a:pt x="957" y="186"/>
                  </a:cubicBezTo>
                  <a:cubicBezTo>
                    <a:pt x="955" y="185"/>
                    <a:pt x="955" y="185"/>
                    <a:pt x="955" y="185"/>
                  </a:cubicBezTo>
                  <a:lnTo>
                    <a:pt x="957" y="186"/>
                  </a:lnTo>
                  <a:close/>
                  <a:moveTo>
                    <a:pt x="402" y="321"/>
                  </a:moveTo>
                  <a:cubicBezTo>
                    <a:pt x="401" y="322"/>
                    <a:pt x="401" y="322"/>
                    <a:pt x="401" y="322"/>
                  </a:cubicBezTo>
                  <a:cubicBezTo>
                    <a:pt x="411" y="332"/>
                    <a:pt x="420" y="341"/>
                    <a:pt x="429" y="350"/>
                  </a:cubicBezTo>
                  <a:cubicBezTo>
                    <a:pt x="431" y="352"/>
                    <a:pt x="433" y="354"/>
                    <a:pt x="435" y="355"/>
                  </a:cubicBezTo>
                  <a:cubicBezTo>
                    <a:pt x="436" y="357"/>
                    <a:pt x="438" y="357"/>
                    <a:pt x="440" y="357"/>
                  </a:cubicBezTo>
                  <a:cubicBezTo>
                    <a:pt x="443" y="357"/>
                    <a:pt x="446" y="356"/>
                    <a:pt x="451" y="354"/>
                  </a:cubicBezTo>
                  <a:cubicBezTo>
                    <a:pt x="452" y="353"/>
                    <a:pt x="452" y="353"/>
                    <a:pt x="452" y="353"/>
                  </a:cubicBezTo>
                  <a:cubicBezTo>
                    <a:pt x="452" y="352"/>
                    <a:pt x="452" y="352"/>
                    <a:pt x="452" y="352"/>
                  </a:cubicBezTo>
                  <a:cubicBezTo>
                    <a:pt x="452" y="342"/>
                    <a:pt x="452" y="331"/>
                    <a:pt x="452" y="321"/>
                  </a:cubicBezTo>
                  <a:cubicBezTo>
                    <a:pt x="452" y="319"/>
                    <a:pt x="452" y="319"/>
                    <a:pt x="452" y="319"/>
                  </a:cubicBezTo>
                  <a:cubicBezTo>
                    <a:pt x="450" y="319"/>
                    <a:pt x="450" y="319"/>
                    <a:pt x="450" y="319"/>
                  </a:cubicBezTo>
                  <a:cubicBezTo>
                    <a:pt x="434" y="319"/>
                    <a:pt x="419" y="319"/>
                    <a:pt x="402" y="319"/>
                  </a:cubicBezTo>
                  <a:cubicBezTo>
                    <a:pt x="397" y="319"/>
                    <a:pt x="397" y="319"/>
                    <a:pt x="397" y="319"/>
                  </a:cubicBezTo>
                  <a:cubicBezTo>
                    <a:pt x="401" y="322"/>
                    <a:pt x="401" y="322"/>
                    <a:pt x="401" y="322"/>
                  </a:cubicBezTo>
                  <a:cubicBezTo>
                    <a:pt x="402" y="321"/>
                    <a:pt x="402" y="321"/>
                    <a:pt x="402" y="321"/>
                  </a:cubicBezTo>
                  <a:cubicBezTo>
                    <a:pt x="402" y="323"/>
                    <a:pt x="402" y="323"/>
                    <a:pt x="402" y="323"/>
                  </a:cubicBezTo>
                  <a:cubicBezTo>
                    <a:pt x="419" y="323"/>
                    <a:pt x="434" y="323"/>
                    <a:pt x="450" y="323"/>
                  </a:cubicBezTo>
                  <a:cubicBezTo>
                    <a:pt x="450" y="321"/>
                    <a:pt x="450" y="321"/>
                    <a:pt x="450" y="321"/>
                  </a:cubicBezTo>
                  <a:cubicBezTo>
                    <a:pt x="448" y="321"/>
                    <a:pt x="448" y="321"/>
                    <a:pt x="448" y="321"/>
                  </a:cubicBezTo>
                  <a:cubicBezTo>
                    <a:pt x="448" y="331"/>
                    <a:pt x="448" y="342"/>
                    <a:pt x="448" y="352"/>
                  </a:cubicBezTo>
                  <a:cubicBezTo>
                    <a:pt x="450" y="352"/>
                    <a:pt x="450" y="352"/>
                    <a:pt x="450" y="352"/>
                  </a:cubicBezTo>
                  <a:cubicBezTo>
                    <a:pt x="449" y="350"/>
                    <a:pt x="449" y="350"/>
                    <a:pt x="449" y="350"/>
                  </a:cubicBezTo>
                  <a:cubicBezTo>
                    <a:pt x="444" y="352"/>
                    <a:pt x="442" y="353"/>
                    <a:pt x="440" y="353"/>
                  </a:cubicBezTo>
                  <a:cubicBezTo>
                    <a:pt x="439" y="353"/>
                    <a:pt x="438" y="353"/>
                    <a:pt x="437" y="352"/>
                  </a:cubicBezTo>
                  <a:cubicBezTo>
                    <a:pt x="436" y="351"/>
                    <a:pt x="434" y="350"/>
                    <a:pt x="432" y="347"/>
                  </a:cubicBezTo>
                  <a:cubicBezTo>
                    <a:pt x="423" y="338"/>
                    <a:pt x="414" y="330"/>
                    <a:pt x="404" y="319"/>
                  </a:cubicBezTo>
                  <a:cubicBezTo>
                    <a:pt x="402" y="321"/>
                    <a:pt x="402" y="321"/>
                    <a:pt x="402" y="321"/>
                  </a:cubicBezTo>
                  <a:cubicBezTo>
                    <a:pt x="402" y="323"/>
                    <a:pt x="402" y="323"/>
                    <a:pt x="402" y="323"/>
                  </a:cubicBezTo>
                  <a:lnTo>
                    <a:pt x="402" y="321"/>
                  </a:lnTo>
                  <a:close/>
                  <a:moveTo>
                    <a:pt x="281" y="200"/>
                  </a:moveTo>
                  <a:cubicBezTo>
                    <a:pt x="283" y="201"/>
                    <a:pt x="283" y="201"/>
                    <a:pt x="283" y="201"/>
                  </a:cubicBezTo>
                  <a:cubicBezTo>
                    <a:pt x="299" y="186"/>
                    <a:pt x="314" y="170"/>
                    <a:pt x="330" y="155"/>
                  </a:cubicBezTo>
                  <a:cubicBezTo>
                    <a:pt x="333" y="151"/>
                    <a:pt x="333" y="151"/>
                    <a:pt x="333" y="151"/>
                  </a:cubicBezTo>
                  <a:cubicBezTo>
                    <a:pt x="328" y="151"/>
                    <a:pt x="328" y="151"/>
                    <a:pt x="328" y="151"/>
                  </a:cubicBezTo>
                  <a:cubicBezTo>
                    <a:pt x="325" y="151"/>
                    <a:pt x="321" y="151"/>
                    <a:pt x="317" y="151"/>
                  </a:cubicBezTo>
                  <a:cubicBezTo>
                    <a:pt x="313" y="151"/>
                    <a:pt x="310" y="151"/>
                    <a:pt x="306" y="152"/>
                  </a:cubicBezTo>
                  <a:cubicBezTo>
                    <a:pt x="305" y="152"/>
                    <a:pt x="304" y="152"/>
                    <a:pt x="303" y="152"/>
                  </a:cubicBezTo>
                  <a:cubicBezTo>
                    <a:pt x="302" y="153"/>
                    <a:pt x="301" y="153"/>
                    <a:pt x="301" y="155"/>
                  </a:cubicBezTo>
                  <a:cubicBezTo>
                    <a:pt x="292" y="168"/>
                    <a:pt x="284" y="181"/>
                    <a:pt x="276" y="195"/>
                  </a:cubicBezTo>
                  <a:cubicBezTo>
                    <a:pt x="275" y="196"/>
                    <a:pt x="275" y="196"/>
                    <a:pt x="275" y="196"/>
                  </a:cubicBezTo>
                  <a:cubicBezTo>
                    <a:pt x="276" y="197"/>
                    <a:pt x="276" y="197"/>
                    <a:pt x="276" y="197"/>
                  </a:cubicBezTo>
                  <a:cubicBezTo>
                    <a:pt x="278" y="199"/>
                    <a:pt x="279" y="201"/>
                    <a:pt x="280" y="201"/>
                  </a:cubicBezTo>
                  <a:cubicBezTo>
                    <a:pt x="281" y="203"/>
                    <a:pt x="281" y="203"/>
                    <a:pt x="281" y="203"/>
                  </a:cubicBezTo>
                  <a:cubicBezTo>
                    <a:pt x="283" y="201"/>
                    <a:pt x="283" y="201"/>
                    <a:pt x="283" y="201"/>
                  </a:cubicBezTo>
                  <a:cubicBezTo>
                    <a:pt x="281" y="200"/>
                    <a:pt x="281" y="200"/>
                    <a:pt x="281" y="200"/>
                  </a:cubicBezTo>
                  <a:cubicBezTo>
                    <a:pt x="283" y="199"/>
                    <a:pt x="283" y="199"/>
                    <a:pt x="283" y="199"/>
                  </a:cubicBezTo>
                  <a:cubicBezTo>
                    <a:pt x="282" y="198"/>
                    <a:pt x="281" y="197"/>
                    <a:pt x="279" y="195"/>
                  </a:cubicBezTo>
                  <a:cubicBezTo>
                    <a:pt x="278" y="196"/>
                    <a:pt x="278" y="196"/>
                    <a:pt x="278" y="196"/>
                  </a:cubicBezTo>
                  <a:cubicBezTo>
                    <a:pt x="279" y="197"/>
                    <a:pt x="279" y="197"/>
                    <a:pt x="279" y="197"/>
                  </a:cubicBezTo>
                  <a:cubicBezTo>
                    <a:pt x="288" y="184"/>
                    <a:pt x="296" y="170"/>
                    <a:pt x="304" y="157"/>
                  </a:cubicBezTo>
                  <a:cubicBezTo>
                    <a:pt x="304" y="157"/>
                    <a:pt x="304" y="156"/>
                    <a:pt x="305" y="156"/>
                  </a:cubicBezTo>
                  <a:cubicBezTo>
                    <a:pt x="305" y="156"/>
                    <a:pt x="306" y="156"/>
                    <a:pt x="306" y="156"/>
                  </a:cubicBezTo>
                  <a:cubicBezTo>
                    <a:pt x="310" y="155"/>
                    <a:pt x="313" y="155"/>
                    <a:pt x="317" y="155"/>
                  </a:cubicBezTo>
                  <a:cubicBezTo>
                    <a:pt x="321" y="155"/>
                    <a:pt x="325" y="155"/>
                    <a:pt x="328" y="155"/>
                  </a:cubicBezTo>
                  <a:cubicBezTo>
                    <a:pt x="328" y="153"/>
                    <a:pt x="328" y="153"/>
                    <a:pt x="328" y="153"/>
                  </a:cubicBezTo>
                  <a:cubicBezTo>
                    <a:pt x="327" y="152"/>
                    <a:pt x="327" y="152"/>
                    <a:pt x="327" y="152"/>
                  </a:cubicBezTo>
                  <a:cubicBezTo>
                    <a:pt x="311" y="167"/>
                    <a:pt x="296" y="183"/>
                    <a:pt x="280" y="198"/>
                  </a:cubicBezTo>
                  <a:cubicBezTo>
                    <a:pt x="281" y="200"/>
                    <a:pt x="281" y="200"/>
                    <a:pt x="281" y="200"/>
                  </a:cubicBezTo>
                  <a:cubicBezTo>
                    <a:pt x="283" y="199"/>
                    <a:pt x="283" y="199"/>
                    <a:pt x="283" y="199"/>
                  </a:cubicBezTo>
                  <a:lnTo>
                    <a:pt x="281" y="200"/>
                  </a:lnTo>
                  <a:close/>
                  <a:moveTo>
                    <a:pt x="587" y="356"/>
                  </a:moveTo>
                  <a:cubicBezTo>
                    <a:pt x="589" y="356"/>
                    <a:pt x="589" y="356"/>
                    <a:pt x="589" y="356"/>
                  </a:cubicBezTo>
                  <a:cubicBezTo>
                    <a:pt x="588" y="341"/>
                    <a:pt x="586" y="328"/>
                    <a:pt x="585" y="314"/>
                  </a:cubicBezTo>
                  <a:cubicBezTo>
                    <a:pt x="585" y="311"/>
                    <a:pt x="585" y="311"/>
                    <a:pt x="585" y="311"/>
                  </a:cubicBezTo>
                  <a:cubicBezTo>
                    <a:pt x="582" y="313"/>
                    <a:pt x="582" y="313"/>
                    <a:pt x="582" y="313"/>
                  </a:cubicBezTo>
                  <a:cubicBezTo>
                    <a:pt x="569" y="320"/>
                    <a:pt x="558" y="327"/>
                    <a:pt x="545" y="334"/>
                  </a:cubicBezTo>
                  <a:cubicBezTo>
                    <a:pt x="542" y="336"/>
                    <a:pt x="542" y="336"/>
                    <a:pt x="542" y="336"/>
                  </a:cubicBezTo>
                  <a:cubicBezTo>
                    <a:pt x="545" y="337"/>
                    <a:pt x="545" y="337"/>
                    <a:pt x="545" y="337"/>
                  </a:cubicBezTo>
                  <a:cubicBezTo>
                    <a:pt x="559" y="344"/>
                    <a:pt x="572" y="351"/>
                    <a:pt x="586" y="358"/>
                  </a:cubicBezTo>
                  <a:cubicBezTo>
                    <a:pt x="589" y="359"/>
                    <a:pt x="589" y="359"/>
                    <a:pt x="589" y="359"/>
                  </a:cubicBezTo>
                  <a:cubicBezTo>
                    <a:pt x="589" y="356"/>
                    <a:pt x="589" y="356"/>
                    <a:pt x="589" y="356"/>
                  </a:cubicBezTo>
                  <a:cubicBezTo>
                    <a:pt x="587" y="356"/>
                    <a:pt x="587" y="356"/>
                    <a:pt x="587" y="356"/>
                  </a:cubicBezTo>
                  <a:cubicBezTo>
                    <a:pt x="588" y="354"/>
                    <a:pt x="588" y="354"/>
                    <a:pt x="588" y="354"/>
                  </a:cubicBezTo>
                  <a:cubicBezTo>
                    <a:pt x="574" y="347"/>
                    <a:pt x="561" y="341"/>
                    <a:pt x="547" y="334"/>
                  </a:cubicBezTo>
                  <a:cubicBezTo>
                    <a:pt x="546" y="336"/>
                    <a:pt x="546" y="336"/>
                    <a:pt x="546" y="336"/>
                  </a:cubicBezTo>
                  <a:cubicBezTo>
                    <a:pt x="547" y="337"/>
                    <a:pt x="547" y="337"/>
                    <a:pt x="547" y="337"/>
                  </a:cubicBezTo>
                  <a:cubicBezTo>
                    <a:pt x="560" y="330"/>
                    <a:pt x="571" y="324"/>
                    <a:pt x="584" y="316"/>
                  </a:cubicBezTo>
                  <a:cubicBezTo>
                    <a:pt x="583" y="315"/>
                    <a:pt x="583" y="315"/>
                    <a:pt x="583" y="315"/>
                  </a:cubicBezTo>
                  <a:cubicBezTo>
                    <a:pt x="581" y="315"/>
                    <a:pt x="581" y="315"/>
                    <a:pt x="581" y="315"/>
                  </a:cubicBezTo>
                  <a:cubicBezTo>
                    <a:pt x="582" y="329"/>
                    <a:pt x="584" y="342"/>
                    <a:pt x="585" y="356"/>
                  </a:cubicBezTo>
                  <a:cubicBezTo>
                    <a:pt x="587" y="356"/>
                    <a:pt x="587" y="356"/>
                    <a:pt x="587" y="356"/>
                  </a:cubicBezTo>
                  <a:cubicBezTo>
                    <a:pt x="588" y="354"/>
                    <a:pt x="588" y="354"/>
                    <a:pt x="588" y="354"/>
                  </a:cubicBezTo>
                  <a:lnTo>
                    <a:pt x="587" y="356"/>
                  </a:lnTo>
                  <a:close/>
                  <a:moveTo>
                    <a:pt x="1222" y="389"/>
                  </a:moveTo>
                  <a:cubicBezTo>
                    <a:pt x="1223" y="390"/>
                    <a:pt x="1223" y="390"/>
                    <a:pt x="1223" y="390"/>
                  </a:cubicBezTo>
                  <a:cubicBezTo>
                    <a:pt x="1224" y="390"/>
                    <a:pt x="1224" y="389"/>
                    <a:pt x="1224" y="389"/>
                  </a:cubicBezTo>
                  <a:cubicBezTo>
                    <a:pt x="1225" y="388"/>
                    <a:pt x="1225" y="388"/>
                    <a:pt x="1225" y="388"/>
                  </a:cubicBezTo>
                  <a:cubicBezTo>
                    <a:pt x="1224" y="387"/>
                    <a:pt x="1224" y="387"/>
                    <a:pt x="1224" y="387"/>
                  </a:cubicBezTo>
                  <a:cubicBezTo>
                    <a:pt x="1203" y="357"/>
                    <a:pt x="1182" y="327"/>
                    <a:pt x="1161" y="297"/>
                  </a:cubicBezTo>
                  <a:cubicBezTo>
                    <a:pt x="1160" y="295"/>
                    <a:pt x="1158" y="294"/>
                    <a:pt x="1157" y="292"/>
                  </a:cubicBezTo>
                  <a:cubicBezTo>
                    <a:pt x="1155" y="291"/>
                    <a:pt x="1154" y="291"/>
                    <a:pt x="1152" y="291"/>
                  </a:cubicBezTo>
                  <a:cubicBezTo>
                    <a:pt x="1150" y="291"/>
                    <a:pt x="1147" y="292"/>
                    <a:pt x="1145" y="293"/>
                  </a:cubicBezTo>
                  <a:cubicBezTo>
                    <a:pt x="1144" y="294"/>
                    <a:pt x="1144" y="294"/>
                    <a:pt x="1144" y="294"/>
                  </a:cubicBezTo>
                  <a:cubicBezTo>
                    <a:pt x="1144" y="296"/>
                    <a:pt x="1144" y="296"/>
                    <a:pt x="1144" y="296"/>
                  </a:cubicBezTo>
                  <a:cubicBezTo>
                    <a:pt x="1144" y="296"/>
                    <a:pt x="1144" y="296"/>
                    <a:pt x="1144" y="296"/>
                  </a:cubicBezTo>
                  <a:cubicBezTo>
                    <a:pt x="1144" y="297"/>
                    <a:pt x="1144" y="297"/>
                    <a:pt x="1145" y="298"/>
                  </a:cubicBezTo>
                  <a:cubicBezTo>
                    <a:pt x="1168" y="327"/>
                    <a:pt x="1191" y="357"/>
                    <a:pt x="1215" y="387"/>
                  </a:cubicBezTo>
                  <a:cubicBezTo>
                    <a:pt x="1217" y="389"/>
                    <a:pt x="1219" y="390"/>
                    <a:pt x="1221" y="391"/>
                  </a:cubicBezTo>
                  <a:cubicBezTo>
                    <a:pt x="1222" y="392"/>
                    <a:pt x="1222" y="392"/>
                    <a:pt x="1222" y="392"/>
                  </a:cubicBezTo>
                  <a:cubicBezTo>
                    <a:pt x="1223" y="390"/>
                    <a:pt x="1223" y="390"/>
                    <a:pt x="1223" y="390"/>
                  </a:cubicBezTo>
                  <a:cubicBezTo>
                    <a:pt x="1222" y="389"/>
                    <a:pt x="1222" y="389"/>
                    <a:pt x="1222" y="389"/>
                  </a:cubicBezTo>
                  <a:cubicBezTo>
                    <a:pt x="1223" y="388"/>
                    <a:pt x="1223" y="388"/>
                    <a:pt x="1223" y="388"/>
                  </a:cubicBezTo>
                  <a:cubicBezTo>
                    <a:pt x="1221" y="386"/>
                    <a:pt x="1219" y="385"/>
                    <a:pt x="1218" y="384"/>
                  </a:cubicBezTo>
                  <a:cubicBezTo>
                    <a:pt x="1195" y="355"/>
                    <a:pt x="1171" y="325"/>
                    <a:pt x="1148" y="295"/>
                  </a:cubicBezTo>
                  <a:cubicBezTo>
                    <a:pt x="1148" y="296"/>
                    <a:pt x="1148" y="296"/>
                    <a:pt x="1148" y="296"/>
                  </a:cubicBezTo>
                  <a:cubicBezTo>
                    <a:pt x="1148" y="296"/>
                    <a:pt x="1148" y="296"/>
                    <a:pt x="1148" y="296"/>
                  </a:cubicBezTo>
                  <a:cubicBezTo>
                    <a:pt x="1148" y="295"/>
                    <a:pt x="1148" y="295"/>
                    <a:pt x="1148" y="295"/>
                  </a:cubicBezTo>
                  <a:cubicBezTo>
                    <a:pt x="1148" y="296"/>
                    <a:pt x="1148" y="296"/>
                    <a:pt x="1148" y="296"/>
                  </a:cubicBezTo>
                  <a:cubicBezTo>
                    <a:pt x="1148" y="296"/>
                    <a:pt x="1148" y="296"/>
                    <a:pt x="1148" y="296"/>
                  </a:cubicBezTo>
                  <a:cubicBezTo>
                    <a:pt x="1148" y="295"/>
                    <a:pt x="1148" y="295"/>
                    <a:pt x="1148" y="294"/>
                  </a:cubicBezTo>
                  <a:cubicBezTo>
                    <a:pt x="1146" y="295"/>
                    <a:pt x="1146" y="295"/>
                    <a:pt x="1146" y="295"/>
                  </a:cubicBezTo>
                  <a:cubicBezTo>
                    <a:pt x="1147" y="297"/>
                    <a:pt x="1147" y="297"/>
                    <a:pt x="1147" y="297"/>
                  </a:cubicBezTo>
                  <a:cubicBezTo>
                    <a:pt x="1149" y="295"/>
                    <a:pt x="1151" y="295"/>
                    <a:pt x="1152" y="295"/>
                  </a:cubicBezTo>
                  <a:cubicBezTo>
                    <a:pt x="1153" y="295"/>
                    <a:pt x="1154" y="295"/>
                    <a:pt x="1155" y="296"/>
                  </a:cubicBezTo>
                  <a:cubicBezTo>
                    <a:pt x="1156" y="296"/>
                    <a:pt x="1157" y="298"/>
                    <a:pt x="1158" y="299"/>
                  </a:cubicBezTo>
                  <a:cubicBezTo>
                    <a:pt x="1179" y="329"/>
                    <a:pt x="1200" y="359"/>
                    <a:pt x="1221" y="389"/>
                  </a:cubicBezTo>
                  <a:cubicBezTo>
                    <a:pt x="1223" y="388"/>
                    <a:pt x="1223" y="388"/>
                    <a:pt x="1223" y="388"/>
                  </a:cubicBezTo>
                  <a:cubicBezTo>
                    <a:pt x="1221" y="387"/>
                    <a:pt x="1221" y="387"/>
                    <a:pt x="1221" y="387"/>
                  </a:cubicBezTo>
                  <a:cubicBezTo>
                    <a:pt x="1221" y="387"/>
                    <a:pt x="1220" y="388"/>
                    <a:pt x="1220" y="388"/>
                  </a:cubicBezTo>
                  <a:cubicBezTo>
                    <a:pt x="1222" y="389"/>
                    <a:pt x="1222" y="389"/>
                    <a:pt x="1222" y="389"/>
                  </a:cubicBezTo>
                  <a:cubicBezTo>
                    <a:pt x="1223" y="388"/>
                    <a:pt x="1223" y="388"/>
                    <a:pt x="1223" y="388"/>
                  </a:cubicBezTo>
                  <a:lnTo>
                    <a:pt x="1222" y="389"/>
                  </a:lnTo>
                  <a:close/>
                  <a:moveTo>
                    <a:pt x="625" y="121"/>
                  </a:moveTo>
                  <a:cubicBezTo>
                    <a:pt x="627" y="120"/>
                    <a:pt x="627" y="120"/>
                    <a:pt x="627" y="120"/>
                  </a:cubicBezTo>
                  <a:cubicBezTo>
                    <a:pt x="627" y="120"/>
                    <a:pt x="626" y="119"/>
                    <a:pt x="626" y="119"/>
                  </a:cubicBezTo>
                  <a:cubicBezTo>
                    <a:pt x="625" y="117"/>
                    <a:pt x="625" y="117"/>
                    <a:pt x="625" y="117"/>
                  </a:cubicBezTo>
                  <a:cubicBezTo>
                    <a:pt x="624" y="118"/>
                    <a:pt x="624" y="118"/>
                    <a:pt x="624" y="118"/>
                  </a:cubicBezTo>
                  <a:cubicBezTo>
                    <a:pt x="606" y="125"/>
                    <a:pt x="589" y="131"/>
                    <a:pt x="572" y="138"/>
                  </a:cubicBezTo>
                  <a:cubicBezTo>
                    <a:pt x="571" y="138"/>
                    <a:pt x="570" y="139"/>
                    <a:pt x="569" y="140"/>
                  </a:cubicBezTo>
                  <a:cubicBezTo>
                    <a:pt x="569" y="141"/>
                    <a:pt x="569" y="142"/>
                    <a:pt x="568" y="143"/>
                  </a:cubicBezTo>
                  <a:cubicBezTo>
                    <a:pt x="569" y="143"/>
                    <a:pt x="569" y="143"/>
                    <a:pt x="569" y="143"/>
                  </a:cubicBezTo>
                  <a:cubicBezTo>
                    <a:pt x="571" y="143"/>
                    <a:pt x="571" y="143"/>
                    <a:pt x="571" y="143"/>
                  </a:cubicBezTo>
                  <a:cubicBezTo>
                    <a:pt x="569" y="143"/>
                    <a:pt x="569" y="143"/>
                    <a:pt x="569" y="143"/>
                  </a:cubicBezTo>
                  <a:cubicBezTo>
                    <a:pt x="569" y="150"/>
                    <a:pt x="570" y="157"/>
                    <a:pt x="571" y="165"/>
                  </a:cubicBezTo>
                  <a:cubicBezTo>
                    <a:pt x="571" y="169"/>
                    <a:pt x="571" y="169"/>
                    <a:pt x="571" y="169"/>
                  </a:cubicBezTo>
                  <a:cubicBezTo>
                    <a:pt x="574" y="166"/>
                    <a:pt x="574" y="166"/>
                    <a:pt x="574" y="166"/>
                  </a:cubicBezTo>
                  <a:cubicBezTo>
                    <a:pt x="592" y="151"/>
                    <a:pt x="609" y="137"/>
                    <a:pt x="627" y="123"/>
                  </a:cubicBezTo>
                  <a:cubicBezTo>
                    <a:pt x="628" y="122"/>
                    <a:pt x="628" y="122"/>
                    <a:pt x="628" y="122"/>
                  </a:cubicBezTo>
                  <a:cubicBezTo>
                    <a:pt x="627" y="120"/>
                    <a:pt x="627" y="120"/>
                    <a:pt x="627" y="120"/>
                  </a:cubicBezTo>
                  <a:cubicBezTo>
                    <a:pt x="625" y="121"/>
                    <a:pt x="625" y="121"/>
                    <a:pt x="625" y="121"/>
                  </a:cubicBezTo>
                  <a:cubicBezTo>
                    <a:pt x="624" y="120"/>
                    <a:pt x="624" y="120"/>
                    <a:pt x="624" y="120"/>
                  </a:cubicBezTo>
                  <a:cubicBezTo>
                    <a:pt x="607" y="134"/>
                    <a:pt x="590" y="148"/>
                    <a:pt x="571" y="163"/>
                  </a:cubicBezTo>
                  <a:cubicBezTo>
                    <a:pt x="573" y="165"/>
                    <a:pt x="573" y="165"/>
                    <a:pt x="573" y="165"/>
                  </a:cubicBezTo>
                  <a:cubicBezTo>
                    <a:pt x="575" y="165"/>
                    <a:pt x="575" y="165"/>
                    <a:pt x="575" y="165"/>
                  </a:cubicBezTo>
                  <a:cubicBezTo>
                    <a:pt x="574" y="157"/>
                    <a:pt x="573" y="150"/>
                    <a:pt x="572" y="143"/>
                  </a:cubicBezTo>
                  <a:cubicBezTo>
                    <a:pt x="572" y="143"/>
                    <a:pt x="572" y="143"/>
                    <a:pt x="572" y="143"/>
                  </a:cubicBezTo>
                  <a:cubicBezTo>
                    <a:pt x="572" y="143"/>
                    <a:pt x="572" y="143"/>
                    <a:pt x="572" y="143"/>
                  </a:cubicBezTo>
                  <a:cubicBezTo>
                    <a:pt x="571" y="143"/>
                    <a:pt x="571" y="143"/>
                    <a:pt x="571" y="143"/>
                  </a:cubicBezTo>
                  <a:cubicBezTo>
                    <a:pt x="572" y="143"/>
                    <a:pt x="572" y="143"/>
                    <a:pt x="572" y="143"/>
                  </a:cubicBezTo>
                  <a:cubicBezTo>
                    <a:pt x="572" y="143"/>
                    <a:pt x="572" y="143"/>
                    <a:pt x="572" y="143"/>
                  </a:cubicBezTo>
                  <a:cubicBezTo>
                    <a:pt x="571" y="143"/>
                    <a:pt x="571" y="143"/>
                    <a:pt x="571"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2" y="143"/>
                    <a:pt x="572" y="143"/>
                    <a:pt x="572" y="143"/>
                  </a:cubicBezTo>
                  <a:cubicBezTo>
                    <a:pt x="573" y="142"/>
                    <a:pt x="573" y="142"/>
                    <a:pt x="573" y="142"/>
                  </a:cubicBezTo>
                  <a:cubicBezTo>
                    <a:pt x="573" y="142"/>
                    <a:pt x="573" y="142"/>
                    <a:pt x="573" y="142"/>
                  </a:cubicBezTo>
                  <a:cubicBezTo>
                    <a:pt x="573" y="142"/>
                    <a:pt x="573" y="142"/>
                    <a:pt x="573" y="142"/>
                  </a:cubicBezTo>
                  <a:cubicBezTo>
                    <a:pt x="573" y="141"/>
                    <a:pt x="573" y="141"/>
                    <a:pt x="573" y="141"/>
                  </a:cubicBezTo>
                  <a:cubicBezTo>
                    <a:pt x="573" y="142"/>
                    <a:pt x="573" y="142"/>
                    <a:pt x="573" y="142"/>
                  </a:cubicBezTo>
                  <a:cubicBezTo>
                    <a:pt x="573" y="142"/>
                    <a:pt x="573" y="142"/>
                    <a:pt x="573" y="142"/>
                  </a:cubicBezTo>
                  <a:cubicBezTo>
                    <a:pt x="573" y="141"/>
                    <a:pt x="573" y="141"/>
                    <a:pt x="573" y="141"/>
                  </a:cubicBezTo>
                  <a:cubicBezTo>
                    <a:pt x="573" y="142"/>
                    <a:pt x="573" y="142"/>
                    <a:pt x="573" y="142"/>
                  </a:cubicBezTo>
                  <a:cubicBezTo>
                    <a:pt x="590" y="135"/>
                    <a:pt x="608" y="128"/>
                    <a:pt x="625" y="122"/>
                  </a:cubicBezTo>
                  <a:cubicBezTo>
                    <a:pt x="624" y="120"/>
                    <a:pt x="624" y="120"/>
                    <a:pt x="624" y="120"/>
                  </a:cubicBezTo>
                  <a:cubicBezTo>
                    <a:pt x="623" y="121"/>
                    <a:pt x="623" y="121"/>
                    <a:pt x="623" y="121"/>
                  </a:cubicBezTo>
                  <a:cubicBezTo>
                    <a:pt x="623" y="121"/>
                    <a:pt x="623" y="122"/>
                    <a:pt x="624" y="122"/>
                  </a:cubicBezTo>
                  <a:cubicBezTo>
                    <a:pt x="625" y="121"/>
                    <a:pt x="625" y="121"/>
                    <a:pt x="625" y="121"/>
                  </a:cubicBezTo>
                  <a:cubicBezTo>
                    <a:pt x="624" y="120"/>
                    <a:pt x="624" y="120"/>
                    <a:pt x="624" y="120"/>
                  </a:cubicBezTo>
                  <a:lnTo>
                    <a:pt x="625" y="121"/>
                  </a:lnTo>
                  <a:close/>
                  <a:moveTo>
                    <a:pt x="262" y="270"/>
                  </a:moveTo>
                  <a:cubicBezTo>
                    <a:pt x="260" y="269"/>
                    <a:pt x="260" y="269"/>
                    <a:pt x="260" y="269"/>
                  </a:cubicBezTo>
                  <a:cubicBezTo>
                    <a:pt x="254" y="275"/>
                    <a:pt x="248" y="282"/>
                    <a:pt x="241" y="288"/>
                  </a:cubicBezTo>
                  <a:cubicBezTo>
                    <a:pt x="240" y="289"/>
                    <a:pt x="240" y="289"/>
                    <a:pt x="240" y="289"/>
                  </a:cubicBezTo>
                  <a:cubicBezTo>
                    <a:pt x="241" y="291"/>
                    <a:pt x="241" y="291"/>
                    <a:pt x="241" y="291"/>
                  </a:cubicBezTo>
                  <a:cubicBezTo>
                    <a:pt x="245" y="294"/>
                    <a:pt x="248" y="298"/>
                    <a:pt x="252" y="302"/>
                  </a:cubicBezTo>
                  <a:cubicBezTo>
                    <a:pt x="254" y="304"/>
                    <a:pt x="254" y="304"/>
                    <a:pt x="254" y="304"/>
                  </a:cubicBezTo>
                  <a:cubicBezTo>
                    <a:pt x="255" y="301"/>
                    <a:pt x="255" y="301"/>
                    <a:pt x="255" y="301"/>
                  </a:cubicBezTo>
                  <a:cubicBezTo>
                    <a:pt x="259" y="295"/>
                    <a:pt x="262" y="288"/>
                    <a:pt x="266" y="282"/>
                  </a:cubicBezTo>
                  <a:cubicBezTo>
                    <a:pt x="268" y="280"/>
                    <a:pt x="269" y="278"/>
                    <a:pt x="269" y="276"/>
                  </a:cubicBezTo>
                  <a:cubicBezTo>
                    <a:pt x="269" y="274"/>
                    <a:pt x="268" y="273"/>
                    <a:pt x="267" y="271"/>
                  </a:cubicBezTo>
                  <a:cubicBezTo>
                    <a:pt x="266" y="270"/>
                    <a:pt x="264" y="269"/>
                    <a:pt x="263" y="268"/>
                  </a:cubicBezTo>
                  <a:cubicBezTo>
                    <a:pt x="261" y="267"/>
                    <a:pt x="261" y="267"/>
                    <a:pt x="261" y="267"/>
                  </a:cubicBezTo>
                  <a:cubicBezTo>
                    <a:pt x="260" y="269"/>
                    <a:pt x="260" y="269"/>
                    <a:pt x="260" y="269"/>
                  </a:cubicBezTo>
                  <a:cubicBezTo>
                    <a:pt x="262" y="270"/>
                    <a:pt x="262" y="270"/>
                    <a:pt x="262" y="270"/>
                  </a:cubicBezTo>
                  <a:cubicBezTo>
                    <a:pt x="261" y="272"/>
                    <a:pt x="261" y="272"/>
                    <a:pt x="261" y="272"/>
                  </a:cubicBezTo>
                  <a:cubicBezTo>
                    <a:pt x="262" y="273"/>
                    <a:pt x="263" y="273"/>
                    <a:pt x="264" y="274"/>
                  </a:cubicBezTo>
                  <a:cubicBezTo>
                    <a:pt x="265" y="275"/>
                    <a:pt x="265" y="275"/>
                    <a:pt x="265" y="276"/>
                  </a:cubicBezTo>
                  <a:cubicBezTo>
                    <a:pt x="265" y="277"/>
                    <a:pt x="264" y="278"/>
                    <a:pt x="263" y="280"/>
                  </a:cubicBezTo>
                  <a:cubicBezTo>
                    <a:pt x="259" y="286"/>
                    <a:pt x="256" y="293"/>
                    <a:pt x="252" y="299"/>
                  </a:cubicBezTo>
                  <a:cubicBezTo>
                    <a:pt x="254" y="300"/>
                    <a:pt x="254" y="300"/>
                    <a:pt x="254" y="300"/>
                  </a:cubicBezTo>
                  <a:cubicBezTo>
                    <a:pt x="255" y="299"/>
                    <a:pt x="255" y="299"/>
                    <a:pt x="255" y="299"/>
                  </a:cubicBezTo>
                  <a:cubicBezTo>
                    <a:pt x="251" y="295"/>
                    <a:pt x="248" y="291"/>
                    <a:pt x="244" y="288"/>
                  </a:cubicBezTo>
                  <a:cubicBezTo>
                    <a:pt x="243" y="289"/>
                    <a:pt x="243" y="289"/>
                    <a:pt x="243" y="289"/>
                  </a:cubicBezTo>
                  <a:cubicBezTo>
                    <a:pt x="244" y="291"/>
                    <a:pt x="244" y="291"/>
                    <a:pt x="244" y="291"/>
                  </a:cubicBezTo>
                  <a:cubicBezTo>
                    <a:pt x="250" y="284"/>
                    <a:pt x="257" y="278"/>
                    <a:pt x="263" y="271"/>
                  </a:cubicBezTo>
                  <a:cubicBezTo>
                    <a:pt x="262" y="270"/>
                    <a:pt x="262" y="270"/>
                    <a:pt x="262" y="270"/>
                  </a:cubicBezTo>
                  <a:cubicBezTo>
                    <a:pt x="261" y="272"/>
                    <a:pt x="261" y="272"/>
                    <a:pt x="261" y="272"/>
                  </a:cubicBezTo>
                  <a:lnTo>
                    <a:pt x="262" y="270"/>
                  </a:lnTo>
                  <a:close/>
                  <a:moveTo>
                    <a:pt x="1152" y="288"/>
                  </a:moveTo>
                  <a:cubicBezTo>
                    <a:pt x="1153" y="287"/>
                    <a:pt x="1153" y="287"/>
                    <a:pt x="1153" y="287"/>
                  </a:cubicBezTo>
                  <a:cubicBezTo>
                    <a:pt x="1150" y="281"/>
                    <a:pt x="1147" y="276"/>
                    <a:pt x="1143" y="274"/>
                  </a:cubicBezTo>
                  <a:cubicBezTo>
                    <a:pt x="1140" y="271"/>
                    <a:pt x="1136" y="270"/>
                    <a:pt x="1131" y="270"/>
                  </a:cubicBezTo>
                  <a:cubicBezTo>
                    <a:pt x="1130" y="270"/>
                    <a:pt x="1128" y="270"/>
                    <a:pt x="1127" y="270"/>
                  </a:cubicBezTo>
                  <a:cubicBezTo>
                    <a:pt x="1123" y="270"/>
                    <a:pt x="1123" y="270"/>
                    <a:pt x="1123" y="270"/>
                  </a:cubicBezTo>
                  <a:cubicBezTo>
                    <a:pt x="1125" y="273"/>
                    <a:pt x="1125" y="273"/>
                    <a:pt x="1125" y="273"/>
                  </a:cubicBezTo>
                  <a:cubicBezTo>
                    <a:pt x="1129" y="278"/>
                    <a:pt x="1132" y="282"/>
                    <a:pt x="1135" y="286"/>
                  </a:cubicBezTo>
                  <a:cubicBezTo>
                    <a:pt x="1136" y="288"/>
                    <a:pt x="1138" y="289"/>
                    <a:pt x="1139" y="291"/>
                  </a:cubicBezTo>
                  <a:cubicBezTo>
                    <a:pt x="1141" y="292"/>
                    <a:pt x="1143" y="293"/>
                    <a:pt x="1145" y="293"/>
                  </a:cubicBezTo>
                  <a:cubicBezTo>
                    <a:pt x="1147" y="293"/>
                    <a:pt x="1150" y="292"/>
                    <a:pt x="1153" y="290"/>
                  </a:cubicBezTo>
                  <a:cubicBezTo>
                    <a:pt x="1154" y="289"/>
                    <a:pt x="1154" y="289"/>
                    <a:pt x="1154" y="289"/>
                  </a:cubicBezTo>
                  <a:cubicBezTo>
                    <a:pt x="1153" y="287"/>
                    <a:pt x="1153" y="287"/>
                    <a:pt x="1153" y="287"/>
                  </a:cubicBezTo>
                  <a:cubicBezTo>
                    <a:pt x="1152" y="288"/>
                    <a:pt x="1152" y="288"/>
                    <a:pt x="1152" y="288"/>
                  </a:cubicBezTo>
                  <a:cubicBezTo>
                    <a:pt x="1151" y="286"/>
                    <a:pt x="1151" y="286"/>
                    <a:pt x="1151" y="286"/>
                  </a:cubicBezTo>
                  <a:cubicBezTo>
                    <a:pt x="1148" y="288"/>
                    <a:pt x="1146" y="289"/>
                    <a:pt x="1145" y="289"/>
                  </a:cubicBezTo>
                  <a:cubicBezTo>
                    <a:pt x="1144" y="289"/>
                    <a:pt x="1143" y="288"/>
                    <a:pt x="1142" y="287"/>
                  </a:cubicBezTo>
                  <a:cubicBezTo>
                    <a:pt x="1141" y="287"/>
                    <a:pt x="1140" y="285"/>
                    <a:pt x="1138" y="284"/>
                  </a:cubicBezTo>
                  <a:cubicBezTo>
                    <a:pt x="1136" y="279"/>
                    <a:pt x="1132" y="275"/>
                    <a:pt x="1128" y="271"/>
                  </a:cubicBezTo>
                  <a:cubicBezTo>
                    <a:pt x="1127" y="272"/>
                    <a:pt x="1127" y="272"/>
                    <a:pt x="1127" y="272"/>
                  </a:cubicBezTo>
                  <a:cubicBezTo>
                    <a:pt x="1127" y="274"/>
                    <a:pt x="1127" y="274"/>
                    <a:pt x="1127" y="274"/>
                  </a:cubicBezTo>
                  <a:cubicBezTo>
                    <a:pt x="1129" y="274"/>
                    <a:pt x="1130" y="274"/>
                    <a:pt x="1131" y="274"/>
                  </a:cubicBezTo>
                  <a:cubicBezTo>
                    <a:pt x="1136" y="274"/>
                    <a:pt x="1138" y="275"/>
                    <a:pt x="1141" y="277"/>
                  </a:cubicBezTo>
                  <a:cubicBezTo>
                    <a:pt x="1144" y="279"/>
                    <a:pt x="1146" y="283"/>
                    <a:pt x="1150" y="289"/>
                  </a:cubicBezTo>
                  <a:cubicBezTo>
                    <a:pt x="1152" y="288"/>
                    <a:pt x="1152" y="288"/>
                    <a:pt x="1152" y="288"/>
                  </a:cubicBezTo>
                  <a:cubicBezTo>
                    <a:pt x="1151" y="286"/>
                    <a:pt x="1151" y="286"/>
                    <a:pt x="1151" y="286"/>
                  </a:cubicBezTo>
                  <a:lnTo>
                    <a:pt x="1152" y="288"/>
                  </a:lnTo>
                  <a:close/>
                  <a:moveTo>
                    <a:pt x="1177" y="282"/>
                  </a:moveTo>
                  <a:cubicBezTo>
                    <a:pt x="1179" y="282"/>
                    <a:pt x="1179" y="282"/>
                    <a:pt x="1179" y="282"/>
                  </a:cubicBezTo>
                  <a:cubicBezTo>
                    <a:pt x="1179" y="282"/>
                    <a:pt x="1180" y="281"/>
                    <a:pt x="1180" y="281"/>
                  </a:cubicBezTo>
                  <a:cubicBezTo>
                    <a:pt x="1180" y="279"/>
                    <a:pt x="1180" y="279"/>
                    <a:pt x="1180" y="279"/>
                  </a:cubicBezTo>
                  <a:cubicBezTo>
                    <a:pt x="1178" y="279"/>
                    <a:pt x="1178" y="279"/>
                    <a:pt x="1178" y="279"/>
                  </a:cubicBezTo>
                  <a:cubicBezTo>
                    <a:pt x="1169" y="277"/>
                    <a:pt x="1159" y="275"/>
                    <a:pt x="1149" y="273"/>
                  </a:cubicBezTo>
                  <a:cubicBezTo>
                    <a:pt x="1145" y="272"/>
                    <a:pt x="1145" y="272"/>
                    <a:pt x="1145" y="272"/>
                  </a:cubicBezTo>
                  <a:cubicBezTo>
                    <a:pt x="1147" y="276"/>
                    <a:pt x="1147" y="276"/>
                    <a:pt x="1147" y="276"/>
                  </a:cubicBezTo>
                  <a:cubicBezTo>
                    <a:pt x="1149" y="280"/>
                    <a:pt x="1151" y="283"/>
                    <a:pt x="1152" y="285"/>
                  </a:cubicBezTo>
                  <a:cubicBezTo>
                    <a:pt x="1153" y="286"/>
                    <a:pt x="1154" y="287"/>
                    <a:pt x="1155" y="288"/>
                  </a:cubicBezTo>
                  <a:cubicBezTo>
                    <a:pt x="1156" y="288"/>
                    <a:pt x="1158" y="288"/>
                    <a:pt x="1159" y="288"/>
                  </a:cubicBezTo>
                  <a:cubicBezTo>
                    <a:pt x="1161" y="288"/>
                    <a:pt x="1164" y="288"/>
                    <a:pt x="1168" y="287"/>
                  </a:cubicBezTo>
                  <a:cubicBezTo>
                    <a:pt x="1171" y="286"/>
                    <a:pt x="1175" y="285"/>
                    <a:pt x="1178" y="284"/>
                  </a:cubicBezTo>
                  <a:cubicBezTo>
                    <a:pt x="1179" y="283"/>
                    <a:pt x="1179" y="283"/>
                    <a:pt x="1179" y="283"/>
                  </a:cubicBezTo>
                  <a:cubicBezTo>
                    <a:pt x="1179" y="282"/>
                    <a:pt x="1179" y="282"/>
                    <a:pt x="1179" y="282"/>
                  </a:cubicBezTo>
                  <a:cubicBezTo>
                    <a:pt x="1177" y="282"/>
                    <a:pt x="1177" y="282"/>
                    <a:pt x="1177" y="282"/>
                  </a:cubicBezTo>
                  <a:cubicBezTo>
                    <a:pt x="1177" y="280"/>
                    <a:pt x="1177" y="280"/>
                    <a:pt x="1177" y="280"/>
                  </a:cubicBezTo>
                  <a:cubicBezTo>
                    <a:pt x="1174" y="281"/>
                    <a:pt x="1170" y="282"/>
                    <a:pt x="1167" y="283"/>
                  </a:cubicBezTo>
                  <a:cubicBezTo>
                    <a:pt x="1163" y="284"/>
                    <a:pt x="1160" y="284"/>
                    <a:pt x="1159" y="284"/>
                  </a:cubicBezTo>
                  <a:cubicBezTo>
                    <a:pt x="1158" y="284"/>
                    <a:pt x="1157" y="284"/>
                    <a:pt x="1157" y="284"/>
                  </a:cubicBezTo>
                  <a:cubicBezTo>
                    <a:pt x="1156" y="284"/>
                    <a:pt x="1155" y="283"/>
                    <a:pt x="1154" y="281"/>
                  </a:cubicBezTo>
                  <a:cubicBezTo>
                    <a:pt x="1153" y="280"/>
                    <a:pt x="1152" y="277"/>
                    <a:pt x="1150" y="274"/>
                  </a:cubicBezTo>
                  <a:cubicBezTo>
                    <a:pt x="1149" y="275"/>
                    <a:pt x="1149" y="275"/>
                    <a:pt x="1149" y="275"/>
                  </a:cubicBezTo>
                  <a:cubicBezTo>
                    <a:pt x="1148" y="277"/>
                    <a:pt x="1148" y="277"/>
                    <a:pt x="1148" y="277"/>
                  </a:cubicBezTo>
                  <a:cubicBezTo>
                    <a:pt x="1158" y="279"/>
                    <a:pt x="1168" y="281"/>
                    <a:pt x="1177" y="283"/>
                  </a:cubicBezTo>
                  <a:cubicBezTo>
                    <a:pt x="1178" y="281"/>
                    <a:pt x="1178" y="281"/>
                    <a:pt x="1178" y="281"/>
                  </a:cubicBezTo>
                  <a:cubicBezTo>
                    <a:pt x="1176" y="280"/>
                    <a:pt x="1176" y="280"/>
                    <a:pt x="1176" y="280"/>
                  </a:cubicBezTo>
                  <a:cubicBezTo>
                    <a:pt x="1176" y="281"/>
                    <a:pt x="1176" y="281"/>
                    <a:pt x="1175" y="282"/>
                  </a:cubicBezTo>
                  <a:cubicBezTo>
                    <a:pt x="1177" y="282"/>
                    <a:pt x="1177" y="282"/>
                    <a:pt x="1177" y="282"/>
                  </a:cubicBezTo>
                  <a:cubicBezTo>
                    <a:pt x="1177" y="280"/>
                    <a:pt x="1177" y="280"/>
                    <a:pt x="1177" y="280"/>
                  </a:cubicBezTo>
                  <a:lnTo>
                    <a:pt x="1177" y="282"/>
                  </a:lnTo>
                  <a:close/>
                  <a:moveTo>
                    <a:pt x="1237" y="412"/>
                  </a:moveTo>
                  <a:cubicBezTo>
                    <a:pt x="1239" y="414"/>
                    <a:pt x="1239" y="414"/>
                    <a:pt x="1239" y="414"/>
                  </a:cubicBezTo>
                  <a:cubicBezTo>
                    <a:pt x="1239" y="413"/>
                    <a:pt x="1240" y="413"/>
                    <a:pt x="1240" y="413"/>
                  </a:cubicBezTo>
                  <a:cubicBezTo>
                    <a:pt x="1241" y="411"/>
                    <a:pt x="1241" y="411"/>
                    <a:pt x="1241" y="411"/>
                  </a:cubicBezTo>
                  <a:cubicBezTo>
                    <a:pt x="1240" y="410"/>
                    <a:pt x="1240" y="410"/>
                    <a:pt x="1240" y="410"/>
                  </a:cubicBezTo>
                  <a:cubicBezTo>
                    <a:pt x="1236" y="404"/>
                    <a:pt x="1232" y="399"/>
                    <a:pt x="1228" y="393"/>
                  </a:cubicBezTo>
                  <a:cubicBezTo>
                    <a:pt x="1227" y="391"/>
                    <a:pt x="1227" y="391"/>
                    <a:pt x="1227" y="391"/>
                  </a:cubicBezTo>
                  <a:cubicBezTo>
                    <a:pt x="1225" y="393"/>
                    <a:pt x="1225" y="393"/>
                    <a:pt x="1225" y="393"/>
                  </a:cubicBezTo>
                  <a:cubicBezTo>
                    <a:pt x="1225" y="393"/>
                    <a:pt x="1224" y="394"/>
                    <a:pt x="1224" y="394"/>
                  </a:cubicBezTo>
                  <a:cubicBezTo>
                    <a:pt x="1222" y="395"/>
                    <a:pt x="1222" y="395"/>
                    <a:pt x="1222" y="395"/>
                  </a:cubicBezTo>
                  <a:cubicBezTo>
                    <a:pt x="1223" y="397"/>
                    <a:pt x="1223" y="397"/>
                    <a:pt x="1223" y="397"/>
                  </a:cubicBezTo>
                  <a:cubicBezTo>
                    <a:pt x="1227" y="402"/>
                    <a:pt x="1232" y="408"/>
                    <a:pt x="1236" y="413"/>
                  </a:cubicBezTo>
                  <a:cubicBezTo>
                    <a:pt x="1237" y="415"/>
                    <a:pt x="1237" y="415"/>
                    <a:pt x="1237" y="415"/>
                  </a:cubicBezTo>
                  <a:cubicBezTo>
                    <a:pt x="1239" y="414"/>
                    <a:pt x="1239" y="414"/>
                    <a:pt x="1239" y="414"/>
                  </a:cubicBezTo>
                  <a:cubicBezTo>
                    <a:pt x="1237" y="412"/>
                    <a:pt x="1237" y="412"/>
                    <a:pt x="1237" y="412"/>
                  </a:cubicBezTo>
                  <a:cubicBezTo>
                    <a:pt x="1239" y="411"/>
                    <a:pt x="1239" y="411"/>
                    <a:pt x="1239" y="411"/>
                  </a:cubicBezTo>
                  <a:cubicBezTo>
                    <a:pt x="1235" y="405"/>
                    <a:pt x="1231" y="400"/>
                    <a:pt x="1226" y="395"/>
                  </a:cubicBezTo>
                  <a:cubicBezTo>
                    <a:pt x="1225" y="396"/>
                    <a:pt x="1225" y="396"/>
                    <a:pt x="1225" y="396"/>
                  </a:cubicBezTo>
                  <a:cubicBezTo>
                    <a:pt x="1226" y="397"/>
                    <a:pt x="1226" y="397"/>
                    <a:pt x="1226" y="397"/>
                  </a:cubicBezTo>
                  <a:cubicBezTo>
                    <a:pt x="1227" y="397"/>
                    <a:pt x="1227" y="396"/>
                    <a:pt x="1228" y="396"/>
                  </a:cubicBezTo>
                  <a:cubicBezTo>
                    <a:pt x="1227" y="394"/>
                    <a:pt x="1227" y="394"/>
                    <a:pt x="1227" y="394"/>
                  </a:cubicBezTo>
                  <a:cubicBezTo>
                    <a:pt x="1225" y="396"/>
                    <a:pt x="1225" y="396"/>
                    <a:pt x="1225" y="396"/>
                  </a:cubicBezTo>
                  <a:cubicBezTo>
                    <a:pt x="1229" y="401"/>
                    <a:pt x="1233" y="407"/>
                    <a:pt x="1237" y="412"/>
                  </a:cubicBezTo>
                  <a:cubicBezTo>
                    <a:pt x="1239" y="411"/>
                    <a:pt x="1239" y="411"/>
                    <a:pt x="1239" y="411"/>
                  </a:cubicBezTo>
                  <a:cubicBezTo>
                    <a:pt x="1237" y="409"/>
                    <a:pt x="1237" y="409"/>
                    <a:pt x="1237" y="409"/>
                  </a:cubicBezTo>
                  <a:cubicBezTo>
                    <a:pt x="1237" y="410"/>
                    <a:pt x="1237" y="410"/>
                    <a:pt x="1236" y="410"/>
                  </a:cubicBezTo>
                  <a:cubicBezTo>
                    <a:pt x="1237" y="412"/>
                    <a:pt x="1237" y="412"/>
                    <a:pt x="1237" y="412"/>
                  </a:cubicBezTo>
                  <a:cubicBezTo>
                    <a:pt x="1239" y="411"/>
                    <a:pt x="1239" y="411"/>
                    <a:pt x="1239" y="411"/>
                  </a:cubicBezTo>
                  <a:lnTo>
                    <a:pt x="1237" y="41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4" name="Google Shape;3444;p36"/>
            <p:cNvSpPr/>
            <p:nvPr/>
          </p:nvSpPr>
          <p:spPr>
            <a:xfrm>
              <a:off x="5757863" y="4211639"/>
              <a:ext cx="188913" cy="96838"/>
            </a:xfrm>
            <a:custGeom>
              <a:rect b="b" l="l" r="r" t="t"/>
              <a:pathLst>
                <a:path extrusionOk="0" h="202" w="395">
                  <a:moveTo>
                    <a:pt x="0" y="202"/>
                  </a:moveTo>
                  <a:cubicBezTo>
                    <a:pt x="4" y="195"/>
                    <a:pt x="8" y="189"/>
                    <a:pt x="11" y="183"/>
                  </a:cubicBezTo>
                  <a:cubicBezTo>
                    <a:pt x="27" y="157"/>
                    <a:pt x="42" y="131"/>
                    <a:pt x="58" y="105"/>
                  </a:cubicBezTo>
                  <a:cubicBezTo>
                    <a:pt x="61" y="101"/>
                    <a:pt x="64" y="97"/>
                    <a:pt x="68" y="93"/>
                  </a:cubicBezTo>
                  <a:cubicBezTo>
                    <a:pt x="97" y="63"/>
                    <a:pt x="127" y="33"/>
                    <a:pt x="157" y="4"/>
                  </a:cubicBezTo>
                  <a:cubicBezTo>
                    <a:pt x="158" y="2"/>
                    <a:pt x="160" y="1"/>
                    <a:pt x="163" y="0"/>
                  </a:cubicBezTo>
                  <a:cubicBezTo>
                    <a:pt x="156" y="12"/>
                    <a:pt x="149" y="24"/>
                    <a:pt x="142" y="36"/>
                  </a:cubicBezTo>
                  <a:cubicBezTo>
                    <a:pt x="135" y="48"/>
                    <a:pt x="129" y="61"/>
                    <a:pt x="122" y="73"/>
                  </a:cubicBezTo>
                  <a:cubicBezTo>
                    <a:pt x="115" y="85"/>
                    <a:pt x="108" y="97"/>
                    <a:pt x="101" y="109"/>
                  </a:cubicBezTo>
                  <a:cubicBezTo>
                    <a:pt x="94" y="121"/>
                    <a:pt x="87" y="133"/>
                    <a:pt x="80" y="144"/>
                  </a:cubicBezTo>
                  <a:cubicBezTo>
                    <a:pt x="81" y="145"/>
                    <a:pt x="81" y="146"/>
                    <a:pt x="82" y="146"/>
                  </a:cubicBezTo>
                  <a:cubicBezTo>
                    <a:pt x="186" y="146"/>
                    <a:pt x="290" y="146"/>
                    <a:pt x="395" y="146"/>
                  </a:cubicBezTo>
                  <a:cubicBezTo>
                    <a:pt x="395" y="165"/>
                    <a:pt x="395" y="183"/>
                    <a:pt x="395" y="202"/>
                  </a:cubicBezTo>
                  <a:cubicBezTo>
                    <a:pt x="264" y="202"/>
                    <a:pt x="132" y="202"/>
                    <a:pt x="0" y="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5" name="Google Shape;3445;p36"/>
            <p:cNvSpPr/>
            <p:nvPr/>
          </p:nvSpPr>
          <p:spPr>
            <a:xfrm>
              <a:off x="5756276" y="4210051"/>
              <a:ext cx="190500" cy="98425"/>
            </a:xfrm>
            <a:custGeom>
              <a:rect b="b" l="l" r="r" t="t"/>
              <a:pathLst>
                <a:path extrusionOk="0" h="207" w="400">
                  <a:moveTo>
                    <a:pt x="3" y="205"/>
                  </a:moveTo>
                  <a:cubicBezTo>
                    <a:pt x="5" y="206"/>
                    <a:pt x="5" y="206"/>
                    <a:pt x="5" y="206"/>
                  </a:cubicBezTo>
                  <a:cubicBezTo>
                    <a:pt x="9" y="199"/>
                    <a:pt x="12" y="193"/>
                    <a:pt x="16" y="187"/>
                  </a:cubicBezTo>
                  <a:cubicBezTo>
                    <a:pt x="32" y="161"/>
                    <a:pt x="47" y="135"/>
                    <a:pt x="63" y="109"/>
                  </a:cubicBezTo>
                  <a:cubicBezTo>
                    <a:pt x="65" y="105"/>
                    <a:pt x="69" y="101"/>
                    <a:pt x="72" y="98"/>
                  </a:cubicBezTo>
                  <a:cubicBezTo>
                    <a:pt x="102" y="68"/>
                    <a:pt x="132" y="38"/>
                    <a:pt x="161" y="8"/>
                  </a:cubicBezTo>
                  <a:cubicBezTo>
                    <a:pt x="163" y="7"/>
                    <a:pt x="164" y="5"/>
                    <a:pt x="166" y="5"/>
                  </a:cubicBezTo>
                  <a:cubicBezTo>
                    <a:pt x="166" y="3"/>
                    <a:pt x="166" y="3"/>
                    <a:pt x="166" y="3"/>
                  </a:cubicBezTo>
                  <a:cubicBezTo>
                    <a:pt x="164" y="2"/>
                    <a:pt x="164" y="2"/>
                    <a:pt x="164" y="2"/>
                  </a:cubicBezTo>
                  <a:cubicBezTo>
                    <a:pt x="157" y="14"/>
                    <a:pt x="150" y="26"/>
                    <a:pt x="144" y="38"/>
                  </a:cubicBezTo>
                  <a:cubicBezTo>
                    <a:pt x="137" y="50"/>
                    <a:pt x="130" y="63"/>
                    <a:pt x="123" y="75"/>
                  </a:cubicBezTo>
                  <a:cubicBezTo>
                    <a:pt x="116" y="87"/>
                    <a:pt x="109" y="99"/>
                    <a:pt x="102" y="111"/>
                  </a:cubicBezTo>
                  <a:cubicBezTo>
                    <a:pt x="96" y="123"/>
                    <a:pt x="89" y="135"/>
                    <a:pt x="82" y="146"/>
                  </a:cubicBezTo>
                  <a:cubicBezTo>
                    <a:pt x="81" y="148"/>
                    <a:pt x="81" y="148"/>
                    <a:pt x="81" y="148"/>
                  </a:cubicBezTo>
                  <a:cubicBezTo>
                    <a:pt x="82" y="149"/>
                    <a:pt x="82" y="149"/>
                    <a:pt x="82" y="149"/>
                  </a:cubicBezTo>
                  <a:cubicBezTo>
                    <a:pt x="82" y="149"/>
                    <a:pt x="83" y="150"/>
                    <a:pt x="84" y="151"/>
                  </a:cubicBezTo>
                  <a:cubicBezTo>
                    <a:pt x="84" y="151"/>
                    <a:pt x="84" y="151"/>
                    <a:pt x="84" y="151"/>
                  </a:cubicBezTo>
                  <a:cubicBezTo>
                    <a:pt x="85" y="151"/>
                    <a:pt x="85" y="151"/>
                    <a:pt x="85" y="151"/>
                  </a:cubicBezTo>
                  <a:cubicBezTo>
                    <a:pt x="189" y="151"/>
                    <a:pt x="293" y="151"/>
                    <a:pt x="398" y="151"/>
                  </a:cubicBezTo>
                  <a:cubicBezTo>
                    <a:pt x="398" y="149"/>
                    <a:pt x="398" y="149"/>
                    <a:pt x="398" y="149"/>
                  </a:cubicBezTo>
                  <a:cubicBezTo>
                    <a:pt x="396" y="149"/>
                    <a:pt x="396" y="149"/>
                    <a:pt x="396" y="149"/>
                  </a:cubicBezTo>
                  <a:cubicBezTo>
                    <a:pt x="396" y="168"/>
                    <a:pt x="396" y="186"/>
                    <a:pt x="396" y="205"/>
                  </a:cubicBezTo>
                  <a:cubicBezTo>
                    <a:pt x="398" y="205"/>
                    <a:pt x="398" y="205"/>
                    <a:pt x="398" y="205"/>
                  </a:cubicBezTo>
                  <a:cubicBezTo>
                    <a:pt x="398" y="203"/>
                    <a:pt x="398" y="203"/>
                    <a:pt x="398" y="203"/>
                  </a:cubicBezTo>
                  <a:cubicBezTo>
                    <a:pt x="267" y="203"/>
                    <a:pt x="135" y="203"/>
                    <a:pt x="3" y="203"/>
                  </a:cubicBezTo>
                  <a:cubicBezTo>
                    <a:pt x="3" y="205"/>
                    <a:pt x="3" y="205"/>
                    <a:pt x="3" y="205"/>
                  </a:cubicBezTo>
                  <a:cubicBezTo>
                    <a:pt x="5" y="206"/>
                    <a:pt x="5" y="206"/>
                    <a:pt x="5" y="206"/>
                  </a:cubicBezTo>
                  <a:cubicBezTo>
                    <a:pt x="3" y="205"/>
                    <a:pt x="3" y="205"/>
                    <a:pt x="3" y="205"/>
                  </a:cubicBezTo>
                  <a:cubicBezTo>
                    <a:pt x="3" y="207"/>
                    <a:pt x="3" y="207"/>
                    <a:pt x="3" y="207"/>
                  </a:cubicBezTo>
                  <a:cubicBezTo>
                    <a:pt x="135" y="207"/>
                    <a:pt x="267" y="207"/>
                    <a:pt x="398" y="207"/>
                  </a:cubicBezTo>
                  <a:cubicBezTo>
                    <a:pt x="400" y="207"/>
                    <a:pt x="400" y="207"/>
                    <a:pt x="400" y="207"/>
                  </a:cubicBezTo>
                  <a:cubicBezTo>
                    <a:pt x="400" y="205"/>
                    <a:pt x="400" y="205"/>
                    <a:pt x="400" y="205"/>
                  </a:cubicBezTo>
                  <a:cubicBezTo>
                    <a:pt x="400" y="186"/>
                    <a:pt x="400" y="168"/>
                    <a:pt x="400" y="149"/>
                  </a:cubicBezTo>
                  <a:cubicBezTo>
                    <a:pt x="400" y="147"/>
                    <a:pt x="400" y="147"/>
                    <a:pt x="400" y="147"/>
                  </a:cubicBezTo>
                  <a:cubicBezTo>
                    <a:pt x="398" y="147"/>
                    <a:pt x="398" y="147"/>
                    <a:pt x="398" y="147"/>
                  </a:cubicBezTo>
                  <a:cubicBezTo>
                    <a:pt x="293" y="147"/>
                    <a:pt x="189" y="147"/>
                    <a:pt x="85" y="147"/>
                  </a:cubicBezTo>
                  <a:cubicBezTo>
                    <a:pt x="85" y="149"/>
                    <a:pt x="85" y="149"/>
                    <a:pt x="85" y="149"/>
                  </a:cubicBezTo>
                  <a:cubicBezTo>
                    <a:pt x="86" y="148"/>
                    <a:pt x="86" y="148"/>
                    <a:pt x="86" y="148"/>
                  </a:cubicBezTo>
                  <a:cubicBezTo>
                    <a:pt x="86" y="147"/>
                    <a:pt x="85" y="147"/>
                    <a:pt x="85" y="146"/>
                  </a:cubicBezTo>
                  <a:cubicBezTo>
                    <a:pt x="83" y="147"/>
                    <a:pt x="83" y="147"/>
                    <a:pt x="83" y="147"/>
                  </a:cubicBezTo>
                  <a:cubicBezTo>
                    <a:pt x="85" y="148"/>
                    <a:pt x="85" y="148"/>
                    <a:pt x="85" y="148"/>
                  </a:cubicBezTo>
                  <a:cubicBezTo>
                    <a:pt x="92" y="137"/>
                    <a:pt x="99" y="125"/>
                    <a:pt x="106" y="113"/>
                  </a:cubicBezTo>
                  <a:cubicBezTo>
                    <a:pt x="113" y="101"/>
                    <a:pt x="120" y="89"/>
                    <a:pt x="126" y="77"/>
                  </a:cubicBezTo>
                  <a:cubicBezTo>
                    <a:pt x="133" y="65"/>
                    <a:pt x="140" y="52"/>
                    <a:pt x="147" y="40"/>
                  </a:cubicBezTo>
                  <a:cubicBezTo>
                    <a:pt x="154" y="28"/>
                    <a:pt x="161" y="16"/>
                    <a:pt x="168" y="4"/>
                  </a:cubicBezTo>
                  <a:cubicBezTo>
                    <a:pt x="170" y="0"/>
                    <a:pt x="170" y="0"/>
                    <a:pt x="170" y="0"/>
                  </a:cubicBezTo>
                  <a:cubicBezTo>
                    <a:pt x="165" y="1"/>
                    <a:pt x="165" y="1"/>
                    <a:pt x="165" y="1"/>
                  </a:cubicBezTo>
                  <a:cubicBezTo>
                    <a:pt x="162" y="2"/>
                    <a:pt x="160" y="4"/>
                    <a:pt x="159" y="5"/>
                  </a:cubicBezTo>
                  <a:cubicBezTo>
                    <a:pt x="129" y="35"/>
                    <a:pt x="99" y="65"/>
                    <a:pt x="69" y="95"/>
                  </a:cubicBezTo>
                  <a:cubicBezTo>
                    <a:pt x="65" y="98"/>
                    <a:pt x="62" y="103"/>
                    <a:pt x="59" y="107"/>
                  </a:cubicBezTo>
                  <a:cubicBezTo>
                    <a:pt x="44" y="133"/>
                    <a:pt x="28" y="159"/>
                    <a:pt x="13" y="185"/>
                  </a:cubicBezTo>
                  <a:cubicBezTo>
                    <a:pt x="9" y="191"/>
                    <a:pt x="5" y="197"/>
                    <a:pt x="1" y="204"/>
                  </a:cubicBezTo>
                  <a:cubicBezTo>
                    <a:pt x="0" y="207"/>
                    <a:pt x="0" y="207"/>
                    <a:pt x="0" y="207"/>
                  </a:cubicBezTo>
                  <a:cubicBezTo>
                    <a:pt x="3" y="207"/>
                    <a:pt x="3" y="207"/>
                    <a:pt x="3" y="207"/>
                  </a:cubicBezTo>
                  <a:lnTo>
                    <a:pt x="3" y="20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6" name="Google Shape;3446;p36"/>
            <p:cNvSpPr/>
            <p:nvPr/>
          </p:nvSpPr>
          <p:spPr>
            <a:xfrm>
              <a:off x="6130926" y="4205289"/>
              <a:ext cx="120650" cy="80963"/>
            </a:xfrm>
            <a:custGeom>
              <a:rect b="b" l="l" r="r" t="t"/>
              <a:pathLst>
                <a:path extrusionOk="0" h="169" w="253">
                  <a:moveTo>
                    <a:pt x="41" y="169"/>
                  </a:moveTo>
                  <a:cubicBezTo>
                    <a:pt x="27" y="125"/>
                    <a:pt x="14" y="81"/>
                    <a:pt x="0" y="37"/>
                  </a:cubicBezTo>
                  <a:cubicBezTo>
                    <a:pt x="36" y="31"/>
                    <a:pt x="71" y="25"/>
                    <a:pt x="107" y="18"/>
                  </a:cubicBezTo>
                  <a:cubicBezTo>
                    <a:pt x="116" y="40"/>
                    <a:pt x="125" y="62"/>
                    <a:pt x="135" y="85"/>
                  </a:cubicBezTo>
                  <a:cubicBezTo>
                    <a:pt x="165" y="56"/>
                    <a:pt x="194" y="28"/>
                    <a:pt x="223" y="0"/>
                  </a:cubicBezTo>
                  <a:cubicBezTo>
                    <a:pt x="233" y="19"/>
                    <a:pt x="243" y="37"/>
                    <a:pt x="253" y="56"/>
                  </a:cubicBezTo>
                  <a:cubicBezTo>
                    <a:pt x="182" y="94"/>
                    <a:pt x="112" y="131"/>
                    <a:pt x="41" y="1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7" name="Google Shape;3447;p36"/>
            <p:cNvSpPr/>
            <p:nvPr/>
          </p:nvSpPr>
          <p:spPr>
            <a:xfrm>
              <a:off x="6129338" y="4203701"/>
              <a:ext cx="123825" cy="84138"/>
            </a:xfrm>
            <a:custGeom>
              <a:rect b="b" l="l" r="r" t="t"/>
              <a:pathLst>
                <a:path extrusionOk="0" h="175" w="258">
                  <a:moveTo>
                    <a:pt x="43" y="172"/>
                  </a:moveTo>
                  <a:cubicBezTo>
                    <a:pt x="45" y="172"/>
                    <a:pt x="45" y="172"/>
                    <a:pt x="45" y="172"/>
                  </a:cubicBezTo>
                  <a:cubicBezTo>
                    <a:pt x="31" y="127"/>
                    <a:pt x="18" y="84"/>
                    <a:pt x="4" y="40"/>
                  </a:cubicBezTo>
                  <a:cubicBezTo>
                    <a:pt x="2" y="40"/>
                    <a:pt x="2" y="40"/>
                    <a:pt x="2" y="40"/>
                  </a:cubicBezTo>
                  <a:cubicBezTo>
                    <a:pt x="3" y="42"/>
                    <a:pt x="3" y="42"/>
                    <a:pt x="3" y="42"/>
                  </a:cubicBezTo>
                  <a:cubicBezTo>
                    <a:pt x="39" y="36"/>
                    <a:pt x="74" y="29"/>
                    <a:pt x="109" y="23"/>
                  </a:cubicBezTo>
                  <a:cubicBezTo>
                    <a:pt x="109" y="21"/>
                    <a:pt x="109" y="21"/>
                    <a:pt x="109" y="21"/>
                  </a:cubicBezTo>
                  <a:cubicBezTo>
                    <a:pt x="107" y="22"/>
                    <a:pt x="107" y="22"/>
                    <a:pt x="107" y="22"/>
                  </a:cubicBezTo>
                  <a:cubicBezTo>
                    <a:pt x="116" y="44"/>
                    <a:pt x="125" y="66"/>
                    <a:pt x="135" y="88"/>
                  </a:cubicBezTo>
                  <a:cubicBezTo>
                    <a:pt x="136" y="91"/>
                    <a:pt x="136" y="91"/>
                    <a:pt x="136" y="91"/>
                  </a:cubicBezTo>
                  <a:cubicBezTo>
                    <a:pt x="138" y="89"/>
                    <a:pt x="138" y="89"/>
                    <a:pt x="138" y="89"/>
                  </a:cubicBezTo>
                  <a:cubicBezTo>
                    <a:pt x="168" y="60"/>
                    <a:pt x="197" y="33"/>
                    <a:pt x="227" y="4"/>
                  </a:cubicBezTo>
                  <a:cubicBezTo>
                    <a:pt x="225" y="3"/>
                    <a:pt x="225" y="3"/>
                    <a:pt x="225" y="3"/>
                  </a:cubicBezTo>
                  <a:cubicBezTo>
                    <a:pt x="224" y="4"/>
                    <a:pt x="224" y="4"/>
                    <a:pt x="224" y="4"/>
                  </a:cubicBezTo>
                  <a:cubicBezTo>
                    <a:pt x="234" y="23"/>
                    <a:pt x="243" y="41"/>
                    <a:pt x="253" y="60"/>
                  </a:cubicBezTo>
                  <a:cubicBezTo>
                    <a:pt x="255" y="59"/>
                    <a:pt x="255" y="59"/>
                    <a:pt x="255" y="59"/>
                  </a:cubicBezTo>
                  <a:cubicBezTo>
                    <a:pt x="254" y="57"/>
                    <a:pt x="254" y="57"/>
                    <a:pt x="254" y="57"/>
                  </a:cubicBezTo>
                  <a:cubicBezTo>
                    <a:pt x="183" y="95"/>
                    <a:pt x="113" y="132"/>
                    <a:pt x="42" y="171"/>
                  </a:cubicBezTo>
                  <a:cubicBezTo>
                    <a:pt x="43" y="172"/>
                    <a:pt x="43" y="172"/>
                    <a:pt x="43" y="172"/>
                  </a:cubicBezTo>
                  <a:cubicBezTo>
                    <a:pt x="45" y="172"/>
                    <a:pt x="45" y="172"/>
                    <a:pt x="45" y="172"/>
                  </a:cubicBezTo>
                  <a:cubicBezTo>
                    <a:pt x="43" y="172"/>
                    <a:pt x="43" y="172"/>
                    <a:pt x="43" y="172"/>
                  </a:cubicBezTo>
                  <a:cubicBezTo>
                    <a:pt x="44" y="174"/>
                    <a:pt x="44" y="174"/>
                    <a:pt x="44" y="174"/>
                  </a:cubicBezTo>
                  <a:cubicBezTo>
                    <a:pt x="115" y="136"/>
                    <a:pt x="185" y="98"/>
                    <a:pt x="256" y="61"/>
                  </a:cubicBezTo>
                  <a:cubicBezTo>
                    <a:pt x="258" y="60"/>
                    <a:pt x="258" y="60"/>
                    <a:pt x="258" y="60"/>
                  </a:cubicBezTo>
                  <a:cubicBezTo>
                    <a:pt x="257" y="58"/>
                    <a:pt x="257" y="58"/>
                    <a:pt x="257" y="58"/>
                  </a:cubicBezTo>
                  <a:cubicBezTo>
                    <a:pt x="247" y="39"/>
                    <a:pt x="237" y="21"/>
                    <a:pt x="227" y="2"/>
                  </a:cubicBezTo>
                  <a:cubicBezTo>
                    <a:pt x="226" y="0"/>
                    <a:pt x="226" y="0"/>
                    <a:pt x="226" y="0"/>
                  </a:cubicBezTo>
                  <a:cubicBezTo>
                    <a:pt x="224" y="2"/>
                    <a:pt x="224" y="2"/>
                    <a:pt x="224" y="2"/>
                  </a:cubicBezTo>
                  <a:cubicBezTo>
                    <a:pt x="194" y="30"/>
                    <a:pt x="166" y="57"/>
                    <a:pt x="136" y="86"/>
                  </a:cubicBezTo>
                  <a:cubicBezTo>
                    <a:pt x="137" y="88"/>
                    <a:pt x="137" y="88"/>
                    <a:pt x="137" y="88"/>
                  </a:cubicBezTo>
                  <a:cubicBezTo>
                    <a:pt x="139" y="87"/>
                    <a:pt x="139" y="87"/>
                    <a:pt x="139" y="87"/>
                  </a:cubicBezTo>
                  <a:cubicBezTo>
                    <a:pt x="129" y="64"/>
                    <a:pt x="120" y="42"/>
                    <a:pt x="111" y="20"/>
                  </a:cubicBezTo>
                  <a:cubicBezTo>
                    <a:pt x="110" y="19"/>
                    <a:pt x="110" y="19"/>
                    <a:pt x="110" y="19"/>
                  </a:cubicBezTo>
                  <a:cubicBezTo>
                    <a:pt x="108" y="19"/>
                    <a:pt x="108" y="19"/>
                    <a:pt x="108" y="19"/>
                  </a:cubicBezTo>
                  <a:cubicBezTo>
                    <a:pt x="73" y="26"/>
                    <a:pt x="38" y="32"/>
                    <a:pt x="2" y="38"/>
                  </a:cubicBezTo>
                  <a:cubicBezTo>
                    <a:pt x="0" y="39"/>
                    <a:pt x="0" y="39"/>
                    <a:pt x="0" y="39"/>
                  </a:cubicBezTo>
                  <a:cubicBezTo>
                    <a:pt x="1" y="41"/>
                    <a:pt x="1" y="41"/>
                    <a:pt x="1" y="41"/>
                  </a:cubicBezTo>
                  <a:cubicBezTo>
                    <a:pt x="14" y="85"/>
                    <a:pt x="27" y="128"/>
                    <a:pt x="41" y="173"/>
                  </a:cubicBezTo>
                  <a:cubicBezTo>
                    <a:pt x="42" y="175"/>
                    <a:pt x="42" y="175"/>
                    <a:pt x="42" y="175"/>
                  </a:cubicBezTo>
                  <a:cubicBezTo>
                    <a:pt x="44" y="174"/>
                    <a:pt x="44" y="174"/>
                    <a:pt x="44" y="174"/>
                  </a:cubicBezTo>
                  <a:lnTo>
                    <a:pt x="43" y="17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8" name="Google Shape;3448;p36"/>
            <p:cNvSpPr/>
            <p:nvPr/>
          </p:nvSpPr>
          <p:spPr>
            <a:xfrm>
              <a:off x="6257926" y="4114801"/>
              <a:ext cx="247650" cy="185738"/>
            </a:xfrm>
            <a:custGeom>
              <a:rect b="b" l="l" r="r" t="t"/>
              <a:pathLst>
                <a:path extrusionOk="0" h="391" w="517">
                  <a:moveTo>
                    <a:pt x="516" y="390"/>
                  </a:moveTo>
                  <a:cubicBezTo>
                    <a:pt x="514" y="390"/>
                    <a:pt x="512" y="390"/>
                    <a:pt x="510" y="390"/>
                  </a:cubicBezTo>
                  <a:cubicBezTo>
                    <a:pt x="441" y="390"/>
                    <a:pt x="372" y="390"/>
                    <a:pt x="303" y="391"/>
                  </a:cubicBezTo>
                  <a:cubicBezTo>
                    <a:pt x="298" y="391"/>
                    <a:pt x="294" y="389"/>
                    <a:pt x="292" y="385"/>
                  </a:cubicBezTo>
                  <a:cubicBezTo>
                    <a:pt x="287" y="379"/>
                    <a:pt x="282" y="373"/>
                    <a:pt x="277" y="365"/>
                  </a:cubicBezTo>
                  <a:cubicBezTo>
                    <a:pt x="339" y="365"/>
                    <a:pt x="401" y="364"/>
                    <a:pt x="464" y="363"/>
                  </a:cubicBezTo>
                  <a:cubicBezTo>
                    <a:pt x="461" y="360"/>
                    <a:pt x="460" y="358"/>
                    <a:pt x="459" y="357"/>
                  </a:cubicBezTo>
                  <a:cubicBezTo>
                    <a:pt x="389" y="288"/>
                    <a:pt x="319" y="220"/>
                    <a:pt x="250" y="151"/>
                  </a:cubicBezTo>
                  <a:cubicBezTo>
                    <a:pt x="210" y="113"/>
                    <a:pt x="171" y="74"/>
                    <a:pt x="131" y="35"/>
                  </a:cubicBezTo>
                  <a:cubicBezTo>
                    <a:pt x="129" y="33"/>
                    <a:pt x="125" y="31"/>
                    <a:pt x="121" y="31"/>
                  </a:cubicBezTo>
                  <a:cubicBezTo>
                    <a:pt x="90" y="30"/>
                    <a:pt x="59" y="29"/>
                    <a:pt x="27" y="28"/>
                  </a:cubicBezTo>
                  <a:cubicBezTo>
                    <a:pt x="23" y="28"/>
                    <a:pt x="20" y="27"/>
                    <a:pt x="17" y="23"/>
                  </a:cubicBezTo>
                  <a:cubicBezTo>
                    <a:pt x="12" y="16"/>
                    <a:pt x="6" y="9"/>
                    <a:pt x="0" y="0"/>
                  </a:cubicBezTo>
                  <a:cubicBezTo>
                    <a:pt x="11" y="1"/>
                    <a:pt x="20" y="1"/>
                    <a:pt x="29" y="2"/>
                  </a:cubicBezTo>
                  <a:cubicBezTo>
                    <a:pt x="44" y="3"/>
                    <a:pt x="58" y="3"/>
                    <a:pt x="73" y="4"/>
                  </a:cubicBezTo>
                  <a:cubicBezTo>
                    <a:pt x="93" y="5"/>
                    <a:pt x="114" y="7"/>
                    <a:pt x="134" y="9"/>
                  </a:cubicBezTo>
                  <a:cubicBezTo>
                    <a:pt x="137" y="10"/>
                    <a:pt x="140" y="13"/>
                    <a:pt x="142" y="15"/>
                  </a:cubicBezTo>
                  <a:cubicBezTo>
                    <a:pt x="206" y="79"/>
                    <a:pt x="270" y="143"/>
                    <a:pt x="335" y="208"/>
                  </a:cubicBezTo>
                  <a:cubicBezTo>
                    <a:pt x="394" y="267"/>
                    <a:pt x="453" y="326"/>
                    <a:pt x="512" y="385"/>
                  </a:cubicBezTo>
                  <a:cubicBezTo>
                    <a:pt x="513" y="386"/>
                    <a:pt x="515" y="387"/>
                    <a:pt x="517" y="388"/>
                  </a:cubicBezTo>
                  <a:cubicBezTo>
                    <a:pt x="517" y="389"/>
                    <a:pt x="516" y="390"/>
                    <a:pt x="516" y="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9" name="Google Shape;3449;p36"/>
            <p:cNvSpPr/>
            <p:nvPr/>
          </p:nvSpPr>
          <p:spPr>
            <a:xfrm>
              <a:off x="6256338" y="4113214"/>
              <a:ext cx="250825" cy="188913"/>
            </a:xfrm>
            <a:custGeom>
              <a:rect b="b" l="l" r="r" t="t"/>
              <a:pathLst>
                <a:path extrusionOk="0" h="395" w="524">
                  <a:moveTo>
                    <a:pt x="520" y="392"/>
                  </a:moveTo>
                  <a:cubicBezTo>
                    <a:pt x="520" y="390"/>
                    <a:pt x="520" y="390"/>
                    <a:pt x="520" y="390"/>
                  </a:cubicBezTo>
                  <a:cubicBezTo>
                    <a:pt x="518" y="390"/>
                    <a:pt x="516" y="390"/>
                    <a:pt x="514" y="390"/>
                  </a:cubicBezTo>
                  <a:cubicBezTo>
                    <a:pt x="496" y="390"/>
                    <a:pt x="479" y="390"/>
                    <a:pt x="462" y="390"/>
                  </a:cubicBezTo>
                  <a:cubicBezTo>
                    <a:pt x="410" y="390"/>
                    <a:pt x="359" y="390"/>
                    <a:pt x="307" y="391"/>
                  </a:cubicBezTo>
                  <a:cubicBezTo>
                    <a:pt x="304" y="391"/>
                    <a:pt x="303" y="390"/>
                    <a:pt x="301" y="390"/>
                  </a:cubicBezTo>
                  <a:cubicBezTo>
                    <a:pt x="300" y="389"/>
                    <a:pt x="299" y="388"/>
                    <a:pt x="297" y="386"/>
                  </a:cubicBezTo>
                  <a:cubicBezTo>
                    <a:pt x="293" y="379"/>
                    <a:pt x="288" y="373"/>
                    <a:pt x="282" y="366"/>
                  </a:cubicBezTo>
                  <a:cubicBezTo>
                    <a:pt x="281" y="367"/>
                    <a:pt x="281" y="367"/>
                    <a:pt x="281" y="367"/>
                  </a:cubicBezTo>
                  <a:cubicBezTo>
                    <a:pt x="281" y="369"/>
                    <a:pt x="281" y="369"/>
                    <a:pt x="281" y="369"/>
                  </a:cubicBezTo>
                  <a:cubicBezTo>
                    <a:pt x="343" y="369"/>
                    <a:pt x="405" y="368"/>
                    <a:pt x="468" y="367"/>
                  </a:cubicBezTo>
                  <a:cubicBezTo>
                    <a:pt x="472" y="367"/>
                    <a:pt x="472" y="367"/>
                    <a:pt x="472" y="367"/>
                  </a:cubicBezTo>
                  <a:cubicBezTo>
                    <a:pt x="469" y="364"/>
                    <a:pt x="469" y="364"/>
                    <a:pt x="469" y="364"/>
                  </a:cubicBezTo>
                  <a:cubicBezTo>
                    <a:pt x="467" y="361"/>
                    <a:pt x="466" y="359"/>
                    <a:pt x="464" y="358"/>
                  </a:cubicBezTo>
                  <a:cubicBezTo>
                    <a:pt x="395" y="289"/>
                    <a:pt x="325" y="220"/>
                    <a:pt x="255" y="152"/>
                  </a:cubicBezTo>
                  <a:cubicBezTo>
                    <a:pt x="215" y="113"/>
                    <a:pt x="176" y="74"/>
                    <a:pt x="137" y="36"/>
                  </a:cubicBezTo>
                  <a:cubicBezTo>
                    <a:pt x="134" y="33"/>
                    <a:pt x="129" y="31"/>
                    <a:pt x="125" y="31"/>
                  </a:cubicBezTo>
                  <a:cubicBezTo>
                    <a:pt x="94" y="30"/>
                    <a:pt x="63" y="29"/>
                    <a:pt x="32" y="28"/>
                  </a:cubicBezTo>
                  <a:cubicBezTo>
                    <a:pt x="29" y="28"/>
                    <a:pt x="28" y="28"/>
                    <a:pt x="27" y="27"/>
                  </a:cubicBezTo>
                  <a:cubicBezTo>
                    <a:pt x="25" y="27"/>
                    <a:pt x="24" y="26"/>
                    <a:pt x="23" y="24"/>
                  </a:cubicBezTo>
                  <a:cubicBezTo>
                    <a:pt x="18" y="17"/>
                    <a:pt x="12" y="9"/>
                    <a:pt x="6" y="1"/>
                  </a:cubicBezTo>
                  <a:cubicBezTo>
                    <a:pt x="4" y="2"/>
                    <a:pt x="4" y="2"/>
                    <a:pt x="4" y="2"/>
                  </a:cubicBezTo>
                  <a:cubicBezTo>
                    <a:pt x="4" y="4"/>
                    <a:pt x="4" y="4"/>
                    <a:pt x="4" y="4"/>
                  </a:cubicBezTo>
                  <a:cubicBezTo>
                    <a:pt x="14" y="5"/>
                    <a:pt x="23" y="5"/>
                    <a:pt x="33" y="6"/>
                  </a:cubicBezTo>
                  <a:cubicBezTo>
                    <a:pt x="47" y="7"/>
                    <a:pt x="62" y="7"/>
                    <a:pt x="77" y="8"/>
                  </a:cubicBezTo>
                  <a:cubicBezTo>
                    <a:pt x="97" y="9"/>
                    <a:pt x="118" y="11"/>
                    <a:pt x="138" y="13"/>
                  </a:cubicBezTo>
                  <a:cubicBezTo>
                    <a:pt x="139" y="14"/>
                    <a:pt x="140" y="14"/>
                    <a:pt x="141" y="15"/>
                  </a:cubicBezTo>
                  <a:cubicBezTo>
                    <a:pt x="142" y="16"/>
                    <a:pt x="143" y="17"/>
                    <a:pt x="145" y="18"/>
                  </a:cubicBezTo>
                  <a:cubicBezTo>
                    <a:pt x="209" y="83"/>
                    <a:pt x="273" y="147"/>
                    <a:pt x="337" y="211"/>
                  </a:cubicBezTo>
                  <a:cubicBezTo>
                    <a:pt x="396" y="270"/>
                    <a:pt x="455" y="329"/>
                    <a:pt x="514" y="388"/>
                  </a:cubicBezTo>
                  <a:cubicBezTo>
                    <a:pt x="516" y="390"/>
                    <a:pt x="518" y="391"/>
                    <a:pt x="520" y="392"/>
                  </a:cubicBezTo>
                  <a:cubicBezTo>
                    <a:pt x="521" y="390"/>
                    <a:pt x="521" y="390"/>
                    <a:pt x="521" y="390"/>
                  </a:cubicBezTo>
                  <a:cubicBezTo>
                    <a:pt x="520" y="389"/>
                    <a:pt x="520" y="389"/>
                    <a:pt x="520" y="389"/>
                  </a:cubicBezTo>
                  <a:cubicBezTo>
                    <a:pt x="519" y="390"/>
                    <a:pt x="519" y="390"/>
                    <a:pt x="518" y="391"/>
                  </a:cubicBezTo>
                  <a:cubicBezTo>
                    <a:pt x="520" y="392"/>
                    <a:pt x="520" y="392"/>
                    <a:pt x="520" y="392"/>
                  </a:cubicBezTo>
                  <a:cubicBezTo>
                    <a:pt x="520" y="390"/>
                    <a:pt x="520" y="390"/>
                    <a:pt x="520" y="390"/>
                  </a:cubicBezTo>
                  <a:cubicBezTo>
                    <a:pt x="520" y="392"/>
                    <a:pt x="520" y="392"/>
                    <a:pt x="520" y="392"/>
                  </a:cubicBezTo>
                  <a:cubicBezTo>
                    <a:pt x="521" y="393"/>
                    <a:pt x="521" y="393"/>
                    <a:pt x="521" y="393"/>
                  </a:cubicBezTo>
                  <a:cubicBezTo>
                    <a:pt x="522" y="393"/>
                    <a:pt x="522" y="392"/>
                    <a:pt x="523" y="391"/>
                  </a:cubicBezTo>
                  <a:cubicBezTo>
                    <a:pt x="524" y="390"/>
                    <a:pt x="524" y="390"/>
                    <a:pt x="524" y="390"/>
                  </a:cubicBezTo>
                  <a:cubicBezTo>
                    <a:pt x="522" y="389"/>
                    <a:pt x="522" y="389"/>
                    <a:pt x="522" y="389"/>
                  </a:cubicBezTo>
                  <a:cubicBezTo>
                    <a:pt x="520" y="387"/>
                    <a:pt x="518" y="387"/>
                    <a:pt x="517" y="385"/>
                  </a:cubicBezTo>
                  <a:cubicBezTo>
                    <a:pt x="458" y="326"/>
                    <a:pt x="399" y="267"/>
                    <a:pt x="340" y="208"/>
                  </a:cubicBezTo>
                  <a:cubicBezTo>
                    <a:pt x="276" y="144"/>
                    <a:pt x="212" y="80"/>
                    <a:pt x="147" y="16"/>
                  </a:cubicBezTo>
                  <a:cubicBezTo>
                    <a:pt x="146" y="14"/>
                    <a:pt x="145" y="13"/>
                    <a:pt x="143" y="12"/>
                  </a:cubicBezTo>
                  <a:cubicBezTo>
                    <a:pt x="142" y="11"/>
                    <a:pt x="140" y="10"/>
                    <a:pt x="138" y="9"/>
                  </a:cubicBezTo>
                  <a:cubicBezTo>
                    <a:pt x="118" y="7"/>
                    <a:pt x="98" y="5"/>
                    <a:pt x="77" y="4"/>
                  </a:cubicBezTo>
                  <a:cubicBezTo>
                    <a:pt x="62" y="3"/>
                    <a:pt x="48" y="3"/>
                    <a:pt x="33" y="2"/>
                  </a:cubicBezTo>
                  <a:cubicBezTo>
                    <a:pt x="24" y="1"/>
                    <a:pt x="15" y="1"/>
                    <a:pt x="4" y="0"/>
                  </a:cubicBezTo>
                  <a:cubicBezTo>
                    <a:pt x="0" y="0"/>
                    <a:pt x="0" y="0"/>
                    <a:pt x="0" y="0"/>
                  </a:cubicBezTo>
                  <a:cubicBezTo>
                    <a:pt x="2" y="3"/>
                    <a:pt x="2" y="3"/>
                    <a:pt x="2" y="3"/>
                  </a:cubicBezTo>
                  <a:cubicBezTo>
                    <a:pt x="9" y="12"/>
                    <a:pt x="15" y="19"/>
                    <a:pt x="20" y="26"/>
                  </a:cubicBezTo>
                  <a:cubicBezTo>
                    <a:pt x="21" y="28"/>
                    <a:pt x="23" y="30"/>
                    <a:pt x="25" y="31"/>
                  </a:cubicBezTo>
                  <a:cubicBezTo>
                    <a:pt x="27" y="32"/>
                    <a:pt x="29" y="32"/>
                    <a:pt x="31" y="32"/>
                  </a:cubicBezTo>
                  <a:cubicBezTo>
                    <a:pt x="63" y="33"/>
                    <a:pt x="94" y="34"/>
                    <a:pt x="125" y="35"/>
                  </a:cubicBezTo>
                  <a:cubicBezTo>
                    <a:pt x="128" y="35"/>
                    <a:pt x="132" y="37"/>
                    <a:pt x="134" y="39"/>
                  </a:cubicBezTo>
                  <a:cubicBezTo>
                    <a:pt x="173" y="77"/>
                    <a:pt x="213" y="116"/>
                    <a:pt x="252" y="155"/>
                  </a:cubicBezTo>
                  <a:cubicBezTo>
                    <a:pt x="322" y="223"/>
                    <a:pt x="392" y="292"/>
                    <a:pt x="462" y="360"/>
                  </a:cubicBezTo>
                  <a:cubicBezTo>
                    <a:pt x="463" y="362"/>
                    <a:pt x="464" y="363"/>
                    <a:pt x="466" y="366"/>
                  </a:cubicBezTo>
                  <a:cubicBezTo>
                    <a:pt x="468" y="365"/>
                    <a:pt x="468" y="365"/>
                    <a:pt x="468" y="365"/>
                  </a:cubicBezTo>
                  <a:cubicBezTo>
                    <a:pt x="468" y="363"/>
                    <a:pt x="468" y="363"/>
                    <a:pt x="468" y="363"/>
                  </a:cubicBezTo>
                  <a:cubicBezTo>
                    <a:pt x="404" y="364"/>
                    <a:pt x="343" y="365"/>
                    <a:pt x="281" y="365"/>
                  </a:cubicBezTo>
                  <a:cubicBezTo>
                    <a:pt x="277" y="365"/>
                    <a:pt x="277" y="365"/>
                    <a:pt x="277" y="365"/>
                  </a:cubicBezTo>
                  <a:cubicBezTo>
                    <a:pt x="279" y="368"/>
                    <a:pt x="279" y="368"/>
                    <a:pt x="279" y="368"/>
                  </a:cubicBezTo>
                  <a:cubicBezTo>
                    <a:pt x="285" y="376"/>
                    <a:pt x="290" y="382"/>
                    <a:pt x="294" y="388"/>
                  </a:cubicBezTo>
                  <a:cubicBezTo>
                    <a:pt x="295" y="391"/>
                    <a:pt x="297" y="392"/>
                    <a:pt x="300" y="393"/>
                  </a:cubicBezTo>
                  <a:cubicBezTo>
                    <a:pt x="302" y="394"/>
                    <a:pt x="304" y="395"/>
                    <a:pt x="307" y="395"/>
                  </a:cubicBezTo>
                  <a:cubicBezTo>
                    <a:pt x="359" y="394"/>
                    <a:pt x="410" y="394"/>
                    <a:pt x="462" y="394"/>
                  </a:cubicBezTo>
                  <a:cubicBezTo>
                    <a:pt x="479" y="394"/>
                    <a:pt x="496" y="394"/>
                    <a:pt x="514" y="394"/>
                  </a:cubicBezTo>
                  <a:cubicBezTo>
                    <a:pt x="516" y="394"/>
                    <a:pt x="518" y="394"/>
                    <a:pt x="520" y="394"/>
                  </a:cubicBezTo>
                  <a:cubicBezTo>
                    <a:pt x="521" y="394"/>
                    <a:pt x="521" y="394"/>
                    <a:pt x="521" y="394"/>
                  </a:cubicBezTo>
                  <a:cubicBezTo>
                    <a:pt x="521" y="393"/>
                    <a:pt x="521" y="393"/>
                    <a:pt x="521" y="393"/>
                  </a:cubicBezTo>
                  <a:lnTo>
                    <a:pt x="520" y="39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0" name="Google Shape;3450;p36"/>
            <p:cNvSpPr/>
            <p:nvPr/>
          </p:nvSpPr>
          <p:spPr>
            <a:xfrm>
              <a:off x="5949951" y="4211639"/>
              <a:ext cx="111125" cy="95250"/>
            </a:xfrm>
            <a:custGeom>
              <a:rect b="b" l="l" r="r" t="t"/>
              <a:pathLst>
                <a:path extrusionOk="0" h="197" w="230">
                  <a:moveTo>
                    <a:pt x="0" y="197"/>
                  </a:moveTo>
                  <a:cubicBezTo>
                    <a:pt x="0" y="179"/>
                    <a:pt x="0" y="163"/>
                    <a:pt x="0" y="146"/>
                  </a:cubicBezTo>
                  <a:cubicBezTo>
                    <a:pt x="0" y="141"/>
                    <a:pt x="4" y="140"/>
                    <a:pt x="7" y="140"/>
                  </a:cubicBezTo>
                  <a:cubicBezTo>
                    <a:pt x="32" y="139"/>
                    <a:pt x="52" y="130"/>
                    <a:pt x="67" y="111"/>
                  </a:cubicBezTo>
                  <a:cubicBezTo>
                    <a:pt x="69" y="109"/>
                    <a:pt x="71" y="108"/>
                    <a:pt x="74" y="107"/>
                  </a:cubicBezTo>
                  <a:cubicBezTo>
                    <a:pt x="94" y="97"/>
                    <a:pt x="114" y="87"/>
                    <a:pt x="134" y="77"/>
                  </a:cubicBezTo>
                  <a:cubicBezTo>
                    <a:pt x="138" y="75"/>
                    <a:pt x="140" y="73"/>
                    <a:pt x="139" y="68"/>
                  </a:cubicBezTo>
                  <a:cubicBezTo>
                    <a:pt x="137" y="48"/>
                    <a:pt x="135" y="28"/>
                    <a:pt x="134" y="8"/>
                  </a:cubicBezTo>
                  <a:cubicBezTo>
                    <a:pt x="134" y="6"/>
                    <a:pt x="135" y="3"/>
                    <a:pt x="137" y="1"/>
                  </a:cubicBezTo>
                  <a:cubicBezTo>
                    <a:pt x="137" y="0"/>
                    <a:pt x="141" y="1"/>
                    <a:pt x="143" y="1"/>
                  </a:cubicBezTo>
                  <a:cubicBezTo>
                    <a:pt x="168" y="14"/>
                    <a:pt x="193" y="26"/>
                    <a:pt x="218" y="38"/>
                  </a:cubicBezTo>
                  <a:cubicBezTo>
                    <a:pt x="220" y="39"/>
                    <a:pt x="222" y="42"/>
                    <a:pt x="222" y="44"/>
                  </a:cubicBezTo>
                  <a:cubicBezTo>
                    <a:pt x="225" y="59"/>
                    <a:pt x="227" y="73"/>
                    <a:pt x="229" y="87"/>
                  </a:cubicBezTo>
                  <a:cubicBezTo>
                    <a:pt x="230" y="91"/>
                    <a:pt x="229" y="93"/>
                    <a:pt x="225" y="95"/>
                  </a:cubicBezTo>
                  <a:cubicBezTo>
                    <a:pt x="152" y="128"/>
                    <a:pt x="79" y="162"/>
                    <a:pt x="6" y="195"/>
                  </a:cubicBezTo>
                  <a:cubicBezTo>
                    <a:pt x="5" y="196"/>
                    <a:pt x="3" y="196"/>
                    <a:pt x="0" y="19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1" name="Google Shape;3451;p36"/>
            <p:cNvSpPr/>
            <p:nvPr/>
          </p:nvSpPr>
          <p:spPr>
            <a:xfrm>
              <a:off x="5949951" y="4211639"/>
              <a:ext cx="111125" cy="96838"/>
            </a:xfrm>
            <a:custGeom>
              <a:rect b="b" l="l" r="r" t="t"/>
              <a:pathLst>
                <a:path extrusionOk="0" h="202" w="233">
                  <a:moveTo>
                    <a:pt x="2" y="199"/>
                  </a:moveTo>
                  <a:cubicBezTo>
                    <a:pt x="4" y="199"/>
                    <a:pt x="4" y="199"/>
                    <a:pt x="4" y="199"/>
                  </a:cubicBezTo>
                  <a:cubicBezTo>
                    <a:pt x="4" y="190"/>
                    <a:pt x="4" y="182"/>
                    <a:pt x="4" y="173"/>
                  </a:cubicBezTo>
                  <a:cubicBezTo>
                    <a:pt x="4" y="165"/>
                    <a:pt x="4" y="156"/>
                    <a:pt x="4" y="148"/>
                  </a:cubicBezTo>
                  <a:cubicBezTo>
                    <a:pt x="4" y="147"/>
                    <a:pt x="5" y="146"/>
                    <a:pt x="5" y="146"/>
                  </a:cubicBezTo>
                  <a:cubicBezTo>
                    <a:pt x="5" y="145"/>
                    <a:pt x="6" y="145"/>
                    <a:pt x="6" y="144"/>
                  </a:cubicBezTo>
                  <a:cubicBezTo>
                    <a:pt x="7" y="144"/>
                    <a:pt x="8" y="144"/>
                    <a:pt x="9" y="144"/>
                  </a:cubicBezTo>
                  <a:cubicBezTo>
                    <a:pt x="34" y="143"/>
                    <a:pt x="55" y="133"/>
                    <a:pt x="71" y="114"/>
                  </a:cubicBezTo>
                  <a:cubicBezTo>
                    <a:pt x="72" y="113"/>
                    <a:pt x="74" y="112"/>
                    <a:pt x="76" y="110"/>
                  </a:cubicBezTo>
                  <a:cubicBezTo>
                    <a:pt x="96" y="101"/>
                    <a:pt x="116" y="91"/>
                    <a:pt x="136" y="81"/>
                  </a:cubicBezTo>
                  <a:cubicBezTo>
                    <a:pt x="139" y="80"/>
                    <a:pt x="140" y="79"/>
                    <a:pt x="142" y="78"/>
                  </a:cubicBezTo>
                  <a:cubicBezTo>
                    <a:pt x="143" y="76"/>
                    <a:pt x="143" y="74"/>
                    <a:pt x="143" y="72"/>
                  </a:cubicBezTo>
                  <a:cubicBezTo>
                    <a:pt x="143" y="71"/>
                    <a:pt x="143" y="70"/>
                    <a:pt x="143" y="70"/>
                  </a:cubicBezTo>
                  <a:cubicBezTo>
                    <a:pt x="141" y="50"/>
                    <a:pt x="139" y="30"/>
                    <a:pt x="138" y="10"/>
                  </a:cubicBezTo>
                  <a:cubicBezTo>
                    <a:pt x="138" y="10"/>
                    <a:pt x="138" y="10"/>
                    <a:pt x="138" y="10"/>
                  </a:cubicBezTo>
                  <a:cubicBezTo>
                    <a:pt x="138" y="8"/>
                    <a:pt x="139" y="5"/>
                    <a:pt x="140" y="4"/>
                  </a:cubicBezTo>
                  <a:cubicBezTo>
                    <a:pt x="139" y="3"/>
                    <a:pt x="139" y="3"/>
                    <a:pt x="139" y="3"/>
                  </a:cubicBezTo>
                  <a:cubicBezTo>
                    <a:pt x="140" y="4"/>
                    <a:pt x="140" y="4"/>
                    <a:pt x="140" y="4"/>
                  </a:cubicBezTo>
                  <a:cubicBezTo>
                    <a:pt x="140" y="4"/>
                    <a:pt x="140" y="4"/>
                    <a:pt x="140" y="4"/>
                  </a:cubicBezTo>
                  <a:cubicBezTo>
                    <a:pt x="139" y="3"/>
                    <a:pt x="139" y="3"/>
                    <a:pt x="139" y="3"/>
                  </a:cubicBezTo>
                  <a:cubicBezTo>
                    <a:pt x="140" y="4"/>
                    <a:pt x="140" y="4"/>
                    <a:pt x="140" y="4"/>
                  </a:cubicBezTo>
                  <a:cubicBezTo>
                    <a:pt x="140" y="4"/>
                    <a:pt x="140" y="4"/>
                    <a:pt x="140" y="4"/>
                  </a:cubicBezTo>
                  <a:cubicBezTo>
                    <a:pt x="141" y="4"/>
                    <a:pt x="143" y="5"/>
                    <a:pt x="144" y="5"/>
                  </a:cubicBezTo>
                  <a:cubicBezTo>
                    <a:pt x="169" y="17"/>
                    <a:pt x="194" y="30"/>
                    <a:pt x="219" y="42"/>
                  </a:cubicBezTo>
                  <a:cubicBezTo>
                    <a:pt x="219" y="43"/>
                    <a:pt x="220" y="43"/>
                    <a:pt x="221" y="44"/>
                  </a:cubicBezTo>
                  <a:cubicBezTo>
                    <a:pt x="222" y="45"/>
                    <a:pt x="222" y="46"/>
                    <a:pt x="222" y="47"/>
                  </a:cubicBezTo>
                  <a:cubicBezTo>
                    <a:pt x="225" y="61"/>
                    <a:pt x="227" y="75"/>
                    <a:pt x="229" y="90"/>
                  </a:cubicBezTo>
                  <a:cubicBezTo>
                    <a:pt x="229" y="90"/>
                    <a:pt x="229" y="91"/>
                    <a:pt x="229" y="91"/>
                  </a:cubicBezTo>
                  <a:cubicBezTo>
                    <a:pt x="229" y="92"/>
                    <a:pt x="229" y="93"/>
                    <a:pt x="229" y="93"/>
                  </a:cubicBezTo>
                  <a:cubicBezTo>
                    <a:pt x="229" y="94"/>
                    <a:pt x="228" y="94"/>
                    <a:pt x="227" y="95"/>
                  </a:cubicBezTo>
                  <a:cubicBezTo>
                    <a:pt x="153" y="128"/>
                    <a:pt x="80" y="162"/>
                    <a:pt x="7" y="195"/>
                  </a:cubicBezTo>
                  <a:cubicBezTo>
                    <a:pt x="6" y="196"/>
                    <a:pt x="4" y="196"/>
                    <a:pt x="2" y="197"/>
                  </a:cubicBezTo>
                  <a:cubicBezTo>
                    <a:pt x="2" y="199"/>
                    <a:pt x="2" y="199"/>
                    <a:pt x="2" y="199"/>
                  </a:cubicBezTo>
                  <a:cubicBezTo>
                    <a:pt x="4" y="199"/>
                    <a:pt x="4" y="199"/>
                    <a:pt x="4" y="199"/>
                  </a:cubicBezTo>
                  <a:cubicBezTo>
                    <a:pt x="2" y="199"/>
                    <a:pt x="2" y="199"/>
                    <a:pt x="2" y="199"/>
                  </a:cubicBezTo>
                  <a:cubicBezTo>
                    <a:pt x="3" y="201"/>
                    <a:pt x="3" y="201"/>
                    <a:pt x="3" y="201"/>
                  </a:cubicBezTo>
                  <a:cubicBezTo>
                    <a:pt x="6" y="200"/>
                    <a:pt x="7" y="200"/>
                    <a:pt x="9" y="199"/>
                  </a:cubicBezTo>
                  <a:cubicBezTo>
                    <a:pt x="82" y="165"/>
                    <a:pt x="155" y="132"/>
                    <a:pt x="228" y="99"/>
                  </a:cubicBezTo>
                  <a:cubicBezTo>
                    <a:pt x="230" y="98"/>
                    <a:pt x="231" y="97"/>
                    <a:pt x="232" y="96"/>
                  </a:cubicBezTo>
                  <a:cubicBezTo>
                    <a:pt x="233" y="94"/>
                    <a:pt x="233" y="93"/>
                    <a:pt x="233" y="91"/>
                  </a:cubicBezTo>
                  <a:cubicBezTo>
                    <a:pt x="233" y="91"/>
                    <a:pt x="233" y="90"/>
                    <a:pt x="233" y="89"/>
                  </a:cubicBezTo>
                  <a:cubicBezTo>
                    <a:pt x="231" y="75"/>
                    <a:pt x="229" y="60"/>
                    <a:pt x="226" y="46"/>
                  </a:cubicBezTo>
                  <a:cubicBezTo>
                    <a:pt x="226" y="44"/>
                    <a:pt x="225" y="43"/>
                    <a:pt x="224" y="42"/>
                  </a:cubicBezTo>
                  <a:cubicBezTo>
                    <a:pt x="223" y="40"/>
                    <a:pt x="222" y="39"/>
                    <a:pt x="221" y="39"/>
                  </a:cubicBezTo>
                  <a:cubicBezTo>
                    <a:pt x="196" y="26"/>
                    <a:pt x="171" y="14"/>
                    <a:pt x="146" y="2"/>
                  </a:cubicBezTo>
                  <a:cubicBezTo>
                    <a:pt x="144" y="1"/>
                    <a:pt x="142" y="0"/>
                    <a:pt x="140" y="0"/>
                  </a:cubicBezTo>
                  <a:cubicBezTo>
                    <a:pt x="140" y="0"/>
                    <a:pt x="139" y="0"/>
                    <a:pt x="139" y="0"/>
                  </a:cubicBezTo>
                  <a:cubicBezTo>
                    <a:pt x="138" y="1"/>
                    <a:pt x="138" y="1"/>
                    <a:pt x="137" y="1"/>
                  </a:cubicBezTo>
                  <a:cubicBezTo>
                    <a:pt x="135" y="4"/>
                    <a:pt x="134" y="7"/>
                    <a:pt x="134" y="10"/>
                  </a:cubicBezTo>
                  <a:cubicBezTo>
                    <a:pt x="134" y="10"/>
                    <a:pt x="134" y="10"/>
                    <a:pt x="134" y="10"/>
                  </a:cubicBezTo>
                  <a:cubicBezTo>
                    <a:pt x="135" y="30"/>
                    <a:pt x="137" y="50"/>
                    <a:pt x="139" y="70"/>
                  </a:cubicBezTo>
                  <a:cubicBezTo>
                    <a:pt x="139" y="71"/>
                    <a:pt x="139" y="71"/>
                    <a:pt x="139" y="72"/>
                  </a:cubicBezTo>
                  <a:cubicBezTo>
                    <a:pt x="139" y="73"/>
                    <a:pt x="139" y="74"/>
                    <a:pt x="138" y="75"/>
                  </a:cubicBezTo>
                  <a:cubicBezTo>
                    <a:pt x="138" y="76"/>
                    <a:pt x="137" y="77"/>
                    <a:pt x="135" y="78"/>
                  </a:cubicBezTo>
                  <a:cubicBezTo>
                    <a:pt x="115" y="87"/>
                    <a:pt x="95" y="97"/>
                    <a:pt x="75" y="107"/>
                  </a:cubicBezTo>
                  <a:cubicBezTo>
                    <a:pt x="72" y="108"/>
                    <a:pt x="70" y="109"/>
                    <a:pt x="68" y="112"/>
                  </a:cubicBezTo>
                  <a:cubicBezTo>
                    <a:pt x="52" y="130"/>
                    <a:pt x="33" y="139"/>
                    <a:pt x="9" y="140"/>
                  </a:cubicBezTo>
                  <a:cubicBezTo>
                    <a:pt x="8" y="140"/>
                    <a:pt x="6" y="140"/>
                    <a:pt x="4" y="141"/>
                  </a:cubicBezTo>
                  <a:cubicBezTo>
                    <a:pt x="3" y="142"/>
                    <a:pt x="2" y="143"/>
                    <a:pt x="1" y="144"/>
                  </a:cubicBezTo>
                  <a:cubicBezTo>
                    <a:pt x="1" y="145"/>
                    <a:pt x="0" y="146"/>
                    <a:pt x="0" y="148"/>
                  </a:cubicBezTo>
                  <a:cubicBezTo>
                    <a:pt x="0" y="156"/>
                    <a:pt x="0" y="165"/>
                    <a:pt x="0" y="173"/>
                  </a:cubicBezTo>
                  <a:cubicBezTo>
                    <a:pt x="0" y="182"/>
                    <a:pt x="0" y="190"/>
                    <a:pt x="0" y="199"/>
                  </a:cubicBezTo>
                  <a:cubicBezTo>
                    <a:pt x="0" y="202"/>
                    <a:pt x="0" y="202"/>
                    <a:pt x="0" y="202"/>
                  </a:cubicBezTo>
                  <a:cubicBezTo>
                    <a:pt x="3" y="201"/>
                    <a:pt x="3" y="201"/>
                    <a:pt x="3" y="201"/>
                  </a:cubicBezTo>
                  <a:lnTo>
                    <a:pt x="2" y="199"/>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2" name="Google Shape;3452;p36"/>
            <p:cNvSpPr/>
            <p:nvPr/>
          </p:nvSpPr>
          <p:spPr>
            <a:xfrm>
              <a:off x="6164263" y="4121151"/>
              <a:ext cx="71438" cy="90488"/>
            </a:xfrm>
            <a:custGeom>
              <a:rect b="b" l="l" r="r" t="t"/>
              <a:pathLst>
                <a:path extrusionOk="0" h="188" w="149">
                  <a:moveTo>
                    <a:pt x="60" y="0"/>
                  </a:moveTo>
                  <a:cubicBezTo>
                    <a:pt x="90" y="57"/>
                    <a:pt x="120" y="112"/>
                    <a:pt x="149" y="168"/>
                  </a:cubicBezTo>
                  <a:cubicBezTo>
                    <a:pt x="132" y="171"/>
                    <a:pt x="115" y="174"/>
                    <a:pt x="99" y="177"/>
                  </a:cubicBezTo>
                  <a:cubicBezTo>
                    <a:pt x="80" y="180"/>
                    <a:pt x="62" y="183"/>
                    <a:pt x="44" y="187"/>
                  </a:cubicBezTo>
                  <a:cubicBezTo>
                    <a:pt x="40" y="188"/>
                    <a:pt x="38" y="187"/>
                    <a:pt x="36" y="183"/>
                  </a:cubicBezTo>
                  <a:cubicBezTo>
                    <a:pt x="24" y="155"/>
                    <a:pt x="13" y="128"/>
                    <a:pt x="1" y="100"/>
                  </a:cubicBezTo>
                  <a:cubicBezTo>
                    <a:pt x="0" y="98"/>
                    <a:pt x="0" y="95"/>
                    <a:pt x="1" y="93"/>
                  </a:cubicBezTo>
                  <a:cubicBezTo>
                    <a:pt x="21" y="63"/>
                    <a:pt x="40" y="32"/>
                    <a:pt x="6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3" name="Google Shape;3453;p36"/>
            <p:cNvSpPr/>
            <p:nvPr/>
          </p:nvSpPr>
          <p:spPr>
            <a:xfrm>
              <a:off x="6164263" y="4119564"/>
              <a:ext cx="73025" cy="92075"/>
            </a:xfrm>
            <a:custGeom>
              <a:rect b="b" l="l" r="r" t="t"/>
              <a:pathLst>
                <a:path extrusionOk="0" h="193" w="153">
                  <a:moveTo>
                    <a:pt x="61" y="4"/>
                  </a:moveTo>
                  <a:cubicBezTo>
                    <a:pt x="59" y="5"/>
                    <a:pt x="59" y="5"/>
                    <a:pt x="59" y="5"/>
                  </a:cubicBezTo>
                  <a:cubicBezTo>
                    <a:pt x="89" y="62"/>
                    <a:pt x="119" y="117"/>
                    <a:pt x="148" y="173"/>
                  </a:cubicBezTo>
                  <a:cubicBezTo>
                    <a:pt x="150" y="172"/>
                    <a:pt x="150" y="172"/>
                    <a:pt x="150" y="172"/>
                  </a:cubicBezTo>
                  <a:cubicBezTo>
                    <a:pt x="150" y="170"/>
                    <a:pt x="150" y="170"/>
                    <a:pt x="150" y="170"/>
                  </a:cubicBezTo>
                  <a:cubicBezTo>
                    <a:pt x="133" y="173"/>
                    <a:pt x="116" y="176"/>
                    <a:pt x="99" y="179"/>
                  </a:cubicBezTo>
                  <a:cubicBezTo>
                    <a:pt x="81" y="182"/>
                    <a:pt x="63" y="185"/>
                    <a:pt x="44" y="189"/>
                  </a:cubicBezTo>
                  <a:cubicBezTo>
                    <a:pt x="44" y="189"/>
                    <a:pt x="43" y="189"/>
                    <a:pt x="42" y="189"/>
                  </a:cubicBezTo>
                  <a:cubicBezTo>
                    <a:pt x="41" y="189"/>
                    <a:pt x="41" y="189"/>
                    <a:pt x="40" y="189"/>
                  </a:cubicBezTo>
                  <a:cubicBezTo>
                    <a:pt x="40" y="188"/>
                    <a:pt x="39" y="188"/>
                    <a:pt x="39" y="186"/>
                  </a:cubicBezTo>
                  <a:cubicBezTo>
                    <a:pt x="27" y="159"/>
                    <a:pt x="16" y="131"/>
                    <a:pt x="4" y="103"/>
                  </a:cubicBezTo>
                  <a:cubicBezTo>
                    <a:pt x="4" y="103"/>
                    <a:pt x="4" y="102"/>
                    <a:pt x="4" y="101"/>
                  </a:cubicBezTo>
                  <a:cubicBezTo>
                    <a:pt x="4" y="100"/>
                    <a:pt x="4" y="99"/>
                    <a:pt x="4" y="98"/>
                  </a:cubicBezTo>
                  <a:cubicBezTo>
                    <a:pt x="23" y="68"/>
                    <a:pt x="43" y="37"/>
                    <a:pt x="63" y="6"/>
                  </a:cubicBezTo>
                  <a:cubicBezTo>
                    <a:pt x="61" y="4"/>
                    <a:pt x="61" y="4"/>
                    <a:pt x="61" y="4"/>
                  </a:cubicBezTo>
                  <a:cubicBezTo>
                    <a:pt x="59" y="5"/>
                    <a:pt x="59" y="5"/>
                    <a:pt x="59" y="5"/>
                  </a:cubicBezTo>
                  <a:cubicBezTo>
                    <a:pt x="61" y="4"/>
                    <a:pt x="61" y="4"/>
                    <a:pt x="61" y="4"/>
                  </a:cubicBezTo>
                  <a:cubicBezTo>
                    <a:pt x="60" y="3"/>
                    <a:pt x="60" y="3"/>
                    <a:pt x="60" y="3"/>
                  </a:cubicBezTo>
                  <a:cubicBezTo>
                    <a:pt x="39" y="35"/>
                    <a:pt x="20" y="66"/>
                    <a:pt x="1" y="96"/>
                  </a:cubicBezTo>
                  <a:cubicBezTo>
                    <a:pt x="0" y="98"/>
                    <a:pt x="0" y="99"/>
                    <a:pt x="0" y="101"/>
                  </a:cubicBezTo>
                  <a:cubicBezTo>
                    <a:pt x="0" y="102"/>
                    <a:pt x="0" y="104"/>
                    <a:pt x="0" y="105"/>
                  </a:cubicBezTo>
                  <a:cubicBezTo>
                    <a:pt x="12" y="133"/>
                    <a:pt x="24" y="160"/>
                    <a:pt x="35" y="188"/>
                  </a:cubicBezTo>
                  <a:cubicBezTo>
                    <a:pt x="36" y="189"/>
                    <a:pt x="37" y="191"/>
                    <a:pt x="38" y="192"/>
                  </a:cubicBezTo>
                  <a:cubicBezTo>
                    <a:pt x="39" y="193"/>
                    <a:pt x="41" y="193"/>
                    <a:pt x="42" y="193"/>
                  </a:cubicBezTo>
                  <a:cubicBezTo>
                    <a:pt x="43" y="193"/>
                    <a:pt x="44" y="193"/>
                    <a:pt x="45" y="193"/>
                  </a:cubicBezTo>
                  <a:cubicBezTo>
                    <a:pt x="63" y="189"/>
                    <a:pt x="82" y="186"/>
                    <a:pt x="100" y="183"/>
                  </a:cubicBezTo>
                  <a:cubicBezTo>
                    <a:pt x="117" y="180"/>
                    <a:pt x="133" y="177"/>
                    <a:pt x="151" y="174"/>
                  </a:cubicBezTo>
                  <a:cubicBezTo>
                    <a:pt x="153" y="173"/>
                    <a:pt x="153" y="173"/>
                    <a:pt x="153" y="173"/>
                  </a:cubicBezTo>
                  <a:cubicBezTo>
                    <a:pt x="152" y="171"/>
                    <a:pt x="152" y="171"/>
                    <a:pt x="152" y="171"/>
                  </a:cubicBezTo>
                  <a:cubicBezTo>
                    <a:pt x="122" y="115"/>
                    <a:pt x="93" y="60"/>
                    <a:pt x="63" y="4"/>
                  </a:cubicBezTo>
                  <a:cubicBezTo>
                    <a:pt x="61" y="0"/>
                    <a:pt x="61" y="0"/>
                    <a:pt x="61" y="0"/>
                  </a:cubicBezTo>
                  <a:cubicBezTo>
                    <a:pt x="60" y="3"/>
                    <a:pt x="60" y="3"/>
                    <a:pt x="60" y="3"/>
                  </a:cubicBezTo>
                  <a:lnTo>
                    <a:pt x="61"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4" name="Google Shape;3454;p36"/>
            <p:cNvSpPr/>
            <p:nvPr/>
          </p:nvSpPr>
          <p:spPr>
            <a:xfrm>
              <a:off x="5867401" y="4202114"/>
              <a:ext cx="47625" cy="77788"/>
            </a:xfrm>
            <a:custGeom>
              <a:rect b="b" l="l" r="r" t="t"/>
              <a:pathLst>
                <a:path extrusionOk="0" h="160" w="101">
                  <a:moveTo>
                    <a:pt x="100" y="160"/>
                  </a:moveTo>
                  <a:cubicBezTo>
                    <a:pt x="67" y="160"/>
                    <a:pt x="34" y="160"/>
                    <a:pt x="0" y="160"/>
                  </a:cubicBezTo>
                  <a:cubicBezTo>
                    <a:pt x="1" y="148"/>
                    <a:pt x="2" y="137"/>
                    <a:pt x="2" y="125"/>
                  </a:cubicBezTo>
                  <a:cubicBezTo>
                    <a:pt x="4" y="97"/>
                    <a:pt x="6" y="69"/>
                    <a:pt x="8" y="40"/>
                  </a:cubicBezTo>
                  <a:cubicBezTo>
                    <a:pt x="8" y="38"/>
                    <a:pt x="9" y="35"/>
                    <a:pt x="10" y="34"/>
                  </a:cubicBezTo>
                  <a:cubicBezTo>
                    <a:pt x="25" y="23"/>
                    <a:pt x="39" y="11"/>
                    <a:pt x="54" y="0"/>
                  </a:cubicBezTo>
                  <a:cubicBezTo>
                    <a:pt x="65" y="11"/>
                    <a:pt x="76" y="22"/>
                    <a:pt x="87" y="34"/>
                  </a:cubicBezTo>
                  <a:cubicBezTo>
                    <a:pt x="88" y="35"/>
                    <a:pt x="89" y="37"/>
                    <a:pt x="89" y="39"/>
                  </a:cubicBezTo>
                  <a:cubicBezTo>
                    <a:pt x="93" y="79"/>
                    <a:pt x="97" y="119"/>
                    <a:pt x="101" y="158"/>
                  </a:cubicBezTo>
                  <a:cubicBezTo>
                    <a:pt x="101" y="159"/>
                    <a:pt x="101" y="159"/>
                    <a:pt x="100" y="1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5" name="Google Shape;3455;p36"/>
            <p:cNvSpPr/>
            <p:nvPr/>
          </p:nvSpPr>
          <p:spPr>
            <a:xfrm>
              <a:off x="5865813" y="4200526"/>
              <a:ext cx="50800" cy="79375"/>
            </a:xfrm>
            <a:custGeom>
              <a:rect b="b" l="l" r="r" t="t"/>
              <a:pathLst>
                <a:path extrusionOk="0" h="165" w="105">
                  <a:moveTo>
                    <a:pt x="102" y="163"/>
                  </a:moveTo>
                  <a:cubicBezTo>
                    <a:pt x="102" y="161"/>
                    <a:pt x="102" y="161"/>
                    <a:pt x="102" y="161"/>
                  </a:cubicBezTo>
                  <a:cubicBezTo>
                    <a:pt x="69" y="161"/>
                    <a:pt x="36" y="161"/>
                    <a:pt x="2" y="161"/>
                  </a:cubicBezTo>
                  <a:cubicBezTo>
                    <a:pt x="2" y="163"/>
                    <a:pt x="2" y="163"/>
                    <a:pt x="2" y="163"/>
                  </a:cubicBezTo>
                  <a:cubicBezTo>
                    <a:pt x="4" y="164"/>
                    <a:pt x="4" y="164"/>
                    <a:pt x="4" y="164"/>
                  </a:cubicBezTo>
                  <a:cubicBezTo>
                    <a:pt x="5" y="151"/>
                    <a:pt x="6" y="140"/>
                    <a:pt x="6" y="128"/>
                  </a:cubicBezTo>
                  <a:cubicBezTo>
                    <a:pt x="8" y="100"/>
                    <a:pt x="10" y="72"/>
                    <a:pt x="12" y="44"/>
                  </a:cubicBezTo>
                  <a:cubicBezTo>
                    <a:pt x="12" y="43"/>
                    <a:pt x="13" y="41"/>
                    <a:pt x="13" y="41"/>
                  </a:cubicBezTo>
                  <a:cubicBezTo>
                    <a:pt x="13" y="40"/>
                    <a:pt x="14" y="39"/>
                    <a:pt x="14" y="39"/>
                  </a:cubicBezTo>
                  <a:cubicBezTo>
                    <a:pt x="28" y="27"/>
                    <a:pt x="42" y="16"/>
                    <a:pt x="57" y="4"/>
                  </a:cubicBezTo>
                  <a:cubicBezTo>
                    <a:pt x="56" y="3"/>
                    <a:pt x="56" y="3"/>
                    <a:pt x="56" y="3"/>
                  </a:cubicBezTo>
                  <a:cubicBezTo>
                    <a:pt x="54" y="4"/>
                    <a:pt x="54" y="4"/>
                    <a:pt x="54" y="4"/>
                  </a:cubicBezTo>
                  <a:cubicBezTo>
                    <a:pt x="66" y="16"/>
                    <a:pt x="77" y="27"/>
                    <a:pt x="88" y="38"/>
                  </a:cubicBezTo>
                  <a:cubicBezTo>
                    <a:pt x="88" y="39"/>
                    <a:pt x="89" y="41"/>
                    <a:pt x="89" y="42"/>
                  </a:cubicBezTo>
                  <a:cubicBezTo>
                    <a:pt x="93" y="82"/>
                    <a:pt x="97" y="122"/>
                    <a:pt x="101" y="162"/>
                  </a:cubicBezTo>
                  <a:cubicBezTo>
                    <a:pt x="102" y="162"/>
                    <a:pt x="102" y="162"/>
                    <a:pt x="102" y="162"/>
                  </a:cubicBezTo>
                  <a:cubicBezTo>
                    <a:pt x="101" y="162"/>
                    <a:pt x="101" y="162"/>
                    <a:pt x="101" y="162"/>
                  </a:cubicBezTo>
                  <a:cubicBezTo>
                    <a:pt x="101" y="162"/>
                    <a:pt x="101" y="162"/>
                    <a:pt x="101" y="162"/>
                  </a:cubicBezTo>
                  <a:cubicBezTo>
                    <a:pt x="102" y="162"/>
                    <a:pt x="102" y="162"/>
                    <a:pt x="102" y="162"/>
                  </a:cubicBezTo>
                  <a:cubicBezTo>
                    <a:pt x="101" y="162"/>
                    <a:pt x="101" y="162"/>
                    <a:pt x="101" y="162"/>
                  </a:cubicBezTo>
                  <a:cubicBezTo>
                    <a:pt x="102" y="162"/>
                    <a:pt x="102" y="162"/>
                    <a:pt x="102" y="162"/>
                  </a:cubicBezTo>
                  <a:cubicBezTo>
                    <a:pt x="101" y="161"/>
                    <a:pt x="101" y="161"/>
                    <a:pt x="101" y="161"/>
                  </a:cubicBezTo>
                  <a:cubicBezTo>
                    <a:pt x="101" y="162"/>
                    <a:pt x="101" y="162"/>
                    <a:pt x="101" y="162"/>
                  </a:cubicBezTo>
                  <a:cubicBezTo>
                    <a:pt x="102" y="162"/>
                    <a:pt x="102" y="162"/>
                    <a:pt x="102" y="162"/>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1"/>
                    <a:pt x="101" y="161"/>
                  </a:cubicBezTo>
                  <a:cubicBezTo>
                    <a:pt x="101" y="161"/>
                    <a:pt x="101" y="162"/>
                    <a:pt x="100" y="163"/>
                  </a:cubicBezTo>
                  <a:cubicBezTo>
                    <a:pt x="102" y="163"/>
                    <a:pt x="102" y="163"/>
                    <a:pt x="102" y="163"/>
                  </a:cubicBezTo>
                  <a:cubicBezTo>
                    <a:pt x="102" y="161"/>
                    <a:pt x="102" y="161"/>
                    <a:pt x="102" y="161"/>
                  </a:cubicBezTo>
                  <a:cubicBezTo>
                    <a:pt x="102" y="163"/>
                    <a:pt x="102" y="163"/>
                    <a:pt x="102" y="163"/>
                  </a:cubicBezTo>
                  <a:cubicBezTo>
                    <a:pt x="104" y="164"/>
                    <a:pt x="104" y="164"/>
                    <a:pt x="104" y="164"/>
                  </a:cubicBezTo>
                  <a:cubicBezTo>
                    <a:pt x="105" y="163"/>
                    <a:pt x="105" y="163"/>
                    <a:pt x="105" y="162"/>
                  </a:cubicBezTo>
                  <a:cubicBezTo>
                    <a:pt x="105" y="161"/>
                    <a:pt x="105" y="161"/>
                    <a:pt x="105" y="161"/>
                  </a:cubicBezTo>
                  <a:cubicBezTo>
                    <a:pt x="101" y="121"/>
                    <a:pt x="97" y="82"/>
                    <a:pt x="93" y="42"/>
                  </a:cubicBezTo>
                  <a:cubicBezTo>
                    <a:pt x="93" y="40"/>
                    <a:pt x="92" y="37"/>
                    <a:pt x="91" y="35"/>
                  </a:cubicBezTo>
                  <a:cubicBezTo>
                    <a:pt x="80" y="24"/>
                    <a:pt x="68" y="13"/>
                    <a:pt x="57" y="1"/>
                  </a:cubicBezTo>
                  <a:cubicBezTo>
                    <a:pt x="56" y="0"/>
                    <a:pt x="56" y="0"/>
                    <a:pt x="56" y="0"/>
                  </a:cubicBezTo>
                  <a:cubicBezTo>
                    <a:pt x="54" y="1"/>
                    <a:pt x="54" y="1"/>
                    <a:pt x="54" y="1"/>
                  </a:cubicBezTo>
                  <a:cubicBezTo>
                    <a:pt x="40" y="13"/>
                    <a:pt x="25" y="24"/>
                    <a:pt x="11" y="36"/>
                  </a:cubicBezTo>
                  <a:cubicBezTo>
                    <a:pt x="10" y="37"/>
                    <a:pt x="9" y="38"/>
                    <a:pt x="9" y="39"/>
                  </a:cubicBezTo>
                  <a:cubicBezTo>
                    <a:pt x="9" y="41"/>
                    <a:pt x="8" y="42"/>
                    <a:pt x="8" y="43"/>
                  </a:cubicBezTo>
                  <a:cubicBezTo>
                    <a:pt x="6" y="72"/>
                    <a:pt x="4" y="100"/>
                    <a:pt x="2" y="128"/>
                  </a:cubicBezTo>
                  <a:cubicBezTo>
                    <a:pt x="2" y="140"/>
                    <a:pt x="1" y="151"/>
                    <a:pt x="0" y="163"/>
                  </a:cubicBezTo>
                  <a:cubicBezTo>
                    <a:pt x="0" y="165"/>
                    <a:pt x="0" y="165"/>
                    <a:pt x="0" y="165"/>
                  </a:cubicBezTo>
                  <a:cubicBezTo>
                    <a:pt x="2" y="165"/>
                    <a:pt x="2" y="165"/>
                    <a:pt x="2" y="165"/>
                  </a:cubicBezTo>
                  <a:cubicBezTo>
                    <a:pt x="36" y="165"/>
                    <a:pt x="69" y="165"/>
                    <a:pt x="102" y="165"/>
                  </a:cubicBezTo>
                  <a:cubicBezTo>
                    <a:pt x="104" y="165"/>
                    <a:pt x="104" y="165"/>
                    <a:pt x="104" y="165"/>
                  </a:cubicBezTo>
                  <a:cubicBezTo>
                    <a:pt x="104" y="164"/>
                    <a:pt x="104" y="164"/>
                    <a:pt x="104" y="164"/>
                  </a:cubicBezTo>
                  <a:lnTo>
                    <a:pt x="102" y="16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6" name="Google Shape;3456;p36"/>
            <p:cNvSpPr/>
            <p:nvPr/>
          </p:nvSpPr>
          <p:spPr>
            <a:xfrm>
              <a:off x="5948363" y="4119564"/>
              <a:ext cx="61913" cy="76200"/>
            </a:xfrm>
            <a:custGeom>
              <a:rect b="b" l="l" r="r" t="t"/>
              <a:pathLst>
                <a:path extrusionOk="0" h="159" w="127">
                  <a:moveTo>
                    <a:pt x="113" y="0"/>
                  </a:moveTo>
                  <a:cubicBezTo>
                    <a:pt x="116" y="24"/>
                    <a:pt x="118" y="48"/>
                    <a:pt x="120" y="71"/>
                  </a:cubicBezTo>
                  <a:cubicBezTo>
                    <a:pt x="122" y="91"/>
                    <a:pt x="124" y="111"/>
                    <a:pt x="126" y="132"/>
                  </a:cubicBezTo>
                  <a:cubicBezTo>
                    <a:pt x="127" y="136"/>
                    <a:pt x="125" y="138"/>
                    <a:pt x="122" y="140"/>
                  </a:cubicBezTo>
                  <a:cubicBezTo>
                    <a:pt x="111" y="146"/>
                    <a:pt x="101" y="152"/>
                    <a:pt x="90" y="158"/>
                  </a:cubicBezTo>
                  <a:cubicBezTo>
                    <a:pt x="88" y="159"/>
                    <a:pt x="84" y="159"/>
                    <a:pt x="82" y="158"/>
                  </a:cubicBezTo>
                  <a:cubicBezTo>
                    <a:pt x="57" y="146"/>
                    <a:pt x="32" y="134"/>
                    <a:pt x="8" y="122"/>
                  </a:cubicBezTo>
                  <a:cubicBezTo>
                    <a:pt x="6" y="121"/>
                    <a:pt x="4" y="118"/>
                    <a:pt x="3" y="115"/>
                  </a:cubicBezTo>
                  <a:cubicBezTo>
                    <a:pt x="0" y="98"/>
                    <a:pt x="6" y="87"/>
                    <a:pt x="21" y="76"/>
                  </a:cubicBezTo>
                  <a:cubicBezTo>
                    <a:pt x="50" y="53"/>
                    <a:pt x="78" y="29"/>
                    <a:pt x="107" y="5"/>
                  </a:cubicBezTo>
                  <a:cubicBezTo>
                    <a:pt x="109" y="3"/>
                    <a:pt x="111" y="2"/>
                    <a:pt x="1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7" name="Google Shape;3457;p36"/>
            <p:cNvSpPr/>
            <p:nvPr/>
          </p:nvSpPr>
          <p:spPr>
            <a:xfrm>
              <a:off x="5949951" y="4117976"/>
              <a:ext cx="60325" cy="79375"/>
            </a:xfrm>
            <a:custGeom>
              <a:rect b="b" l="l" r="r" t="t"/>
              <a:pathLst>
                <a:path extrusionOk="0" h="165" w="127">
                  <a:moveTo>
                    <a:pt x="112" y="4"/>
                  </a:moveTo>
                  <a:cubicBezTo>
                    <a:pt x="110" y="4"/>
                    <a:pt x="110" y="4"/>
                    <a:pt x="110" y="4"/>
                  </a:cubicBezTo>
                  <a:cubicBezTo>
                    <a:pt x="113" y="29"/>
                    <a:pt x="115" y="52"/>
                    <a:pt x="117" y="75"/>
                  </a:cubicBezTo>
                  <a:cubicBezTo>
                    <a:pt x="119" y="95"/>
                    <a:pt x="121" y="115"/>
                    <a:pt x="123" y="136"/>
                  </a:cubicBezTo>
                  <a:cubicBezTo>
                    <a:pt x="123" y="136"/>
                    <a:pt x="123" y="137"/>
                    <a:pt x="123" y="137"/>
                  </a:cubicBezTo>
                  <a:cubicBezTo>
                    <a:pt x="123" y="139"/>
                    <a:pt x="123" y="139"/>
                    <a:pt x="122" y="140"/>
                  </a:cubicBezTo>
                  <a:cubicBezTo>
                    <a:pt x="122" y="141"/>
                    <a:pt x="121" y="141"/>
                    <a:pt x="120" y="142"/>
                  </a:cubicBezTo>
                  <a:cubicBezTo>
                    <a:pt x="109" y="148"/>
                    <a:pt x="99" y="155"/>
                    <a:pt x="88" y="160"/>
                  </a:cubicBezTo>
                  <a:cubicBezTo>
                    <a:pt x="87" y="161"/>
                    <a:pt x="86" y="161"/>
                    <a:pt x="84" y="161"/>
                  </a:cubicBezTo>
                  <a:cubicBezTo>
                    <a:pt x="83" y="161"/>
                    <a:pt x="82" y="161"/>
                    <a:pt x="82" y="161"/>
                  </a:cubicBezTo>
                  <a:cubicBezTo>
                    <a:pt x="57" y="149"/>
                    <a:pt x="32" y="136"/>
                    <a:pt x="8" y="124"/>
                  </a:cubicBezTo>
                  <a:cubicBezTo>
                    <a:pt x="7" y="124"/>
                    <a:pt x="6" y="123"/>
                    <a:pt x="6" y="122"/>
                  </a:cubicBezTo>
                  <a:cubicBezTo>
                    <a:pt x="5" y="121"/>
                    <a:pt x="5" y="120"/>
                    <a:pt x="4" y="119"/>
                  </a:cubicBezTo>
                  <a:cubicBezTo>
                    <a:pt x="4" y="116"/>
                    <a:pt x="4" y="113"/>
                    <a:pt x="4" y="111"/>
                  </a:cubicBezTo>
                  <a:cubicBezTo>
                    <a:pt x="4" y="105"/>
                    <a:pt x="5" y="100"/>
                    <a:pt x="8" y="95"/>
                  </a:cubicBezTo>
                  <a:cubicBezTo>
                    <a:pt x="11" y="90"/>
                    <a:pt x="15" y="86"/>
                    <a:pt x="21" y="81"/>
                  </a:cubicBezTo>
                  <a:cubicBezTo>
                    <a:pt x="51" y="59"/>
                    <a:pt x="79" y="34"/>
                    <a:pt x="107" y="11"/>
                  </a:cubicBezTo>
                  <a:cubicBezTo>
                    <a:pt x="109" y="9"/>
                    <a:pt x="111" y="8"/>
                    <a:pt x="114" y="6"/>
                  </a:cubicBezTo>
                  <a:cubicBezTo>
                    <a:pt x="112" y="4"/>
                    <a:pt x="112" y="4"/>
                    <a:pt x="112" y="4"/>
                  </a:cubicBezTo>
                  <a:cubicBezTo>
                    <a:pt x="110" y="4"/>
                    <a:pt x="110" y="4"/>
                    <a:pt x="110" y="4"/>
                  </a:cubicBezTo>
                  <a:cubicBezTo>
                    <a:pt x="112" y="4"/>
                    <a:pt x="112" y="4"/>
                    <a:pt x="112" y="4"/>
                  </a:cubicBezTo>
                  <a:cubicBezTo>
                    <a:pt x="111" y="2"/>
                    <a:pt x="111" y="2"/>
                    <a:pt x="111" y="2"/>
                  </a:cubicBezTo>
                  <a:cubicBezTo>
                    <a:pt x="108" y="5"/>
                    <a:pt x="106" y="6"/>
                    <a:pt x="105" y="7"/>
                  </a:cubicBezTo>
                  <a:cubicBezTo>
                    <a:pt x="76" y="31"/>
                    <a:pt x="48" y="56"/>
                    <a:pt x="18" y="78"/>
                  </a:cubicBezTo>
                  <a:cubicBezTo>
                    <a:pt x="12" y="83"/>
                    <a:pt x="8" y="88"/>
                    <a:pt x="4" y="93"/>
                  </a:cubicBezTo>
                  <a:cubicBezTo>
                    <a:pt x="1" y="98"/>
                    <a:pt x="0" y="104"/>
                    <a:pt x="0" y="111"/>
                  </a:cubicBezTo>
                  <a:cubicBezTo>
                    <a:pt x="0" y="114"/>
                    <a:pt x="0" y="117"/>
                    <a:pt x="0" y="120"/>
                  </a:cubicBezTo>
                  <a:cubicBezTo>
                    <a:pt x="1" y="121"/>
                    <a:pt x="1" y="123"/>
                    <a:pt x="2" y="124"/>
                  </a:cubicBezTo>
                  <a:cubicBezTo>
                    <a:pt x="3" y="125"/>
                    <a:pt x="4" y="127"/>
                    <a:pt x="6" y="128"/>
                  </a:cubicBezTo>
                  <a:cubicBezTo>
                    <a:pt x="30" y="140"/>
                    <a:pt x="55" y="152"/>
                    <a:pt x="80" y="164"/>
                  </a:cubicBezTo>
                  <a:cubicBezTo>
                    <a:pt x="81" y="165"/>
                    <a:pt x="83" y="165"/>
                    <a:pt x="84" y="165"/>
                  </a:cubicBezTo>
                  <a:cubicBezTo>
                    <a:pt x="86" y="165"/>
                    <a:pt x="88" y="165"/>
                    <a:pt x="90" y="164"/>
                  </a:cubicBezTo>
                  <a:cubicBezTo>
                    <a:pt x="101" y="158"/>
                    <a:pt x="111" y="152"/>
                    <a:pt x="122" y="146"/>
                  </a:cubicBezTo>
                  <a:cubicBezTo>
                    <a:pt x="123" y="145"/>
                    <a:pt x="125" y="144"/>
                    <a:pt x="126" y="142"/>
                  </a:cubicBezTo>
                  <a:cubicBezTo>
                    <a:pt x="127" y="141"/>
                    <a:pt x="127" y="139"/>
                    <a:pt x="127" y="137"/>
                  </a:cubicBezTo>
                  <a:cubicBezTo>
                    <a:pt x="127" y="137"/>
                    <a:pt x="127" y="136"/>
                    <a:pt x="127" y="135"/>
                  </a:cubicBezTo>
                  <a:cubicBezTo>
                    <a:pt x="125" y="115"/>
                    <a:pt x="123" y="95"/>
                    <a:pt x="121" y="75"/>
                  </a:cubicBezTo>
                  <a:cubicBezTo>
                    <a:pt x="119" y="51"/>
                    <a:pt x="117" y="28"/>
                    <a:pt x="114" y="4"/>
                  </a:cubicBezTo>
                  <a:cubicBezTo>
                    <a:pt x="114" y="0"/>
                    <a:pt x="114" y="0"/>
                    <a:pt x="114" y="0"/>
                  </a:cubicBezTo>
                  <a:cubicBezTo>
                    <a:pt x="111" y="2"/>
                    <a:pt x="111" y="2"/>
                    <a:pt x="111" y="2"/>
                  </a:cubicBezTo>
                  <a:lnTo>
                    <a:pt x="112"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8" name="Google Shape;3458;p36"/>
            <p:cNvSpPr/>
            <p:nvPr/>
          </p:nvSpPr>
          <p:spPr>
            <a:xfrm>
              <a:off x="6235701" y="4192589"/>
              <a:ext cx="112713" cy="76200"/>
            </a:xfrm>
            <a:custGeom>
              <a:rect b="b" l="l" r="r" t="t"/>
              <a:pathLst>
                <a:path extrusionOk="0" h="162" w="236">
                  <a:moveTo>
                    <a:pt x="0" y="0"/>
                  </a:moveTo>
                  <a:cubicBezTo>
                    <a:pt x="17" y="7"/>
                    <a:pt x="32" y="13"/>
                    <a:pt x="47" y="19"/>
                  </a:cubicBezTo>
                  <a:cubicBezTo>
                    <a:pt x="83" y="34"/>
                    <a:pt x="120" y="50"/>
                    <a:pt x="156" y="65"/>
                  </a:cubicBezTo>
                  <a:cubicBezTo>
                    <a:pt x="158" y="66"/>
                    <a:pt x="161" y="67"/>
                    <a:pt x="162" y="69"/>
                  </a:cubicBezTo>
                  <a:cubicBezTo>
                    <a:pt x="187" y="99"/>
                    <a:pt x="211" y="130"/>
                    <a:pt x="236" y="162"/>
                  </a:cubicBezTo>
                  <a:cubicBezTo>
                    <a:pt x="234" y="161"/>
                    <a:pt x="233" y="161"/>
                    <a:pt x="232" y="161"/>
                  </a:cubicBezTo>
                  <a:cubicBezTo>
                    <a:pt x="170" y="135"/>
                    <a:pt x="109" y="110"/>
                    <a:pt x="48" y="84"/>
                  </a:cubicBezTo>
                  <a:cubicBezTo>
                    <a:pt x="46" y="83"/>
                    <a:pt x="44" y="81"/>
                    <a:pt x="43" y="79"/>
                  </a:cubicBezTo>
                  <a:cubicBezTo>
                    <a:pt x="29" y="54"/>
                    <a:pt x="15" y="28"/>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9" name="Google Shape;3459;p36"/>
            <p:cNvSpPr/>
            <p:nvPr/>
          </p:nvSpPr>
          <p:spPr>
            <a:xfrm>
              <a:off x="6232526" y="4189414"/>
              <a:ext cx="117475" cy="80963"/>
            </a:xfrm>
            <a:custGeom>
              <a:rect b="b" l="l" r="r" t="t"/>
              <a:pathLst>
                <a:path extrusionOk="0" h="169" w="245">
                  <a:moveTo>
                    <a:pt x="4" y="4"/>
                  </a:moveTo>
                  <a:cubicBezTo>
                    <a:pt x="4" y="6"/>
                    <a:pt x="4" y="6"/>
                    <a:pt x="4" y="6"/>
                  </a:cubicBezTo>
                  <a:cubicBezTo>
                    <a:pt x="20" y="13"/>
                    <a:pt x="35" y="19"/>
                    <a:pt x="50" y="25"/>
                  </a:cubicBezTo>
                  <a:cubicBezTo>
                    <a:pt x="86" y="40"/>
                    <a:pt x="123" y="55"/>
                    <a:pt x="159" y="71"/>
                  </a:cubicBezTo>
                  <a:cubicBezTo>
                    <a:pt x="161" y="72"/>
                    <a:pt x="164" y="73"/>
                    <a:pt x="165" y="74"/>
                  </a:cubicBezTo>
                  <a:cubicBezTo>
                    <a:pt x="189" y="105"/>
                    <a:pt x="213" y="135"/>
                    <a:pt x="238" y="167"/>
                  </a:cubicBezTo>
                  <a:cubicBezTo>
                    <a:pt x="240" y="166"/>
                    <a:pt x="240" y="166"/>
                    <a:pt x="240" y="166"/>
                  </a:cubicBezTo>
                  <a:cubicBezTo>
                    <a:pt x="240" y="164"/>
                    <a:pt x="240" y="164"/>
                    <a:pt x="240" y="164"/>
                  </a:cubicBezTo>
                  <a:cubicBezTo>
                    <a:pt x="238" y="163"/>
                    <a:pt x="237" y="163"/>
                    <a:pt x="236" y="163"/>
                  </a:cubicBezTo>
                  <a:cubicBezTo>
                    <a:pt x="175" y="137"/>
                    <a:pt x="114" y="112"/>
                    <a:pt x="52" y="86"/>
                  </a:cubicBezTo>
                  <a:cubicBezTo>
                    <a:pt x="51" y="85"/>
                    <a:pt x="49" y="84"/>
                    <a:pt x="48" y="82"/>
                  </a:cubicBezTo>
                  <a:cubicBezTo>
                    <a:pt x="35" y="57"/>
                    <a:pt x="21" y="31"/>
                    <a:pt x="6" y="3"/>
                  </a:cubicBezTo>
                  <a:cubicBezTo>
                    <a:pt x="4" y="4"/>
                    <a:pt x="4" y="4"/>
                    <a:pt x="4" y="4"/>
                  </a:cubicBezTo>
                  <a:cubicBezTo>
                    <a:pt x="4" y="6"/>
                    <a:pt x="4" y="6"/>
                    <a:pt x="4" y="6"/>
                  </a:cubicBezTo>
                  <a:cubicBezTo>
                    <a:pt x="4" y="4"/>
                    <a:pt x="4" y="4"/>
                    <a:pt x="4" y="4"/>
                  </a:cubicBezTo>
                  <a:cubicBezTo>
                    <a:pt x="3" y="5"/>
                    <a:pt x="3" y="5"/>
                    <a:pt x="3" y="5"/>
                  </a:cubicBezTo>
                  <a:cubicBezTo>
                    <a:pt x="17" y="33"/>
                    <a:pt x="31" y="58"/>
                    <a:pt x="45" y="84"/>
                  </a:cubicBezTo>
                  <a:cubicBezTo>
                    <a:pt x="46" y="87"/>
                    <a:pt x="49" y="89"/>
                    <a:pt x="51" y="90"/>
                  </a:cubicBezTo>
                  <a:cubicBezTo>
                    <a:pt x="112" y="115"/>
                    <a:pt x="174" y="141"/>
                    <a:pt x="235" y="167"/>
                  </a:cubicBezTo>
                  <a:cubicBezTo>
                    <a:pt x="236" y="167"/>
                    <a:pt x="237" y="167"/>
                    <a:pt x="239" y="168"/>
                  </a:cubicBezTo>
                  <a:cubicBezTo>
                    <a:pt x="245" y="169"/>
                    <a:pt x="245" y="169"/>
                    <a:pt x="245" y="169"/>
                  </a:cubicBezTo>
                  <a:cubicBezTo>
                    <a:pt x="241" y="165"/>
                    <a:pt x="241" y="165"/>
                    <a:pt x="241" y="165"/>
                  </a:cubicBezTo>
                  <a:cubicBezTo>
                    <a:pt x="216" y="133"/>
                    <a:pt x="192" y="102"/>
                    <a:pt x="168" y="72"/>
                  </a:cubicBezTo>
                  <a:cubicBezTo>
                    <a:pt x="166" y="69"/>
                    <a:pt x="163" y="68"/>
                    <a:pt x="161" y="67"/>
                  </a:cubicBezTo>
                  <a:cubicBezTo>
                    <a:pt x="124" y="52"/>
                    <a:pt x="88" y="37"/>
                    <a:pt x="52" y="21"/>
                  </a:cubicBezTo>
                  <a:cubicBezTo>
                    <a:pt x="37" y="15"/>
                    <a:pt x="22" y="9"/>
                    <a:pt x="5" y="2"/>
                  </a:cubicBezTo>
                  <a:cubicBezTo>
                    <a:pt x="0" y="0"/>
                    <a:pt x="0" y="0"/>
                    <a:pt x="0" y="0"/>
                  </a:cubicBezTo>
                  <a:cubicBezTo>
                    <a:pt x="3" y="5"/>
                    <a:pt x="3" y="5"/>
                    <a:pt x="3" y="5"/>
                  </a:cubicBezTo>
                  <a:lnTo>
                    <a:pt x="4"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0" name="Google Shape;3460;p36"/>
            <p:cNvSpPr/>
            <p:nvPr/>
          </p:nvSpPr>
          <p:spPr>
            <a:xfrm>
              <a:off x="6005513" y="4094164"/>
              <a:ext cx="41275" cy="90488"/>
            </a:xfrm>
            <a:custGeom>
              <a:rect b="b" l="l" r="r" t="t"/>
              <a:pathLst>
                <a:path extrusionOk="0" h="189" w="86">
                  <a:moveTo>
                    <a:pt x="36" y="179"/>
                  </a:moveTo>
                  <a:cubicBezTo>
                    <a:pt x="29" y="182"/>
                    <a:pt x="21" y="185"/>
                    <a:pt x="13" y="189"/>
                  </a:cubicBezTo>
                  <a:cubicBezTo>
                    <a:pt x="12" y="178"/>
                    <a:pt x="11" y="168"/>
                    <a:pt x="10" y="157"/>
                  </a:cubicBezTo>
                  <a:cubicBezTo>
                    <a:pt x="7" y="124"/>
                    <a:pt x="4" y="91"/>
                    <a:pt x="0" y="57"/>
                  </a:cubicBezTo>
                  <a:cubicBezTo>
                    <a:pt x="0" y="53"/>
                    <a:pt x="1" y="50"/>
                    <a:pt x="5" y="48"/>
                  </a:cubicBezTo>
                  <a:cubicBezTo>
                    <a:pt x="23" y="33"/>
                    <a:pt x="40" y="18"/>
                    <a:pt x="58" y="3"/>
                  </a:cubicBezTo>
                  <a:cubicBezTo>
                    <a:pt x="59" y="2"/>
                    <a:pt x="61" y="1"/>
                    <a:pt x="63" y="0"/>
                  </a:cubicBezTo>
                  <a:cubicBezTo>
                    <a:pt x="66" y="18"/>
                    <a:pt x="69" y="35"/>
                    <a:pt x="71" y="52"/>
                  </a:cubicBezTo>
                  <a:cubicBezTo>
                    <a:pt x="76" y="82"/>
                    <a:pt x="81" y="112"/>
                    <a:pt x="85" y="142"/>
                  </a:cubicBezTo>
                  <a:cubicBezTo>
                    <a:pt x="86" y="146"/>
                    <a:pt x="85" y="149"/>
                    <a:pt x="81" y="151"/>
                  </a:cubicBezTo>
                  <a:cubicBezTo>
                    <a:pt x="67" y="159"/>
                    <a:pt x="54" y="166"/>
                    <a:pt x="41" y="174"/>
                  </a:cubicBezTo>
                  <a:cubicBezTo>
                    <a:pt x="39" y="176"/>
                    <a:pt x="37" y="178"/>
                    <a:pt x="36" y="17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1" name="Google Shape;3461;p36"/>
            <p:cNvSpPr/>
            <p:nvPr/>
          </p:nvSpPr>
          <p:spPr>
            <a:xfrm>
              <a:off x="6003926" y="4090989"/>
              <a:ext cx="42863" cy="93663"/>
            </a:xfrm>
            <a:custGeom>
              <a:rect b="b" l="l" r="r" t="t"/>
              <a:pathLst>
                <a:path extrusionOk="0" h="196" w="90">
                  <a:moveTo>
                    <a:pt x="38" y="183"/>
                  </a:moveTo>
                  <a:cubicBezTo>
                    <a:pt x="37" y="181"/>
                    <a:pt x="37" y="181"/>
                    <a:pt x="37" y="181"/>
                  </a:cubicBezTo>
                  <a:cubicBezTo>
                    <a:pt x="30" y="185"/>
                    <a:pt x="22" y="188"/>
                    <a:pt x="15" y="191"/>
                  </a:cubicBezTo>
                  <a:cubicBezTo>
                    <a:pt x="15" y="193"/>
                    <a:pt x="15" y="193"/>
                    <a:pt x="15" y="193"/>
                  </a:cubicBezTo>
                  <a:cubicBezTo>
                    <a:pt x="17" y="193"/>
                    <a:pt x="17" y="193"/>
                    <a:pt x="17" y="193"/>
                  </a:cubicBezTo>
                  <a:cubicBezTo>
                    <a:pt x="16" y="182"/>
                    <a:pt x="15" y="171"/>
                    <a:pt x="14" y="161"/>
                  </a:cubicBezTo>
                  <a:cubicBezTo>
                    <a:pt x="11" y="128"/>
                    <a:pt x="8" y="94"/>
                    <a:pt x="4" y="61"/>
                  </a:cubicBezTo>
                  <a:cubicBezTo>
                    <a:pt x="4" y="61"/>
                    <a:pt x="4" y="60"/>
                    <a:pt x="4" y="60"/>
                  </a:cubicBezTo>
                  <a:cubicBezTo>
                    <a:pt x="4" y="58"/>
                    <a:pt x="5" y="57"/>
                    <a:pt x="5" y="56"/>
                  </a:cubicBezTo>
                  <a:cubicBezTo>
                    <a:pt x="6" y="55"/>
                    <a:pt x="7" y="54"/>
                    <a:pt x="8" y="53"/>
                  </a:cubicBezTo>
                  <a:cubicBezTo>
                    <a:pt x="26" y="39"/>
                    <a:pt x="44" y="24"/>
                    <a:pt x="61" y="9"/>
                  </a:cubicBezTo>
                  <a:cubicBezTo>
                    <a:pt x="63" y="8"/>
                    <a:pt x="64" y="7"/>
                    <a:pt x="66" y="5"/>
                  </a:cubicBezTo>
                  <a:cubicBezTo>
                    <a:pt x="65" y="4"/>
                    <a:pt x="65" y="4"/>
                    <a:pt x="65" y="4"/>
                  </a:cubicBezTo>
                  <a:cubicBezTo>
                    <a:pt x="63" y="4"/>
                    <a:pt x="63" y="4"/>
                    <a:pt x="63" y="4"/>
                  </a:cubicBezTo>
                  <a:cubicBezTo>
                    <a:pt x="66" y="22"/>
                    <a:pt x="69" y="39"/>
                    <a:pt x="71" y="56"/>
                  </a:cubicBezTo>
                  <a:cubicBezTo>
                    <a:pt x="76" y="86"/>
                    <a:pt x="81" y="116"/>
                    <a:pt x="85" y="146"/>
                  </a:cubicBezTo>
                  <a:cubicBezTo>
                    <a:pt x="86" y="147"/>
                    <a:pt x="86" y="148"/>
                    <a:pt x="86" y="148"/>
                  </a:cubicBezTo>
                  <a:cubicBezTo>
                    <a:pt x="86" y="150"/>
                    <a:pt x="85" y="150"/>
                    <a:pt x="85" y="151"/>
                  </a:cubicBezTo>
                  <a:cubicBezTo>
                    <a:pt x="84" y="152"/>
                    <a:pt x="83" y="153"/>
                    <a:pt x="82" y="154"/>
                  </a:cubicBezTo>
                  <a:cubicBezTo>
                    <a:pt x="68" y="161"/>
                    <a:pt x="55" y="169"/>
                    <a:pt x="42" y="177"/>
                  </a:cubicBezTo>
                  <a:cubicBezTo>
                    <a:pt x="39" y="178"/>
                    <a:pt x="38" y="181"/>
                    <a:pt x="36" y="182"/>
                  </a:cubicBezTo>
                  <a:cubicBezTo>
                    <a:pt x="39" y="185"/>
                    <a:pt x="39" y="185"/>
                    <a:pt x="39" y="185"/>
                  </a:cubicBezTo>
                  <a:cubicBezTo>
                    <a:pt x="39" y="185"/>
                    <a:pt x="39" y="185"/>
                    <a:pt x="39" y="185"/>
                  </a:cubicBezTo>
                  <a:cubicBezTo>
                    <a:pt x="51" y="176"/>
                    <a:pt x="51" y="176"/>
                    <a:pt x="51" y="176"/>
                  </a:cubicBezTo>
                  <a:cubicBezTo>
                    <a:pt x="37" y="181"/>
                    <a:pt x="37" y="181"/>
                    <a:pt x="37" y="181"/>
                  </a:cubicBezTo>
                  <a:cubicBezTo>
                    <a:pt x="38" y="183"/>
                    <a:pt x="38" y="183"/>
                    <a:pt x="38" y="183"/>
                  </a:cubicBezTo>
                  <a:cubicBezTo>
                    <a:pt x="37" y="182"/>
                    <a:pt x="37" y="182"/>
                    <a:pt x="37" y="182"/>
                  </a:cubicBezTo>
                  <a:cubicBezTo>
                    <a:pt x="36" y="182"/>
                    <a:pt x="36" y="182"/>
                    <a:pt x="36" y="182"/>
                  </a:cubicBezTo>
                  <a:cubicBezTo>
                    <a:pt x="38" y="183"/>
                    <a:pt x="38" y="183"/>
                    <a:pt x="38" y="183"/>
                  </a:cubicBezTo>
                  <a:cubicBezTo>
                    <a:pt x="39" y="185"/>
                    <a:pt x="39" y="185"/>
                    <a:pt x="39" y="185"/>
                  </a:cubicBezTo>
                  <a:cubicBezTo>
                    <a:pt x="41" y="183"/>
                    <a:pt x="42" y="181"/>
                    <a:pt x="44" y="180"/>
                  </a:cubicBezTo>
                  <a:cubicBezTo>
                    <a:pt x="57" y="172"/>
                    <a:pt x="70" y="164"/>
                    <a:pt x="84" y="157"/>
                  </a:cubicBezTo>
                  <a:cubicBezTo>
                    <a:pt x="86" y="156"/>
                    <a:pt x="87" y="155"/>
                    <a:pt x="88" y="153"/>
                  </a:cubicBezTo>
                  <a:cubicBezTo>
                    <a:pt x="89" y="152"/>
                    <a:pt x="90" y="150"/>
                    <a:pt x="90" y="148"/>
                  </a:cubicBezTo>
                  <a:cubicBezTo>
                    <a:pt x="90" y="147"/>
                    <a:pt x="90" y="146"/>
                    <a:pt x="89" y="145"/>
                  </a:cubicBezTo>
                  <a:cubicBezTo>
                    <a:pt x="85" y="115"/>
                    <a:pt x="80" y="85"/>
                    <a:pt x="75" y="55"/>
                  </a:cubicBezTo>
                  <a:cubicBezTo>
                    <a:pt x="73" y="38"/>
                    <a:pt x="70" y="21"/>
                    <a:pt x="67" y="3"/>
                  </a:cubicBezTo>
                  <a:cubicBezTo>
                    <a:pt x="67" y="0"/>
                    <a:pt x="67" y="0"/>
                    <a:pt x="67" y="0"/>
                  </a:cubicBezTo>
                  <a:cubicBezTo>
                    <a:pt x="64" y="2"/>
                    <a:pt x="64" y="2"/>
                    <a:pt x="64" y="2"/>
                  </a:cubicBezTo>
                  <a:cubicBezTo>
                    <a:pt x="62" y="4"/>
                    <a:pt x="60" y="5"/>
                    <a:pt x="59" y="6"/>
                  </a:cubicBezTo>
                  <a:cubicBezTo>
                    <a:pt x="41" y="21"/>
                    <a:pt x="23" y="36"/>
                    <a:pt x="5" y="50"/>
                  </a:cubicBezTo>
                  <a:cubicBezTo>
                    <a:pt x="4" y="51"/>
                    <a:pt x="2" y="53"/>
                    <a:pt x="2" y="54"/>
                  </a:cubicBezTo>
                  <a:cubicBezTo>
                    <a:pt x="1" y="56"/>
                    <a:pt x="0" y="58"/>
                    <a:pt x="0" y="60"/>
                  </a:cubicBezTo>
                  <a:cubicBezTo>
                    <a:pt x="0" y="60"/>
                    <a:pt x="0" y="61"/>
                    <a:pt x="1" y="62"/>
                  </a:cubicBezTo>
                  <a:cubicBezTo>
                    <a:pt x="4" y="95"/>
                    <a:pt x="7" y="128"/>
                    <a:pt x="10" y="161"/>
                  </a:cubicBezTo>
                  <a:cubicBezTo>
                    <a:pt x="11" y="172"/>
                    <a:pt x="12" y="183"/>
                    <a:pt x="13" y="193"/>
                  </a:cubicBezTo>
                  <a:cubicBezTo>
                    <a:pt x="14" y="196"/>
                    <a:pt x="14" y="196"/>
                    <a:pt x="14" y="196"/>
                  </a:cubicBezTo>
                  <a:cubicBezTo>
                    <a:pt x="16" y="195"/>
                    <a:pt x="16" y="195"/>
                    <a:pt x="16" y="195"/>
                  </a:cubicBezTo>
                  <a:cubicBezTo>
                    <a:pt x="24" y="191"/>
                    <a:pt x="31" y="188"/>
                    <a:pt x="39" y="185"/>
                  </a:cubicBezTo>
                  <a:cubicBezTo>
                    <a:pt x="38" y="183"/>
                    <a:pt x="38" y="183"/>
                    <a:pt x="38" y="183"/>
                  </a:cubicBezTo>
                  <a:cubicBezTo>
                    <a:pt x="37" y="182"/>
                    <a:pt x="37" y="182"/>
                    <a:pt x="37" y="182"/>
                  </a:cubicBezTo>
                  <a:lnTo>
                    <a:pt x="38" y="18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2" name="Google Shape;3462;p36"/>
            <p:cNvSpPr/>
            <p:nvPr/>
          </p:nvSpPr>
          <p:spPr>
            <a:xfrm>
              <a:off x="5803901" y="4189414"/>
              <a:ext cx="87313" cy="80963"/>
            </a:xfrm>
            <a:custGeom>
              <a:rect b="b" l="l" r="r" t="t"/>
              <a:pathLst>
                <a:path extrusionOk="0" h="169" w="184">
                  <a:moveTo>
                    <a:pt x="0" y="168"/>
                  </a:moveTo>
                  <a:cubicBezTo>
                    <a:pt x="14" y="143"/>
                    <a:pt x="28" y="119"/>
                    <a:pt x="42" y="94"/>
                  </a:cubicBezTo>
                  <a:cubicBezTo>
                    <a:pt x="53" y="74"/>
                    <a:pt x="65" y="54"/>
                    <a:pt x="76" y="33"/>
                  </a:cubicBezTo>
                  <a:cubicBezTo>
                    <a:pt x="82" y="24"/>
                    <a:pt x="87" y="15"/>
                    <a:pt x="92" y="5"/>
                  </a:cubicBezTo>
                  <a:cubicBezTo>
                    <a:pt x="94" y="2"/>
                    <a:pt x="96" y="0"/>
                    <a:pt x="100" y="0"/>
                  </a:cubicBezTo>
                  <a:cubicBezTo>
                    <a:pt x="119" y="1"/>
                    <a:pt x="138" y="0"/>
                    <a:pt x="157" y="1"/>
                  </a:cubicBezTo>
                  <a:cubicBezTo>
                    <a:pt x="159" y="1"/>
                    <a:pt x="161" y="1"/>
                    <a:pt x="162" y="2"/>
                  </a:cubicBezTo>
                  <a:cubicBezTo>
                    <a:pt x="169" y="9"/>
                    <a:pt x="176" y="16"/>
                    <a:pt x="184" y="23"/>
                  </a:cubicBezTo>
                  <a:cubicBezTo>
                    <a:pt x="122" y="72"/>
                    <a:pt x="62" y="120"/>
                    <a:pt x="1" y="169"/>
                  </a:cubicBezTo>
                  <a:lnTo>
                    <a:pt x="0" y="1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3" name="Google Shape;3463;p36"/>
            <p:cNvSpPr/>
            <p:nvPr/>
          </p:nvSpPr>
          <p:spPr>
            <a:xfrm>
              <a:off x="5802313" y="4189414"/>
              <a:ext cx="90488" cy="82550"/>
            </a:xfrm>
            <a:custGeom>
              <a:rect b="b" l="l" r="r" t="t"/>
              <a:pathLst>
                <a:path extrusionOk="0" h="174" w="189">
                  <a:moveTo>
                    <a:pt x="2" y="170"/>
                  </a:moveTo>
                  <a:cubicBezTo>
                    <a:pt x="4" y="171"/>
                    <a:pt x="4" y="171"/>
                    <a:pt x="4" y="171"/>
                  </a:cubicBezTo>
                  <a:cubicBezTo>
                    <a:pt x="18" y="146"/>
                    <a:pt x="32" y="122"/>
                    <a:pt x="46" y="97"/>
                  </a:cubicBezTo>
                  <a:cubicBezTo>
                    <a:pt x="57" y="77"/>
                    <a:pt x="69" y="57"/>
                    <a:pt x="80" y="36"/>
                  </a:cubicBezTo>
                  <a:cubicBezTo>
                    <a:pt x="85" y="27"/>
                    <a:pt x="91" y="18"/>
                    <a:pt x="96" y="8"/>
                  </a:cubicBezTo>
                  <a:cubicBezTo>
                    <a:pt x="97" y="7"/>
                    <a:pt x="97" y="6"/>
                    <a:pt x="98" y="5"/>
                  </a:cubicBezTo>
                  <a:cubicBezTo>
                    <a:pt x="99" y="5"/>
                    <a:pt x="100" y="4"/>
                    <a:pt x="101" y="4"/>
                  </a:cubicBezTo>
                  <a:cubicBezTo>
                    <a:pt x="102" y="4"/>
                    <a:pt x="102" y="4"/>
                    <a:pt x="102" y="4"/>
                  </a:cubicBezTo>
                  <a:cubicBezTo>
                    <a:pt x="102" y="4"/>
                    <a:pt x="102" y="4"/>
                    <a:pt x="102" y="4"/>
                  </a:cubicBezTo>
                  <a:cubicBezTo>
                    <a:pt x="110" y="5"/>
                    <a:pt x="119" y="5"/>
                    <a:pt x="128" y="5"/>
                  </a:cubicBezTo>
                  <a:cubicBezTo>
                    <a:pt x="133" y="5"/>
                    <a:pt x="138" y="5"/>
                    <a:pt x="144" y="5"/>
                  </a:cubicBezTo>
                  <a:cubicBezTo>
                    <a:pt x="149" y="5"/>
                    <a:pt x="154" y="5"/>
                    <a:pt x="159" y="5"/>
                  </a:cubicBezTo>
                  <a:cubicBezTo>
                    <a:pt x="160" y="5"/>
                    <a:pt x="161" y="5"/>
                    <a:pt x="161" y="5"/>
                  </a:cubicBezTo>
                  <a:cubicBezTo>
                    <a:pt x="162" y="5"/>
                    <a:pt x="163" y="5"/>
                    <a:pt x="163" y="5"/>
                  </a:cubicBezTo>
                  <a:cubicBezTo>
                    <a:pt x="170" y="12"/>
                    <a:pt x="177" y="19"/>
                    <a:pt x="184" y="26"/>
                  </a:cubicBezTo>
                  <a:cubicBezTo>
                    <a:pt x="186" y="25"/>
                    <a:pt x="186" y="25"/>
                    <a:pt x="186" y="25"/>
                  </a:cubicBezTo>
                  <a:cubicBezTo>
                    <a:pt x="184" y="23"/>
                    <a:pt x="184" y="23"/>
                    <a:pt x="184" y="23"/>
                  </a:cubicBezTo>
                  <a:cubicBezTo>
                    <a:pt x="123" y="72"/>
                    <a:pt x="63" y="121"/>
                    <a:pt x="2" y="169"/>
                  </a:cubicBezTo>
                  <a:cubicBezTo>
                    <a:pt x="3" y="171"/>
                    <a:pt x="3" y="171"/>
                    <a:pt x="3" y="171"/>
                  </a:cubicBezTo>
                  <a:cubicBezTo>
                    <a:pt x="5" y="170"/>
                    <a:pt x="5" y="170"/>
                    <a:pt x="5" y="170"/>
                  </a:cubicBezTo>
                  <a:cubicBezTo>
                    <a:pt x="4" y="169"/>
                    <a:pt x="4" y="169"/>
                    <a:pt x="4" y="169"/>
                  </a:cubicBezTo>
                  <a:cubicBezTo>
                    <a:pt x="2" y="170"/>
                    <a:pt x="2" y="170"/>
                    <a:pt x="2" y="170"/>
                  </a:cubicBezTo>
                  <a:cubicBezTo>
                    <a:pt x="4" y="171"/>
                    <a:pt x="4" y="171"/>
                    <a:pt x="4" y="171"/>
                  </a:cubicBezTo>
                  <a:cubicBezTo>
                    <a:pt x="2" y="170"/>
                    <a:pt x="2" y="170"/>
                    <a:pt x="2" y="170"/>
                  </a:cubicBezTo>
                  <a:cubicBezTo>
                    <a:pt x="1" y="171"/>
                    <a:pt x="1" y="171"/>
                    <a:pt x="1" y="171"/>
                  </a:cubicBezTo>
                  <a:cubicBezTo>
                    <a:pt x="2" y="172"/>
                    <a:pt x="2" y="172"/>
                    <a:pt x="2" y="172"/>
                  </a:cubicBezTo>
                  <a:cubicBezTo>
                    <a:pt x="3" y="174"/>
                    <a:pt x="3" y="174"/>
                    <a:pt x="3" y="174"/>
                  </a:cubicBezTo>
                  <a:cubicBezTo>
                    <a:pt x="4" y="172"/>
                    <a:pt x="4" y="172"/>
                    <a:pt x="4" y="172"/>
                  </a:cubicBezTo>
                  <a:cubicBezTo>
                    <a:pt x="65" y="124"/>
                    <a:pt x="126" y="75"/>
                    <a:pt x="187" y="27"/>
                  </a:cubicBezTo>
                  <a:cubicBezTo>
                    <a:pt x="189" y="25"/>
                    <a:pt x="189" y="25"/>
                    <a:pt x="189" y="25"/>
                  </a:cubicBezTo>
                  <a:cubicBezTo>
                    <a:pt x="187" y="24"/>
                    <a:pt x="187" y="24"/>
                    <a:pt x="187" y="24"/>
                  </a:cubicBezTo>
                  <a:cubicBezTo>
                    <a:pt x="180" y="16"/>
                    <a:pt x="173" y="9"/>
                    <a:pt x="166" y="2"/>
                  </a:cubicBezTo>
                  <a:cubicBezTo>
                    <a:pt x="165" y="1"/>
                    <a:pt x="163" y="1"/>
                    <a:pt x="162" y="1"/>
                  </a:cubicBezTo>
                  <a:cubicBezTo>
                    <a:pt x="161" y="1"/>
                    <a:pt x="160" y="1"/>
                    <a:pt x="159" y="1"/>
                  </a:cubicBezTo>
                  <a:cubicBezTo>
                    <a:pt x="154" y="1"/>
                    <a:pt x="149" y="1"/>
                    <a:pt x="144" y="1"/>
                  </a:cubicBezTo>
                  <a:cubicBezTo>
                    <a:pt x="138" y="1"/>
                    <a:pt x="133" y="1"/>
                    <a:pt x="128" y="1"/>
                  </a:cubicBezTo>
                  <a:cubicBezTo>
                    <a:pt x="119" y="1"/>
                    <a:pt x="110" y="1"/>
                    <a:pt x="102" y="0"/>
                  </a:cubicBezTo>
                  <a:cubicBezTo>
                    <a:pt x="102" y="0"/>
                    <a:pt x="102" y="0"/>
                    <a:pt x="102" y="0"/>
                  </a:cubicBezTo>
                  <a:cubicBezTo>
                    <a:pt x="101" y="0"/>
                    <a:pt x="101" y="0"/>
                    <a:pt x="101" y="0"/>
                  </a:cubicBezTo>
                  <a:cubicBezTo>
                    <a:pt x="99" y="0"/>
                    <a:pt x="97" y="1"/>
                    <a:pt x="96" y="2"/>
                  </a:cubicBezTo>
                  <a:cubicBezTo>
                    <a:pt x="94" y="3"/>
                    <a:pt x="93" y="4"/>
                    <a:pt x="92" y="6"/>
                  </a:cubicBezTo>
                  <a:cubicBezTo>
                    <a:pt x="87" y="16"/>
                    <a:pt x="82" y="25"/>
                    <a:pt x="77" y="34"/>
                  </a:cubicBezTo>
                  <a:cubicBezTo>
                    <a:pt x="65" y="55"/>
                    <a:pt x="54" y="75"/>
                    <a:pt x="42" y="95"/>
                  </a:cubicBezTo>
                  <a:cubicBezTo>
                    <a:pt x="28" y="120"/>
                    <a:pt x="14" y="144"/>
                    <a:pt x="1" y="169"/>
                  </a:cubicBezTo>
                  <a:cubicBezTo>
                    <a:pt x="0" y="170"/>
                    <a:pt x="0" y="170"/>
                    <a:pt x="0" y="170"/>
                  </a:cubicBezTo>
                  <a:cubicBezTo>
                    <a:pt x="1" y="171"/>
                    <a:pt x="1" y="171"/>
                    <a:pt x="1" y="171"/>
                  </a:cubicBezTo>
                  <a:lnTo>
                    <a:pt x="2" y="170"/>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4" name="Google Shape;3464;p36"/>
            <p:cNvSpPr/>
            <p:nvPr/>
          </p:nvSpPr>
          <p:spPr>
            <a:xfrm>
              <a:off x="6043613" y="4119564"/>
              <a:ext cx="63500" cy="74613"/>
            </a:xfrm>
            <a:custGeom>
              <a:rect b="b" l="l" r="r" t="t"/>
              <a:pathLst>
                <a:path extrusionOk="0" h="155" w="134">
                  <a:moveTo>
                    <a:pt x="19" y="91"/>
                  </a:moveTo>
                  <a:cubicBezTo>
                    <a:pt x="5" y="67"/>
                    <a:pt x="8" y="40"/>
                    <a:pt x="2" y="14"/>
                  </a:cubicBezTo>
                  <a:cubicBezTo>
                    <a:pt x="1" y="10"/>
                    <a:pt x="1" y="6"/>
                    <a:pt x="0" y="0"/>
                  </a:cubicBezTo>
                  <a:cubicBezTo>
                    <a:pt x="5" y="4"/>
                    <a:pt x="10" y="6"/>
                    <a:pt x="14" y="9"/>
                  </a:cubicBezTo>
                  <a:cubicBezTo>
                    <a:pt x="52" y="33"/>
                    <a:pt x="90" y="57"/>
                    <a:pt x="128" y="81"/>
                  </a:cubicBezTo>
                  <a:cubicBezTo>
                    <a:pt x="133" y="85"/>
                    <a:pt x="134" y="87"/>
                    <a:pt x="130" y="92"/>
                  </a:cubicBezTo>
                  <a:cubicBezTo>
                    <a:pt x="112" y="112"/>
                    <a:pt x="94" y="133"/>
                    <a:pt x="76" y="155"/>
                  </a:cubicBezTo>
                  <a:cubicBezTo>
                    <a:pt x="64" y="141"/>
                    <a:pt x="53" y="128"/>
                    <a:pt x="42" y="115"/>
                  </a:cubicBezTo>
                  <a:cubicBezTo>
                    <a:pt x="36" y="108"/>
                    <a:pt x="30" y="101"/>
                    <a:pt x="24" y="94"/>
                  </a:cubicBezTo>
                  <a:cubicBezTo>
                    <a:pt x="22" y="93"/>
                    <a:pt x="20" y="92"/>
                    <a:pt x="18" y="91"/>
                  </a:cubicBezTo>
                  <a:lnTo>
                    <a:pt x="19" y="9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5" name="Google Shape;3465;p36"/>
            <p:cNvSpPr/>
            <p:nvPr/>
          </p:nvSpPr>
          <p:spPr>
            <a:xfrm>
              <a:off x="6042026" y="4117976"/>
              <a:ext cx="66675" cy="76200"/>
            </a:xfrm>
            <a:custGeom>
              <a:rect b="b" l="l" r="r" t="t"/>
              <a:pathLst>
                <a:path extrusionOk="0" h="161" w="138">
                  <a:moveTo>
                    <a:pt x="22" y="94"/>
                  </a:moveTo>
                  <a:cubicBezTo>
                    <a:pt x="23" y="93"/>
                    <a:pt x="23" y="93"/>
                    <a:pt x="23" y="93"/>
                  </a:cubicBezTo>
                  <a:cubicBezTo>
                    <a:pt x="17" y="82"/>
                    <a:pt x="14" y="69"/>
                    <a:pt x="12" y="56"/>
                  </a:cubicBezTo>
                  <a:cubicBezTo>
                    <a:pt x="11" y="43"/>
                    <a:pt x="10" y="30"/>
                    <a:pt x="7" y="17"/>
                  </a:cubicBezTo>
                  <a:cubicBezTo>
                    <a:pt x="6" y="13"/>
                    <a:pt x="6" y="9"/>
                    <a:pt x="5" y="3"/>
                  </a:cubicBezTo>
                  <a:cubicBezTo>
                    <a:pt x="3" y="3"/>
                    <a:pt x="3" y="3"/>
                    <a:pt x="3" y="3"/>
                  </a:cubicBezTo>
                  <a:cubicBezTo>
                    <a:pt x="2" y="5"/>
                    <a:pt x="2" y="5"/>
                    <a:pt x="2" y="5"/>
                  </a:cubicBezTo>
                  <a:cubicBezTo>
                    <a:pt x="7" y="8"/>
                    <a:pt x="11" y="11"/>
                    <a:pt x="16" y="14"/>
                  </a:cubicBezTo>
                  <a:cubicBezTo>
                    <a:pt x="54" y="38"/>
                    <a:pt x="92" y="62"/>
                    <a:pt x="130" y="86"/>
                  </a:cubicBezTo>
                  <a:cubicBezTo>
                    <a:pt x="132" y="87"/>
                    <a:pt x="132" y="88"/>
                    <a:pt x="133" y="88"/>
                  </a:cubicBezTo>
                  <a:cubicBezTo>
                    <a:pt x="134" y="89"/>
                    <a:pt x="134" y="89"/>
                    <a:pt x="134" y="90"/>
                  </a:cubicBezTo>
                  <a:cubicBezTo>
                    <a:pt x="134" y="90"/>
                    <a:pt x="134" y="90"/>
                    <a:pt x="133" y="91"/>
                  </a:cubicBezTo>
                  <a:cubicBezTo>
                    <a:pt x="133" y="92"/>
                    <a:pt x="132" y="92"/>
                    <a:pt x="131" y="93"/>
                  </a:cubicBezTo>
                  <a:cubicBezTo>
                    <a:pt x="113" y="114"/>
                    <a:pt x="96" y="135"/>
                    <a:pt x="77" y="156"/>
                  </a:cubicBezTo>
                  <a:cubicBezTo>
                    <a:pt x="79" y="158"/>
                    <a:pt x="79" y="158"/>
                    <a:pt x="79" y="158"/>
                  </a:cubicBezTo>
                  <a:cubicBezTo>
                    <a:pt x="81" y="156"/>
                    <a:pt x="81" y="156"/>
                    <a:pt x="81" y="156"/>
                  </a:cubicBezTo>
                  <a:cubicBezTo>
                    <a:pt x="69" y="143"/>
                    <a:pt x="57" y="130"/>
                    <a:pt x="46" y="117"/>
                  </a:cubicBezTo>
                  <a:cubicBezTo>
                    <a:pt x="40" y="110"/>
                    <a:pt x="34" y="103"/>
                    <a:pt x="28" y="96"/>
                  </a:cubicBezTo>
                  <a:cubicBezTo>
                    <a:pt x="26" y="94"/>
                    <a:pt x="24" y="93"/>
                    <a:pt x="23" y="92"/>
                  </a:cubicBezTo>
                  <a:cubicBezTo>
                    <a:pt x="11" y="85"/>
                    <a:pt x="11" y="85"/>
                    <a:pt x="11" y="85"/>
                  </a:cubicBezTo>
                  <a:cubicBezTo>
                    <a:pt x="33" y="109"/>
                    <a:pt x="33" y="109"/>
                    <a:pt x="33" y="109"/>
                  </a:cubicBezTo>
                  <a:cubicBezTo>
                    <a:pt x="23" y="93"/>
                    <a:pt x="23" y="93"/>
                    <a:pt x="23" y="93"/>
                  </a:cubicBezTo>
                  <a:cubicBezTo>
                    <a:pt x="22" y="94"/>
                    <a:pt x="22" y="94"/>
                    <a:pt x="22" y="94"/>
                  </a:cubicBezTo>
                  <a:cubicBezTo>
                    <a:pt x="23" y="93"/>
                    <a:pt x="23" y="93"/>
                    <a:pt x="23" y="93"/>
                  </a:cubicBezTo>
                  <a:cubicBezTo>
                    <a:pt x="23" y="93"/>
                    <a:pt x="23" y="93"/>
                    <a:pt x="23" y="93"/>
                  </a:cubicBezTo>
                  <a:cubicBezTo>
                    <a:pt x="21" y="94"/>
                    <a:pt x="21" y="94"/>
                    <a:pt x="21" y="94"/>
                  </a:cubicBezTo>
                  <a:cubicBezTo>
                    <a:pt x="20" y="96"/>
                    <a:pt x="20" y="96"/>
                    <a:pt x="20" y="96"/>
                  </a:cubicBezTo>
                  <a:cubicBezTo>
                    <a:pt x="22" y="97"/>
                    <a:pt x="24" y="98"/>
                    <a:pt x="25" y="99"/>
                  </a:cubicBezTo>
                  <a:cubicBezTo>
                    <a:pt x="31" y="105"/>
                    <a:pt x="37" y="112"/>
                    <a:pt x="43" y="119"/>
                  </a:cubicBezTo>
                  <a:cubicBezTo>
                    <a:pt x="54" y="132"/>
                    <a:pt x="66" y="145"/>
                    <a:pt x="77" y="159"/>
                  </a:cubicBezTo>
                  <a:cubicBezTo>
                    <a:pt x="79" y="161"/>
                    <a:pt x="79" y="161"/>
                    <a:pt x="79" y="161"/>
                  </a:cubicBezTo>
                  <a:cubicBezTo>
                    <a:pt x="81" y="159"/>
                    <a:pt x="81" y="159"/>
                    <a:pt x="81" y="159"/>
                  </a:cubicBezTo>
                  <a:cubicBezTo>
                    <a:pt x="99" y="138"/>
                    <a:pt x="116" y="117"/>
                    <a:pt x="134" y="96"/>
                  </a:cubicBezTo>
                  <a:cubicBezTo>
                    <a:pt x="135" y="95"/>
                    <a:pt x="136" y="94"/>
                    <a:pt x="137" y="93"/>
                  </a:cubicBezTo>
                  <a:cubicBezTo>
                    <a:pt x="137" y="92"/>
                    <a:pt x="138" y="91"/>
                    <a:pt x="138" y="90"/>
                  </a:cubicBezTo>
                  <a:cubicBezTo>
                    <a:pt x="138" y="88"/>
                    <a:pt x="137" y="87"/>
                    <a:pt x="136" y="86"/>
                  </a:cubicBezTo>
                  <a:cubicBezTo>
                    <a:pt x="135" y="85"/>
                    <a:pt x="134" y="84"/>
                    <a:pt x="132" y="83"/>
                  </a:cubicBezTo>
                  <a:cubicBezTo>
                    <a:pt x="94" y="59"/>
                    <a:pt x="56" y="34"/>
                    <a:pt x="18" y="10"/>
                  </a:cubicBezTo>
                  <a:cubicBezTo>
                    <a:pt x="14" y="8"/>
                    <a:pt x="9" y="5"/>
                    <a:pt x="4" y="2"/>
                  </a:cubicBezTo>
                  <a:cubicBezTo>
                    <a:pt x="0" y="0"/>
                    <a:pt x="0" y="0"/>
                    <a:pt x="0" y="0"/>
                  </a:cubicBezTo>
                  <a:cubicBezTo>
                    <a:pt x="1" y="4"/>
                    <a:pt x="1" y="4"/>
                    <a:pt x="1" y="4"/>
                  </a:cubicBezTo>
                  <a:cubicBezTo>
                    <a:pt x="2" y="9"/>
                    <a:pt x="2" y="13"/>
                    <a:pt x="3" y="18"/>
                  </a:cubicBezTo>
                  <a:cubicBezTo>
                    <a:pt x="6" y="30"/>
                    <a:pt x="7" y="44"/>
                    <a:pt x="9" y="57"/>
                  </a:cubicBezTo>
                  <a:cubicBezTo>
                    <a:pt x="10" y="70"/>
                    <a:pt x="13" y="83"/>
                    <a:pt x="20" y="95"/>
                  </a:cubicBezTo>
                  <a:cubicBezTo>
                    <a:pt x="22" y="94"/>
                    <a:pt x="22" y="94"/>
                    <a:pt x="22" y="94"/>
                  </a:cubicBezTo>
                  <a:cubicBezTo>
                    <a:pt x="23" y="93"/>
                    <a:pt x="23" y="93"/>
                    <a:pt x="23" y="93"/>
                  </a:cubicBezTo>
                  <a:lnTo>
                    <a:pt x="22" y="9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6" name="Google Shape;3466;p36"/>
            <p:cNvSpPr/>
            <p:nvPr/>
          </p:nvSpPr>
          <p:spPr>
            <a:xfrm>
              <a:off x="5799138" y="4221164"/>
              <a:ext cx="69850" cy="58738"/>
            </a:xfrm>
            <a:custGeom>
              <a:rect b="b" l="l" r="r" t="t"/>
              <a:pathLst>
                <a:path extrusionOk="0" h="121" w="147">
                  <a:moveTo>
                    <a:pt x="139" y="121"/>
                  </a:moveTo>
                  <a:cubicBezTo>
                    <a:pt x="92" y="121"/>
                    <a:pt x="47" y="121"/>
                    <a:pt x="0" y="121"/>
                  </a:cubicBezTo>
                  <a:cubicBezTo>
                    <a:pt x="2" y="117"/>
                    <a:pt x="3" y="114"/>
                    <a:pt x="5" y="113"/>
                  </a:cubicBezTo>
                  <a:cubicBezTo>
                    <a:pt x="52" y="76"/>
                    <a:pt x="98" y="39"/>
                    <a:pt x="144" y="2"/>
                  </a:cubicBezTo>
                  <a:cubicBezTo>
                    <a:pt x="145" y="1"/>
                    <a:pt x="146" y="1"/>
                    <a:pt x="147" y="0"/>
                  </a:cubicBezTo>
                  <a:cubicBezTo>
                    <a:pt x="145" y="40"/>
                    <a:pt x="142" y="80"/>
                    <a:pt x="139" y="1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7" name="Google Shape;3467;p36"/>
            <p:cNvSpPr/>
            <p:nvPr/>
          </p:nvSpPr>
          <p:spPr>
            <a:xfrm>
              <a:off x="5797551" y="4219576"/>
              <a:ext cx="73025" cy="60325"/>
            </a:xfrm>
            <a:custGeom>
              <a:rect b="b" l="l" r="r" t="t"/>
              <a:pathLst>
                <a:path extrusionOk="0" h="127" w="154">
                  <a:moveTo>
                    <a:pt x="143" y="125"/>
                  </a:moveTo>
                  <a:cubicBezTo>
                    <a:pt x="143" y="123"/>
                    <a:pt x="143" y="123"/>
                    <a:pt x="143" y="123"/>
                  </a:cubicBezTo>
                  <a:cubicBezTo>
                    <a:pt x="96" y="123"/>
                    <a:pt x="51" y="123"/>
                    <a:pt x="4" y="123"/>
                  </a:cubicBezTo>
                  <a:cubicBezTo>
                    <a:pt x="4" y="125"/>
                    <a:pt x="4" y="125"/>
                    <a:pt x="4" y="125"/>
                  </a:cubicBezTo>
                  <a:cubicBezTo>
                    <a:pt x="5" y="126"/>
                    <a:pt x="5" y="126"/>
                    <a:pt x="5" y="126"/>
                  </a:cubicBezTo>
                  <a:cubicBezTo>
                    <a:pt x="7" y="124"/>
                    <a:pt x="7" y="122"/>
                    <a:pt x="8" y="121"/>
                  </a:cubicBezTo>
                  <a:cubicBezTo>
                    <a:pt x="9" y="120"/>
                    <a:pt x="10" y="119"/>
                    <a:pt x="11" y="118"/>
                  </a:cubicBezTo>
                  <a:cubicBezTo>
                    <a:pt x="57" y="81"/>
                    <a:pt x="103" y="44"/>
                    <a:pt x="149" y="7"/>
                  </a:cubicBezTo>
                  <a:cubicBezTo>
                    <a:pt x="150" y="7"/>
                    <a:pt x="151" y="6"/>
                    <a:pt x="152" y="5"/>
                  </a:cubicBezTo>
                  <a:cubicBezTo>
                    <a:pt x="151" y="4"/>
                    <a:pt x="151" y="4"/>
                    <a:pt x="151" y="4"/>
                  </a:cubicBezTo>
                  <a:cubicBezTo>
                    <a:pt x="149" y="3"/>
                    <a:pt x="149" y="3"/>
                    <a:pt x="149" y="3"/>
                  </a:cubicBezTo>
                  <a:cubicBezTo>
                    <a:pt x="147" y="44"/>
                    <a:pt x="144" y="84"/>
                    <a:pt x="141" y="124"/>
                  </a:cubicBezTo>
                  <a:cubicBezTo>
                    <a:pt x="143" y="125"/>
                    <a:pt x="143" y="125"/>
                    <a:pt x="143" y="125"/>
                  </a:cubicBezTo>
                  <a:cubicBezTo>
                    <a:pt x="143" y="123"/>
                    <a:pt x="143" y="123"/>
                    <a:pt x="143" y="123"/>
                  </a:cubicBezTo>
                  <a:cubicBezTo>
                    <a:pt x="143" y="125"/>
                    <a:pt x="143" y="125"/>
                    <a:pt x="143" y="125"/>
                  </a:cubicBezTo>
                  <a:cubicBezTo>
                    <a:pt x="145" y="125"/>
                    <a:pt x="145" y="125"/>
                    <a:pt x="145" y="125"/>
                  </a:cubicBezTo>
                  <a:cubicBezTo>
                    <a:pt x="148" y="84"/>
                    <a:pt x="151" y="45"/>
                    <a:pt x="153" y="4"/>
                  </a:cubicBezTo>
                  <a:cubicBezTo>
                    <a:pt x="154" y="0"/>
                    <a:pt x="154" y="0"/>
                    <a:pt x="154" y="0"/>
                  </a:cubicBezTo>
                  <a:cubicBezTo>
                    <a:pt x="150" y="2"/>
                    <a:pt x="150" y="2"/>
                    <a:pt x="150" y="2"/>
                  </a:cubicBezTo>
                  <a:cubicBezTo>
                    <a:pt x="149" y="3"/>
                    <a:pt x="148" y="3"/>
                    <a:pt x="147" y="4"/>
                  </a:cubicBezTo>
                  <a:cubicBezTo>
                    <a:pt x="100" y="41"/>
                    <a:pt x="54" y="78"/>
                    <a:pt x="8" y="115"/>
                  </a:cubicBezTo>
                  <a:cubicBezTo>
                    <a:pt x="7" y="116"/>
                    <a:pt x="6" y="117"/>
                    <a:pt x="5" y="119"/>
                  </a:cubicBezTo>
                  <a:cubicBezTo>
                    <a:pt x="4" y="120"/>
                    <a:pt x="3" y="122"/>
                    <a:pt x="2" y="123"/>
                  </a:cubicBezTo>
                  <a:cubicBezTo>
                    <a:pt x="0" y="127"/>
                    <a:pt x="0" y="127"/>
                    <a:pt x="0" y="127"/>
                  </a:cubicBezTo>
                  <a:cubicBezTo>
                    <a:pt x="4" y="127"/>
                    <a:pt x="4" y="127"/>
                    <a:pt x="4" y="127"/>
                  </a:cubicBezTo>
                  <a:cubicBezTo>
                    <a:pt x="51" y="127"/>
                    <a:pt x="96" y="127"/>
                    <a:pt x="143" y="127"/>
                  </a:cubicBezTo>
                  <a:cubicBezTo>
                    <a:pt x="145" y="127"/>
                    <a:pt x="145" y="127"/>
                    <a:pt x="145" y="127"/>
                  </a:cubicBezTo>
                  <a:cubicBezTo>
                    <a:pt x="145" y="125"/>
                    <a:pt x="145" y="125"/>
                    <a:pt x="145" y="125"/>
                  </a:cubicBezTo>
                  <a:lnTo>
                    <a:pt x="143" y="12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8" name="Google Shape;3468;p36"/>
            <p:cNvSpPr/>
            <p:nvPr/>
          </p:nvSpPr>
          <p:spPr>
            <a:xfrm>
              <a:off x="6149976" y="4233864"/>
              <a:ext cx="107950" cy="73025"/>
            </a:xfrm>
            <a:custGeom>
              <a:rect b="b" l="l" r="r" t="t"/>
              <a:pathLst>
                <a:path extrusionOk="0" h="154" w="224">
                  <a:moveTo>
                    <a:pt x="213" y="0"/>
                  </a:moveTo>
                  <a:cubicBezTo>
                    <a:pt x="217" y="7"/>
                    <a:pt x="220" y="14"/>
                    <a:pt x="224" y="21"/>
                  </a:cubicBezTo>
                  <a:cubicBezTo>
                    <a:pt x="153" y="65"/>
                    <a:pt x="83" y="109"/>
                    <a:pt x="12" y="154"/>
                  </a:cubicBezTo>
                  <a:cubicBezTo>
                    <a:pt x="8" y="140"/>
                    <a:pt x="4" y="127"/>
                    <a:pt x="0" y="114"/>
                  </a:cubicBezTo>
                  <a:cubicBezTo>
                    <a:pt x="71" y="76"/>
                    <a:pt x="142" y="38"/>
                    <a:pt x="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9" name="Google Shape;3469;p36"/>
            <p:cNvSpPr/>
            <p:nvPr/>
          </p:nvSpPr>
          <p:spPr>
            <a:xfrm>
              <a:off x="6149976" y="4232276"/>
              <a:ext cx="107950" cy="76200"/>
            </a:xfrm>
            <a:custGeom>
              <a:rect b="b" l="l" r="r" t="t"/>
              <a:pathLst>
                <a:path extrusionOk="0" h="159" w="228">
                  <a:moveTo>
                    <a:pt x="215" y="2"/>
                  </a:moveTo>
                  <a:cubicBezTo>
                    <a:pt x="213" y="3"/>
                    <a:pt x="213" y="3"/>
                    <a:pt x="213" y="3"/>
                  </a:cubicBezTo>
                  <a:cubicBezTo>
                    <a:pt x="217" y="10"/>
                    <a:pt x="220" y="17"/>
                    <a:pt x="224" y="24"/>
                  </a:cubicBezTo>
                  <a:cubicBezTo>
                    <a:pt x="226" y="23"/>
                    <a:pt x="226" y="23"/>
                    <a:pt x="226" y="23"/>
                  </a:cubicBezTo>
                  <a:cubicBezTo>
                    <a:pt x="225" y="21"/>
                    <a:pt x="225" y="21"/>
                    <a:pt x="225" y="21"/>
                  </a:cubicBezTo>
                  <a:cubicBezTo>
                    <a:pt x="154" y="65"/>
                    <a:pt x="84" y="109"/>
                    <a:pt x="13" y="154"/>
                  </a:cubicBezTo>
                  <a:cubicBezTo>
                    <a:pt x="14" y="156"/>
                    <a:pt x="14" y="156"/>
                    <a:pt x="14" y="156"/>
                  </a:cubicBezTo>
                  <a:cubicBezTo>
                    <a:pt x="16" y="155"/>
                    <a:pt x="16" y="155"/>
                    <a:pt x="16" y="155"/>
                  </a:cubicBezTo>
                  <a:cubicBezTo>
                    <a:pt x="12" y="142"/>
                    <a:pt x="8" y="129"/>
                    <a:pt x="4" y="115"/>
                  </a:cubicBezTo>
                  <a:cubicBezTo>
                    <a:pt x="2" y="116"/>
                    <a:pt x="2" y="116"/>
                    <a:pt x="2" y="116"/>
                  </a:cubicBezTo>
                  <a:cubicBezTo>
                    <a:pt x="3" y="118"/>
                    <a:pt x="3" y="118"/>
                    <a:pt x="3" y="118"/>
                  </a:cubicBezTo>
                  <a:cubicBezTo>
                    <a:pt x="74" y="80"/>
                    <a:pt x="145" y="42"/>
                    <a:pt x="216" y="4"/>
                  </a:cubicBezTo>
                  <a:cubicBezTo>
                    <a:pt x="215" y="2"/>
                    <a:pt x="215" y="2"/>
                    <a:pt x="215" y="2"/>
                  </a:cubicBezTo>
                  <a:cubicBezTo>
                    <a:pt x="213" y="3"/>
                    <a:pt x="213" y="3"/>
                    <a:pt x="213" y="3"/>
                  </a:cubicBezTo>
                  <a:cubicBezTo>
                    <a:pt x="215" y="2"/>
                    <a:pt x="215" y="2"/>
                    <a:pt x="215" y="2"/>
                  </a:cubicBezTo>
                  <a:cubicBezTo>
                    <a:pt x="214" y="1"/>
                    <a:pt x="214" y="1"/>
                    <a:pt x="214" y="1"/>
                  </a:cubicBezTo>
                  <a:cubicBezTo>
                    <a:pt x="143" y="39"/>
                    <a:pt x="72" y="76"/>
                    <a:pt x="1" y="114"/>
                  </a:cubicBezTo>
                  <a:cubicBezTo>
                    <a:pt x="0" y="115"/>
                    <a:pt x="0" y="115"/>
                    <a:pt x="0" y="115"/>
                  </a:cubicBezTo>
                  <a:cubicBezTo>
                    <a:pt x="0" y="117"/>
                    <a:pt x="0" y="117"/>
                    <a:pt x="0" y="117"/>
                  </a:cubicBezTo>
                  <a:cubicBezTo>
                    <a:pt x="4" y="130"/>
                    <a:pt x="8" y="143"/>
                    <a:pt x="12" y="156"/>
                  </a:cubicBezTo>
                  <a:cubicBezTo>
                    <a:pt x="13" y="159"/>
                    <a:pt x="13" y="159"/>
                    <a:pt x="13" y="159"/>
                  </a:cubicBezTo>
                  <a:cubicBezTo>
                    <a:pt x="15" y="157"/>
                    <a:pt x="15" y="157"/>
                    <a:pt x="15" y="157"/>
                  </a:cubicBezTo>
                  <a:cubicBezTo>
                    <a:pt x="86" y="113"/>
                    <a:pt x="156" y="69"/>
                    <a:pt x="227" y="24"/>
                  </a:cubicBezTo>
                  <a:cubicBezTo>
                    <a:pt x="228" y="23"/>
                    <a:pt x="228" y="23"/>
                    <a:pt x="228" y="23"/>
                  </a:cubicBezTo>
                  <a:cubicBezTo>
                    <a:pt x="228" y="22"/>
                    <a:pt x="228" y="22"/>
                    <a:pt x="228" y="22"/>
                  </a:cubicBezTo>
                  <a:cubicBezTo>
                    <a:pt x="224" y="15"/>
                    <a:pt x="221" y="8"/>
                    <a:pt x="217" y="1"/>
                  </a:cubicBezTo>
                  <a:cubicBezTo>
                    <a:pt x="216" y="0"/>
                    <a:pt x="216" y="0"/>
                    <a:pt x="216" y="0"/>
                  </a:cubicBezTo>
                  <a:cubicBezTo>
                    <a:pt x="214" y="1"/>
                    <a:pt x="214" y="1"/>
                    <a:pt x="214" y="1"/>
                  </a:cubicBezTo>
                  <a:lnTo>
                    <a:pt x="215"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0" name="Google Shape;3470;p36"/>
            <p:cNvSpPr/>
            <p:nvPr/>
          </p:nvSpPr>
          <p:spPr>
            <a:xfrm>
              <a:off x="6081713" y="4164014"/>
              <a:ext cx="55563" cy="95250"/>
            </a:xfrm>
            <a:custGeom>
              <a:rect b="b" l="l" r="r" t="t"/>
              <a:pathLst>
                <a:path extrusionOk="0" h="200" w="117">
                  <a:moveTo>
                    <a:pt x="0" y="66"/>
                  </a:moveTo>
                  <a:cubicBezTo>
                    <a:pt x="18" y="44"/>
                    <a:pt x="37" y="22"/>
                    <a:pt x="56" y="0"/>
                  </a:cubicBezTo>
                  <a:cubicBezTo>
                    <a:pt x="77" y="67"/>
                    <a:pt x="97" y="133"/>
                    <a:pt x="117" y="200"/>
                  </a:cubicBezTo>
                  <a:cubicBezTo>
                    <a:pt x="116" y="200"/>
                    <a:pt x="116" y="200"/>
                    <a:pt x="116" y="200"/>
                  </a:cubicBezTo>
                  <a:cubicBezTo>
                    <a:pt x="78" y="156"/>
                    <a:pt x="39" y="111"/>
                    <a:pt x="0" y="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1" name="Google Shape;3471;p36"/>
            <p:cNvSpPr/>
            <p:nvPr/>
          </p:nvSpPr>
          <p:spPr>
            <a:xfrm>
              <a:off x="6080126" y="4160839"/>
              <a:ext cx="58738" cy="100013"/>
            </a:xfrm>
            <a:custGeom>
              <a:rect b="b" l="l" r="r" t="t"/>
              <a:pathLst>
                <a:path extrusionOk="0" h="207" w="123">
                  <a:moveTo>
                    <a:pt x="3" y="70"/>
                  </a:moveTo>
                  <a:cubicBezTo>
                    <a:pt x="4" y="71"/>
                    <a:pt x="4" y="71"/>
                    <a:pt x="4" y="71"/>
                  </a:cubicBezTo>
                  <a:cubicBezTo>
                    <a:pt x="23" y="49"/>
                    <a:pt x="41" y="27"/>
                    <a:pt x="60" y="5"/>
                  </a:cubicBezTo>
                  <a:cubicBezTo>
                    <a:pt x="59" y="4"/>
                    <a:pt x="59" y="4"/>
                    <a:pt x="59" y="4"/>
                  </a:cubicBezTo>
                  <a:cubicBezTo>
                    <a:pt x="57" y="4"/>
                    <a:pt x="57" y="4"/>
                    <a:pt x="57" y="4"/>
                  </a:cubicBezTo>
                  <a:cubicBezTo>
                    <a:pt x="78" y="72"/>
                    <a:pt x="98" y="138"/>
                    <a:pt x="118" y="204"/>
                  </a:cubicBezTo>
                  <a:cubicBezTo>
                    <a:pt x="120" y="204"/>
                    <a:pt x="120" y="204"/>
                    <a:pt x="120" y="204"/>
                  </a:cubicBezTo>
                  <a:cubicBezTo>
                    <a:pt x="119" y="202"/>
                    <a:pt x="119" y="202"/>
                    <a:pt x="119" y="202"/>
                  </a:cubicBezTo>
                  <a:cubicBezTo>
                    <a:pt x="118" y="203"/>
                    <a:pt x="118" y="203"/>
                    <a:pt x="118" y="203"/>
                  </a:cubicBezTo>
                  <a:cubicBezTo>
                    <a:pt x="119" y="204"/>
                    <a:pt x="119" y="204"/>
                    <a:pt x="119" y="204"/>
                  </a:cubicBezTo>
                  <a:cubicBezTo>
                    <a:pt x="121" y="203"/>
                    <a:pt x="121" y="203"/>
                    <a:pt x="121" y="203"/>
                  </a:cubicBezTo>
                  <a:cubicBezTo>
                    <a:pt x="82" y="158"/>
                    <a:pt x="43" y="114"/>
                    <a:pt x="4" y="68"/>
                  </a:cubicBezTo>
                  <a:cubicBezTo>
                    <a:pt x="3" y="70"/>
                    <a:pt x="3" y="70"/>
                    <a:pt x="3" y="70"/>
                  </a:cubicBezTo>
                  <a:cubicBezTo>
                    <a:pt x="4" y="71"/>
                    <a:pt x="4" y="71"/>
                    <a:pt x="4" y="71"/>
                  </a:cubicBezTo>
                  <a:cubicBezTo>
                    <a:pt x="3" y="70"/>
                    <a:pt x="3" y="70"/>
                    <a:pt x="3" y="70"/>
                  </a:cubicBezTo>
                  <a:cubicBezTo>
                    <a:pt x="1" y="71"/>
                    <a:pt x="1" y="71"/>
                    <a:pt x="1" y="71"/>
                  </a:cubicBezTo>
                  <a:cubicBezTo>
                    <a:pt x="40" y="116"/>
                    <a:pt x="79" y="161"/>
                    <a:pt x="118" y="206"/>
                  </a:cubicBezTo>
                  <a:cubicBezTo>
                    <a:pt x="119" y="207"/>
                    <a:pt x="119" y="207"/>
                    <a:pt x="119" y="207"/>
                  </a:cubicBezTo>
                  <a:cubicBezTo>
                    <a:pt x="121" y="206"/>
                    <a:pt x="121" y="206"/>
                    <a:pt x="121" y="206"/>
                  </a:cubicBezTo>
                  <a:cubicBezTo>
                    <a:pt x="123" y="205"/>
                    <a:pt x="123" y="205"/>
                    <a:pt x="123" y="205"/>
                  </a:cubicBezTo>
                  <a:cubicBezTo>
                    <a:pt x="122" y="203"/>
                    <a:pt x="122" y="203"/>
                    <a:pt x="122" y="203"/>
                  </a:cubicBezTo>
                  <a:cubicBezTo>
                    <a:pt x="102" y="137"/>
                    <a:pt x="81" y="71"/>
                    <a:pt x="61" y="3"/>
                  </a:cubicBezTo>
                  <a:cubicBezTo>
                    <a:pt x="60" y="0"/>
                    <a:pt x="60" y="0"/>
                    <a:pt x="60" y="0"/>
                  </a:cubicBezTo>
                  <a:cubicBezTo>
                    <a:pt x="57" y="2"/>
                    <a:pt x="57" y="2"/>
                    <a:pt x="57" y="2"/>
                  </a:cubicBezTo>
                  <a:cubicBezTo>
                    <a:pt x="38" y="25"/>
                    <a:pt x="20" y="46"/>
                    <a:pt x="1" y="68"/>
                  </a:cubicBezTo>
                  <a:cubicBezTo>
                    <a:pt x="0" y="70"/>
                    <a:pt x="0" y="70"/>
                    <a:pt x="0" y="70"/>
                  </a:cubicBezTo>
                  <a:cubicBezTo>
                    <a:pt x="1" y="71"/>
                    <a:pt x="1" y="71"/>
                    <a:pt x="1" y="71"/>
                  </a:cubicBezTo>
                  <a:lnTo>
                    <a:pt x="3" y="70"/>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2" name="Google Shape;3472;p36"/>
            <p:cNvSpPr/>
            <p:nvPr/>
          </p:nvSpPr>
          <p:spPr>
            <a:xfrm>
              <a:off x="6359526" y="4244976"/>
              <a:ext cx="93663" cy="22225"/>
            </a:xfrm>
            <a:custGeom>
              <a:rect b="b" l="l" r="r" t="t"/>
              <a:pathLst>
                <a:path extrusionOk="0" h="47" w="199">
                  <a:moveTo>
                    <a:pt x="0" y="4"/>
                  </a:moveTo>
                  <a:cubicBezTo>
                    <a:pt x="37" y="3"/>
                    <a:pt x="72" y="2"/>
                    <a:pt x="108" y="1"/>
                  </a:cubicBezTo>
                  <a:cubicBezTo>
                    <a:pt x="123" y="1"/>
                    <a:pt x="138" y="1"/>
                    <a:pt x="153" y="0"/>
                  </a:cubicBezTo>
                  <a:cubicBezTo>
                    <a:pt x="155" y="0"/>
                    <a:pt x="158" y="1"/>
                    <a:pt x="160" y="2"/>
                  </a:cubicBezTo>
                  <a:cubicBezTo>
                    <a:pt x="173" y="16"/>
                    <a:pt x="186" y="29"/>
                    <a:pt x="199" y="43"/>
                  </a:cubicBezTo>
                  <a:cubicBezTo>
                    <a:pt x="199" y="43"/>
                    <a:pt x="197" y="43"/>
                    <a:pt x="196" y="43"/>
                  </a:cubicBezTo>
                  <a:cubicBezTo>
                    <a:pt x="143" y="45"/>
                    <a:pt x="91" y="46"/>
                    <a:pt x="38" y="47"/>
                  </a:cubicBezTo>
                  <a:cubicBezTo>
                    <a:pt x="36" y="47"/>
                    <a:pt x="32" y="46"/>
                    <a:pt x="30" y="44"/>
                  </a:cubicBezTo>
                  <a:cubicBezTo>
                    <a:pt x="20" y="31"/>
                    <a:pt x="10" y="18"/>
                    <a:pt x="0"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3" name="Google Shape;3473;p36"/>
            <p:cNvSpPr/>
            <p:nvPr/>
          </p:nvSpPr>
          <p:spPr>
            <a:xfrm>
              <a:off x="6356351" y="4243389"/>
              <a:ext cx="100013" cy="25400"/>
            </a:xfrm>
            <a:custGeom>
              <a:rect b="b" l="l" r="r" t="t"/>
              <a:pathLst>
                <a:path extrusionOk="0" h="51" w="207">
                  <a:moveTo>
                    <a:pt x="4" y="6"/>
                  </a:moveTo>
                  <a:cubicBezTo>
                    <a:pt x="4" y="8"/>
                    <a:pt x="4" y="8"/>
                    <a:pt x="4" y="8"/>
                  </a:cubicBezTo>
                  <a:cubicBezTo>
                    <a:pt x="41" y="7"/>
                    <a:pt x="76" y="6"/>
                    <a:pt x="112" y="5"/>
                  </a:cubicBezTo>
                  <a:cubicBezTo>
                    <a:pt x="127" y="5"/>
                    <a:pt x="142" y="5"/>
                    <a:pt x="157" y="4"/>
                  </a:cubicBezTo>
                  <a:cubicBezTo>
                    <a:pt x="157" y="4"/>
                    <a:pt x="157" y="4"/>
                    <a:pt x="157" y="4"/>
                  </a:cubicBezTo>
                  <a:cubicBezTo>
                    <a:pt x="158" y="4"/>
                    <a:pt x="159" y="4"/>
                    <a:pt x="160" y="5"/>
                  </a:cubicBezTo>
                  <a:cubicBezTo>
                    <a:pt x="161" y="5"/>
                    <a:pt x="162" y="5"/>
                    <a:pt x="162" y="5"/>
                  </a:cubicBezTo>
                  <a:cubicBezTo>
                    <a:pt x="176" y="19"/>
                    <a:pt x="189" y="33"/>
                    <a:pt x="202" y="46"/>
                  </a:cubicBezTo>
                  <a:cubicBezTo>
                    <a:pt x="203" y="45"/>
                    <a:pt x="203" y="45"/>
                    <a:pt x="203" y="45"/>
                  </a:cubicBezTo>
                  <a:cubicBezTo>
                    <a:pt x="203" y="43"/>
                    <a:pt x="203" y="43"/>
                    <a:pt x="203" y="43"/>
                  </a:cubicBezTo>
                  <a:cubicBezTo>
                    <a:pt x="203" y="43"/>
                    <a:pt x="202" y="43"/>
                    <a:pt x="202" y="43"/>
                  </a:cubicBezTo>
                  <a:cubicBezTo>
                    <a:pt x="201" y="43"/>
                    <a:pt x="200" y="43"/>
                    <a:pt x="200" y="43"/>
                  </a:cubicBezTo>
                  <a:cubicBezTo>
                    <a:pt x="147" y="45"/>
                    <a:pt x="95" y="46"/>
                    <a:pt x="42" y="47"/>
                  </a:cubicBezTo>
                  <a:cubicBezTo>
                    <a:pt x="42" y="47"/>
                    <a:pt x="42" y="47"/>
                    <a:pt x="42" y="47"/>
                  </a:cubicBezTo>
                  <a:cubicBezTo>
                    <a:pt x="41" y="47"/>
                    <a:pt x="40" y="47"/>
                    <a:pt x="39" y="46"/>
                  </a:cubicBezTo>
                  <a:cubicBezTo>
                    <a:pt x="37" y="46"/>
                    <a:pt x="36" y="45"/>
                    <a:pt x="36" y="45"/>
                  </a:cubicBezTo>
                  <a:cubicBezTo>
                    <a:pt x="26" y="32"/>
                    <a:pt x="16" y="19"/>
                    <a:pt x="5" y="4"/>
                  </a:cubicBezTo>
                  <a:cubicBezTo>
                    <a:pt x="4" y="6"/>
                    <a:pt x="4" y="6"/>
                    <a:pt x="4" y="6"/>
                  </a:cubicBezTo>
                  <a:cubicBezTo>
                    <a:pt x="4" y="8"/>
                    <a:pt x="4" y="8"/>
                    <a:pt x="4" y="8"/>
                  </a:cubicBezTo>
                  <a:cubicBezTo>
                    <a:pt x="4" y="6"/>
                    <a:pt x="4" y="6"/>
                    <a:pt x="4" y="6"/>
                  </a:cubicBezTo>
                  <a:cubicBezTo>
                    <a:pt x="2" y="7"/>
                    <a:pt x="2" y="7"/>
                    <a:pt x="2" y="7"/>
                  </a:cubicBezTo>
                  <a:cubicBezTo>
                    <a:pt x="13" y="21"/>
                    <a:pt x="23" y="34"/>
                    <a:pt x="33" y="47"/>
                  </a:cubicBezTo>
                  <a:cubicBezTo>
                    <a:pt x="34" y="49"/>
                    <a:pt x="35" y="49"/>
                    <a:pt x="37" y="50"/>
                  </a:cubicBezTo>
                  <a:cubicBezTo>
                    <a:pt x="39" y="51"/>
                    <a:pt x="40" y="51"/>
                    <a:pt x="42" y="51"/>
                  </a:cubicBezTo>
                  <a:cubicBezTo>
                    <a:pt x="42" y="51"/>
                    <a:pt x="42" y="51"/>
                    <a:pt x="42" y="51"/>
                  </a:cubicBezTo>
                  <a:cubicBezTo>
                    <a:pt x="95" y="50"/>
                    <a:pt x="147" y="49"/>
                    <a:pt x="200" y="47"/>
                  </a:cubicBezTo>
                  <a:cubicBezTo>
                    <a:pt x="201" y="47"/>
                    <a:pt x="201" y="47"/>
                    <a:pt x="202" y="47"/>
                  </a:cubicBezTo>
                  <a:cubicBezTo>
                    <a:pt x="203" y="47"/>
                    <a:pt x="203" y="47"/>
                    <a:pt x="204" y="47"/>
                  </a:cubicBezTo>
                  <a:cubicBezTo>
                    <a:pt x="207" y="46"/>
                    <a:pt x="207" y="46"/>
                    <a:pt x="207" y="46"/>
                  </a:cubicBezTo>
                  <a:cubicBezTo>
                    <a:pt x="205" y="44"/>
                    <a:pt x="205" y="44"/>
                    <a:pt x="205" y="44"/>
                  </a:cubicBezTo>
                  <a:cubicBezTo>
                    <a:pt x="192" y="30"/>
                    <a:pt x="179" y="16"/>
                    <a:pt x="165" y="3"/>
                  </a:cubicBezTo>
                  <a:cubicBezTo>
                    <a:pt x="164" y="1"/>
                    <a:pt x="162" y="1"/>
                    <a:pt x="161" y="1"/>
                  </a:cubicBezTo>
                  <a:cubicBezTo>
                    <a:pt x="160" y="0"/>
                    <a:pt x="158" y="0"/>
                    <a:pt x="157" y="0"/>
                  </a:cubicBezTo>
                  <a:cubicBezTo>
                    <a:pt x="157" y="0"/>
                    <a:pt x="157" y="0"/>
                    <a:pt x="157" y="0"/>
                  </a:cubicBezTo>
                  <a:cubicBezTo>
                    <a:pt x="142" y="1"/>
                    <a:pt x="127" y="1"/>
                    <a:pt x="112" y="1"/>
                  </a:cubicBezTo>
                  <a:cubicBezTo>
                    <a:pt x="76" y="2"/>
                    <a:pt x="41" y="3"/>
                    <a:pt x="3" y="4"/>
                  </a:cubicBezTo>
                  <a:cubicBezTo>
                    <a:pt x="0" y="4"/>
                    <a:pt x="0" y="4"/>
                    <a:pt x="0" y="4"/>
                  </a:cubicBezTo>
                  <a:cubicBezTo>
                    <a:pt x="2" y="7"/>
                    <a:pt x="2" y="7"/>
                    <a:pt x="2" y="7"/>
                  </a:cubicBezTo>
                  <a:lnTo>
                    <a:pt x="4" y="6"/>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4" name="Google Shape;3474;p36"/>
            <p:cNvSpPr/>
            <p:nvPr/>
          </p:nvSpPr>
          <p:spPr>
            <a:xfrm>
              <a:off x="6011863" y="4165601"/>
              <a:ext cx="44450" cy="63500"/>
            </a:xfrm>
            <a:custGeom>
              <a:rect b="b" l="l" r="r" t="t"/>
              <a:pathLst>
                <a:path extrusionOk="0" h="132" w="93">
                  <a:moveTo>
                    <a:pt x="22" y="27"/>
                  </a:moveTo>
                  <a:cubicBezTo>
                    <a:pt x="24" y="27"/>
                    <a:pt x="26" y="27"/>
                    <a:pt x="28" y="26"/>
                  </a:cubicBezTo>
                  <a:cubicBezTo>
                    <a:pt x="43" y="18"/>
                    <a:pt x="58" y="9"/>
                    <a:pt x="72" y="0"/>
                  </a:cubicBezTo>
                  <a:cubicBezTo>
                    <a:pt x="74" y="8"/>
                    <a:pt x="76" y="16"/>
                    <a:pt x="78" y="25"/>
                  </a:cubicBezTo>
                  <a:cubicBezTo>
                    <a:pt x="76" y="27"/>
                    <a:pt x="73" y="30"/>
                    <a:pt x="70" y="33"/>
                  </a:cubicBezTo>
                  <a:cubicBezTo>
                    <a:pt x="71" y="34"/>
                    <a:pt x="71" y="34"/>
                    <a:pt x="71" y="35"/>
                  </a:cubicBezTo>
                  <a:cubicBezTo>
                    <a:pt x="73" y="34"/>
                    <a:pt x="75" y="33"/>
                    <a:pt x="78" y="32"/>
                  </a:cubicBezTo>
                  <a:cubicBezTo>
                    <a:pt x="83" y="65"/>
                    <a:pt x="88" y="97"/>
                    <a:pt x="93" y="132"/>
                  </a:cubicBezTo>
                  <a:cubicBezTo>
                    <a:pt x="66" y="118"/>
                    <a:pt x="40" y="105"/>
                    <a:pt x="13" y="92"/>
                  </a:cubicBezTo>
                  <a:cubicBezTo>
                    <a:pt x="28" y="78"/>
                    <a:pt x="57" y="49"/>
                    <a:pt x="71" y="35"/>
                  </a:cubicBezTo>
                  <a:cubicBezTo>
                    <a:pt x="71" y="34"/>
                    <a:pt x="71" y="34"/>
                    <a:pt x="70" y="33"/>
                  </a:cubicBezTo>
                  <a:cubicBezTo>
                    <a:pt x="68" y="34"/>
                    <a:pt x="51" y="50"/>
                    <a:pt x="50" y="52"/>
                  </a:cubicBezTo>
                  <a:cubicBezTo>
                    <a:pt x="43" y="58"/>
                    <a:pt x="37" y="64"/>
                    <a:pt x="31" y="71"/>
                  </a:cubicBezTo>
                  <a:cubicBezTo>
                    <a:pt x="24" y="77"/>
                    <a:pt x="18" y="83"/>
                    <a:pt x="11" y="88"/>
                  </a:cubicBezTo>
                  <a:cubicBezTo>
                    <a:pt x="8" y="91"/>
                    <a:pt x="4" y="89"/>
                    <a:pt x="4" y="85"/>
                  </a:cubicBezTo>
                  <a:cubicBezTo>
                    <a:pt x="2" y="72"/>
                    <a:pt x="1" y="58"/>
                    <a:pt x="0" y="44"/>
                  </a:cubicBezTo>
                  <a:cubicBezTo>
                    <a:pt x="0" y="43"/>
                    <a:pt x="2" y="41"/>
                    <a:pt x="4" y="40"/>
                  </a:cubicBezTo>
                  <a:cubicBezTo>
                    <a:pt x="10" y="36"/>
                    <a:pt x="16" y="32"/>
                    <a:pt x="22" y="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5" name="Google Shape;3475;p36"/>
            <p:cNvSpPr/>
            <p:nvPr/>
          </p:nvSpPr>
          <p:spPr>
            <a:xfrm>
              <a:off x="6010276" y="4165601"/>
              <a:ext cx="47625" cy="65088"/>
            </a:xfrm>
            <a:custGeom>
              <a:rect b="b" l="l" r="r" t="t"/>
              <a:pathLst>
                <a:path extrusionOk="0" h="138" w="98">
                  <a:moveTo>
                    <a:pt x="24" y="30"/>
                  </a:moveTo>
                  <a:cubicBezTo>
                    <a:pt x="24" y="32"/>
                    <a:pt x="24" y="32"/>
                    <a:pt x="24" y="32"/>
                  </a:cubicBezTo>
                  <a:cubicBezTo>
                    <a:pt x="26" y="32"/>
                    <a:pt x="28" y="32"/>
                    <a:pt x="31" y="31"/>
                  </a:cubicBezTo>
                  <a:cubicBezTo>
                    <a:pt x="46" y="22"/>
                    <a:pt x="61" y="13"/>
                    <a:pt x="75" y="5"/>
                  </a:cubicBezTo>
                  <a:cubicBezTo>
                    <a:pt x="74" y="3"/>
                    <a:pt x="74" y="3"/>
                    <a:pt x="74" y="3"/>
                  </a:cubicBezTo>
                  <a:cubicBezTo>
                    <a:pt x="73" y="4"/>
                    <a:pt x="73" y="4"/>
                    <a:pt x="73" y="4"/>
                  </a:cubicBezTo>
                  <a:cubicBezTo>
                    <a:pt x="74" y="11"/>
                    <a:pt x="76" y="20"/>
                    <a:pt x="78" y="28"/>
                  </a:cubicBezTo>
                  <a:cubicBezTo>
                    <a:pt x="80" y="28"/>
                    <a:pt x="80" y="28"/>
                    <a:pt x="80" y="28"/>
                  </a:cubicBezTo>
                  <a:cubicBezTo>
                    <a:pt x="79" y="26"/>
                    <a:pt x="79" y="26"/>
                    <a:pt x="79" y="26"/>
                  </a:cubicBezTo>
                  <a:cubicBezTo>
                    <a:pt x="76" y="29"/>
                    <a:pt x="74" y="32"/>
                    <a:pt x="71" y="35"/>
                  </a:cubicBezTo>
                  <a:cubicBezTo>
                    <a:pt x="69" y="36"/>
                    <a:pt x="69" y="36"/>
                    <a:pt x="69" y="36"/>
                  </a:cubicBezTo>
                  <a:cubicBezTo>
                    <a:pt x="71" y="37"/>
                    <a:pt x="71" y="37"/>
                    <a:pt x="71" y="37"/>
                  </a:cubicBezTo>
                  <a:cubicBezTo>
                    <a:pt x="71" y="38"/>
                    <a:pt x="72" y="39"/>
                    <a:pt x="72" y="39"/>
                  </a:cubicBezTo>
                  <a:cubicBezTo>
                    <a:pt x="73" y="40"/>
                    <a:pt x="73" y="40"/>
                    <a:pt x="73" y="40"/>
                  </a:cubicBezTo>
                  <a:cubicBezTo>
                    <a:pt x="74" y="40"/>
                    <a:pt x="74" y="40"/>
                    <a:pt x="74" y="40"/>
                  </a:cubicBezTo>
                  <a:cubicBezTo>
                    <a:pt x="76" y="39"/>
                    <a:pt x="78" y="38"/>
                    <a:pt x="81" y="36"/>
                  </a:cubicBezTo>
                  <a:cubicBezTo>
                    <a:pt x="80" y="35"/>
                    <a:pt x="80" y="35"/>
                    <a:pt x="80" y="35"/>
                  </a:cubicBezTo>
                  <a:cubicBezTo>
                    <a:pt x="78" y="35"/>
                    <a:pt x="78" y="35"/>
                    <a:pt x="78" y="35"/>
                  </a:cubicBezTo>
                  <a:cubicBezTo>
                    <a:pt x="83" y="68"/>
                    <a:pt x="88" y="101"/>
                    <a:pt x="93" y="135"/>
                  </a:cubicBezTo>
                  <a:cubicBezTo>
                    <a:pt x="95" y="135"/>
                    <a:pt x="95" y="135"/>
                    <a:pt x="95" y="135"/>
                  </a:cubicBezTo>
                  <a:cubicBezTo>
                    <a:pt x="96" y="133"/>
                    <a:pt x="96" y="133"/>
                    <a:pt x="96" y="133"/>
                  </a:cubicBezTo>
                  <a:cubicBezTo>
                    <a:pt x="69" y="119"/>
                    <a:pt x="43" y="107"/>
                    <a:pt x="16" y="93"/>
                  </a:cubicBezTo>
                  <a:cubicBezTo>
                    <a:pt x="15" y="95"/>
                    <a:pt x="15" y="95"/>
                    <a:pt x="15" y="95"/>
                  </a:cubicBezTo>
                  <a:cubicBezTo>
                    <a:pt x="16" y="97"/>
                    <a:pt x="16" y="97"/>
                    <a:pt x="16" y="97"/>
                  </a:cubicBezTo>
                  <a:cubicBezTo>
                    <a:pt x="31" y="82"/>
                    <a:pt x="60" y="53"/>
                    <a:pt x="75" y="39"/>
                  </a:cubicBezTo>
                  <a:cubicBezTo>
                    <a:pt x="76" y="38"/>
                    <a:pt x="76" y="38"/>
                    <a:pt x="76" y="38"/>
                  </a:cubicBezTo>
                  <a:cubicBezTo>
                    <a:pt x="75" y="36"/>
                    <a:pt x="75" y="36"/>
                    <a:pt x="75" y="36"/>
                  </a:cubicBezTo>
                  <a:cubicBezTo>
                    <a:pt x="74" y="36"/>
                    <a:pt x="74" y="35"/>
                    <a:pt x="74" y="35"/>
                  </a:cubicBezTo>
                  <a:cubicBezTo>
                    <a:pt x="73" y="34"/>
                    <a:pt x="73" y="34"/>
                    <a:pt x="73" y="34"/>
                  </a:cubicBezTo>
                  <a:cubicBezTo>
                    <a:pt x="71" y="34"/>
                    <a:pt x="71" y="34"/>
                    <a:pt x="71" y="34"/>
                  </a:cubicBezTo>
                  <a:cubicBezTo>
                    <a:pt x="71" y="35"/>
                    <a:pt x="70" y="35"/>
                    <a:pt x="69" y="36"/>
                  </a:cubicBezTo>
                  <a:cubicBezTo>
                    <a:pt x="67" y="38"/>
                    <a:pt x="63" y="42"/>
                    <a:pt x="59" y="45"/>
                  </a:cubicBezTo>
                  <a:cubicBezTo>
                    <a:pt x="55" y="49"/>
                    <a:pt x="51" y="53"/>
                    <a:pt x="50" y="53"/>
                  </a:cubicBezTo>
                  <a:cubicBezTo>
                    <a:pt x="44" y="60"/>
                    <a:pt x="38" y="66"/>
                    <a:pt x="31" y="72"/>
                  </a:cubicBezTo>
                  <a:cubicBezTo>
                    <a:pt x="25" y="78"/>
                    <a:pt x="18" y="84"/>
                    <a:pt x="12" y="90"/>
                  </a:cubicBezTo>
                  <a:cubicBezTo>
                    <a:pt x="11" y="90"/>
                    <a:pt x="11" y="91"/>
                    <a:pt x="10" y="91"/>
                  </a:cubicBezTo>
                  <a:cubicBezTo>
                    <a:pt x="10" y="91"/>
                    <a:pt x="9" y="90"/>
                    <a:pt x="9" y="90"/>
                  </a:cubicBezTo>
                  <a:cubicBezTo>
                    <a:pt x="8" y="90"/>
                    <a:pt x="8" y="89"/>
                    <a:pt x="8" y="88"/>
                  </a:cubicBezTo>
                  <a:cubicBezTo>
                    <a:pt x="6" y="75"/>
                    <a:pt x="5" y="61"/>
                    <a:pt x="4" y="47"/>
                  </a:cubicBezTo>
                  <a:cubicBezTo>
                    <a:pt x="4" y="47"/>
                    <a:pt x="4" y="47"/>
                    <a:pt x="4" y="47"/>
                  </a:cubicBezTo>
                  <a:cubicBezTo>
                    <a:pt x="4" y="47"/>
                    <a:pt x="4" y="47"/>
                    <a:pt x="4" y="47"/>
                  </a:cubicBezTo>
                  <a:cubicBezTo>
                    <a:pt x="3" y="47"/>
                    <a:pt x="3" y="47"/>
                    <a:pt x="3" y="47"/>
                  </a:cubicBezTo>
                  <a:cubicBezTo>
                    <a:pt x="4" y="47"/>
                    <a:pt x="4" y="47"/>
                    <a:pt x="4" y="47"/>
                  </a:cubicBezTo>
                  <a:cubicBezTo>
                    <a:pt x="4" y="47"/>
                    <a:pt x="4" y="47"/>
                    <a:pt x="4" y="47"/>
                  </a:cubicBezTo>
                  <a:cubicBezTo>
                    <a:pt x="3" y="47"/>
                    <a:pt x="3" y="47"/>
                    <a:pt x="3"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4" y="47"/>
                  </a:cubicBezTo>
                  <a:cubicBezTo>
                    <a:pt x="4" y="47"/>
                    <a:pt x="4" y="47"/>
                    <a:pt x="5" y="46"/>
                  </a:cubicBezTo>
                  <a:cubicBezTo>
                    <a:pt x="6" y="46"/>
                    <a:pt x="6" y="45"/>
                    <a:pt x="7" y="45"/>
                  </a:cubicBezTo>
                  <a:cubicBezTo>
                    <a:pt x="13" y="40"/>
                    <a:pt x="19" y="36"/>
                    <a:pt x="25" y="32"/>
                  </a:cubicBezTo>
                  <a:cubicBezTo>
                    <a:pt x="24" y="30"/>
                    <a:pt x="24" y="30"/>
                    <a:pt x="24" y="30"/>
                  </a:cubicBezTo>
                  <a:cubicBezTo>
                    <a:pt x="23" y="29"/>
                    <a:pt x="23" y="29"/>
                    <a:pt x="23" y="29"/>
                  </a:cubicBezTo>
                  <a:cubicBezTo>
                    <a:pt x="22" y="29"/>
                    <a:pt x="22" y="29"/>
                    <a:pt x="22" y="29"/>
                  </a:cubicBezTo>
                  <a:cubicBezTo>
                    <a:pt x="16" y="34"/>
                    <a:pt x="16" y="34"/>
                    <a:pt x="16" y="34"/>
                  </a:cubicBezTo>
                  <a:cubicBezTo>
                    <a:pt x="24" y="32"/>
                    <a:pt x="24" y="32"/>
                    <a:pt x="24" y="32"/>
                  </a:cubicBezTo>
                  <a:cubicBezTo>
                    <a:pt x="24" y="30"/>
                    <a:pt x="24" y="30"/>
                    <a:pt x="24" y="30"/>
                  </a:cubicBezTo>
                  <a:cubicBezTo>
                    <a:pt x="25" y="32"/>
                    <a:pt x="25" y="32"/>
                    <a:pt x="25" y="32"/>
                  </a:cubicBezTo>
                  <a:cubicBezTo>
                    <a:pt x="25" y="32"/>
                    <a:pt x="25" y="32"/>
                    <a:pt x="25" y="32"/>
                  </a:cubicBezTo>
                  <a:cubicBezTo>
                    <a:pt x="23" y="29"/>
                    <a:pt x="23" y="29"/>
                    <a:pt x="23" y="29"/>
                  </a:cubicBezTo>
                  <a:cubicBezTo>
                    <a:pt x="17" y="33"/>
                    <a:pt x="11" y="37"/>
                    <a:pt x="5" y="41"/>
                  </a:cubicBezTo>
                  <a:cubicBezTo>
                    <a:pt x="4" y="42"/>
                    <a:pt x="3" y="43"/>
                    <a:pt x="2" y="44"/>
                  </a:cubicBezTo>
                  <a:cubicBezTo>
                    <a:pt x="1" y="44"/>
                    <a:pt x="1" y="45"/>
                    <a:pt x="1" y="45"/>
                  </a:cubicBezTo>
                  <a:cubicBezTo>
                    <a:pt x="0" y="46"/>
                    <a:pt x="0" y="46"/>
                    <a:pt x="0" y="47"/>
                  </a:cubicBezTo>
                  <a:cubicBezTo>
                    <a:pt x="0" y="48"/>
                    <a:pt x="0" y="48"/>
                    <a:pt x="0" y="48"/>
                  </a:cubicBezTo>
                  <a:cubicBezTo>
                    <a:pt x="2" y="47"/>
                    <a:pt x="2" y="47"/>
                    <a:pt x="2" y="47"/>
                  </a:cubicBezTo>
                  <a:cubicBezTo>
                    <a:pt x="0" y="48"/>
                    <a:pt x="0" y="48"/>
                    <a:pt x="0" y="48"/>
                  </a:cubicBezTo>
                  <a:cubicBezTo>
                    <a:pt x="1" y="61"/>
                    <a:pt x="2" y="75"/>
                    <a:pt x="4" y="89"/>
                  </a:cubicBezTo>
                  <a:cubicBezTo>
                    <a:pt x="4" y="90"/>
                    <a:pt x="5" y="92"/>
                    <a:pt x="6" y="93"/>
                  </a:cubicBezTo>
                  <a:cubicBezTo>
                    <a:pt x="7" y="94"/>
                    <a:pt x="9" y="95"/>
                    <a:pt x="10" y="95"/>
                  </a:cubicBezTo>
                  <a:cubicBezTo>
                    <a:pt x="12" y="95"/>
                    <a:pt x="13" y="94"/>
                    <a:pt x="15" y="93"/>
                  </a:cubicBezTo>
                  <a:cubicBezTo>
                    <a:pt x="21" y="87"/>
                    <a:pt x="28" y="81"/>
                    <a:pt x="34" y="75"/>
                  </a:cubicBezTo>
                  <a:cubicBezTo>
                    <a:pt x="40" y="69"/>
                    <a:pt x="47" y="62"/>
                    <a:pt x="53" y="56"/>
                  </a:cubicBezTo>
                  <a:cubicBezTo>
                    <a:pt x="54" y="55"/>
                    <a:pt x="59" y="51"/>
                    <a:pt x="63" y="47"/>
                  </a:cubicBezTo>
                  <a:cubicBezTo>
                    <a:pt x="65" y="45"/>
                    <a:pt x="68" y="42"/>
                    <a:pt x="70" y="41"/>
                  </a:cubicBezTo>
                  <a:cubicBezTo>
                    <a:pt x="71" y="40"/>
                    <a:pt x="71" y="39"/>
                    <a:pt x="72" y="39"/>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3" y="38"/>
                    <a:pt x="73" y="38"/>
                    <a:pt x="73" y="38"/>
                  </a:cubicBezTo>
                  <a:cubicBezTo>
                    <a:pt x="72" y="36"/>
                    <a:pt x="72" y="36"/>
                    <a:pt x="72" y="36"/>
                  </a:cubicBezTo>
                  <a:cubicBezTo>
                    <a:pt x="71" y="37"/>
                    <a:pt x="71" y="37"/>
                    <a:pt x="71" y="37"/>
                  </a:cubicBezTo>
                  <a:cubicBezTo>
                    <a:pt x="71" y="38"/>
                    <a:pt x="71" y="38"/>
                    <a:pt x="72" y="39"/>
                  </a:cubicBezTo>
                  <a:cubicBezTo>
                    <a:pt x="73" y="38"/>
                    <a:pt x="73" y="38"/>
                    <a:pt x="73" y="38"/>
                  </a:cubicBezTo>
                  <a:cubicBezTo>
                    <a:pt x="72" y="36"/>
                    <a:pt x="72" y="36"/>
                    <a:pt x="72" y="36"/>
                  </a:cubicBezTo>
                  <a:cubicBezTo>
                    <a:pt x="58" y="50"/>
                    <a:pt x="29" y="79"/>
                    <a:pt x="14" y="94"/>
                  </a:cubicBezTo>
                  <a:cubicBezTo>
                    <a:pt x="12" y="96"/>
                    <a:pt x="12" y="96"/>
                    <a:pt x="12" y="96"/>
                  </a:cubicBezTo>
                  <a:cubicBezTo>
                    <a:pt x="14" y="97"/>
                    <a:pt x="14" y="97"/>
                    <a:pt x="14" y="97"/>
                  </a:cubicBezTo>
                  <a:cubicBezTo>
                    <a:pt x="41" y="110"/>
                    <a:pt x="67" y="123"/>
                    <a:pt x="94" y="136"/>
                  </a:cubicBezTo>
                  <a:cubicBezTo>
                    <a:pt x="98" y="138"/>
                    <a:pt x="98" y="138"/>
                    <a:pt x="98" y="138"/>
                  </a:cubicBezTo>
                  <a:cubicBezTo>
                    <a:pt x="97" y="134"/>
                    <a:pt x="97" y="134"/>
                    <a:pt x="97" y="134"/>
                  </a:cubicBezTo>
                  <a:cubicBezTo>
                    <a:pt x="92" y="100"/>
                    <a:pt x="87" y="67"/>
                    <a:pt x="82" y="34"/>
                  </a:cubicBezTo>
                  <a:cubicBezTo>
                    <a:pt x="81" y="32"/>
                    <a:pt x="81" y="32"/>
                    <a:pt x="81" y="32"/>
                  </a:cubicBezTo>
                  <a:cubicBezTo>
                    <a:pt x="79" y="33"/>
                    <a:pt x="79" y="33"/>
                    <a:pt x="79" y="33"/>
                  </a:cubicBezTo>
                  <a:cubicBezTo>
                    <a:pt x="76" y="34"/>
                    <a:pt x="74" y="35"/>
                    <a:pt x="73" y="36"/>
                  </a:cubicBezTo>
                  <a:cubicBezTo>
                    <a:pt x="73" y="38"/>
                    <a:pt x="73" y="38"/>
                    <a:pt x="73" y="38"/>
                  </a:cubicBezTo>
                  <a:cubicBezTo>
                    <a:pt x="75" y="36"/>
                    <a:pt x="75" y="36"/>
                    <a:pt x="75" y="36"/>
                  </a:cubicBezTo>
                  <a:cubicBezTo>
                    <a:pt x="75" y="36"/>
                    <a:pt x="74" y="35"/>
                    <a:pt x="74" y="35"/>
                  </a:cubicBezTo>
                  <a:cubicBezTo>
                    <a:pt x="72" y="36"/>
                    <a:pt x="72" y="36"/>
                    <a:pt x="72" y="36"/>
                  </a:cubicBezTo>
                  <a:cubicBezTo>
                    <a:pt x="74" y="38"/>
                    <a:pt x="74" y="38"/>
                    <a:pt x="74" y="38"/>
                  </a:cubicBezTo>
                  <a:cubicBezTo>
                    <a:pt x="76" y="35"/>
                    <a:pt x="79" y="31"/>
                    <a:pt x="82" y="29"/>
                  </a:cubicBezTo>
                  <a:cubicBezTo>
                    <a:pt x="82" y="28"/>
                    <a:pt x="82" y="28"/>
                    <a:pt x="82" y="28"/>
                  </a:cubicBezTo>
                  <a:cubicBezTo>
                    <a:pt x="82" y="27"/>
                    <a:pt x="82" y="27"/>
                    <a:pt x="82" y="27"/>
                  </a:cubicBezTo>
                  <a:cubicBezTo>
                    <a:pt x="80" y="19"/>
                    <a:pt x="78" y="10"/>
                    <a:pt x="76" y="3"/>
                  </a:cubicBezTo>
                  <a:cubicBezTo>
                    <a:pt x="76" y="0"/>
                    <a:pt x="76" y="0"/>
                    <a:pt x="76" y="0"/>
                  </a:cubicBezTo>
                  <a:cubicBezTo>
                    <a:pt x="73" y="1"/>
                    <a:pt x="73" y="1"/>
                    <a:pt x="73" y="1"/>
                  </a:cubicBezTo>
                  <a:cubicBezTo>
                    <a:pt x="59" y="10"/>
                    <a:pt x="44" y="19"/>
                    <a:pt x="29" y="27"/>
                  </a:cubicBezTo>
                  <a:cubicBezTo>
                    <a:pt x="28" y="28"/>
                    <a:pt x="26" y="28"/>
                    <a:pt x="23" y="29"/>
                  </a:cubicBezTo>
                  <a:cubicBezTo>
                    <a:pt x="24" y="30"/>
                    <a:pt x="24" y="30"/>
                    <a:pt x="24" y="30"/>
                  </a:cubicBezTo>
                  <a:cubicBezTo>
                    <a:pt x="25" y="32"/>
                    <a:pt x="25" y="32"/>
                    <a:pt x="25" y="32"/>
                  </a:cubicBezTo>
                  <a:lnTo>
                    <a:pt x="24" y="30"/>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6" name="Google Shape;3476;p36"/>
            <p:cNvSpPr/>
            <p:nvPr/>
          </p:nvSpPr>
          <p:spPr>
            <a:xfrm>
              <a:off x="6376988" y="4267201"/>
              <a:ext cx="98425" cy="20638"/>
            </a:xfrm>
            <a:custGeom>
              <a:rect b="b" l="l" r="r" t="t"/>
              <a:pathLst>
                <a:path extrusionOk="0" h="42" w="207">
                  <a:moveTo>
                    <a:pt x="0" y="3"/>
                  </a:moveTo>
                  <a:cubicBezTo>
                    <a:pt x="10" y="3"/>
                    <a:pt x="19" y="4"/>
                    <a:pt x="28" y="3"/>
                  </a:cubicBezTo>
                  <a:cubicBezTo>
                    <a:pt x="74" y="2"/>
                    <a:pt x="119" y="1"/>
                    <a:pt x="165" y="0"/>
                  </a:cubicBezTo>
                  <a:cubicBezTo>
                    <a:pt x="166" y="0"/>
                    <a:pt x="169" y="0"/>
                    <a:pt x="170" y="2"/>
                  </a:cubicBezTo>
                  <a:cubicBezTo>
                    <a:pt x="182" y="14"/>
                    <a:pt x="194" y="27"/>
                    <a:pt x="207" y="40"/>
                  </a:cubicBezTo>
                  <a:cubicBezTo>
                    <a:pt x="199" y="40"/>
                    <a:pt x="191" y="40"/>
                    <a:pt x="183" y="40"/>
                  </a:cubicBezTo>
                  <a:cubicBezTo>
                    <a:pt x="133" y="40"/>
                    <a:pt x="83" y="41"/>
                    <a:pt x="33" y="42"/>
                  </a:cubicBezTo>
                  <a:cubicBezTo>
                    <a:pt x="29" y="42"/>
                    <a:pt x="26" y="40"/>
                    <a:pt x="23" y="36"/>
                  </a:cubicBezTo>
                  <a:cubicBezTo>
                    <a:pt x="15" y="26"/>
                    <a:pt x="7" y="16"/>
                    <a:pt x="0" y="6"/>
                  </a:cubicBezTo>
                  <a:cubicBezTo>
                    <a:pt x="0" y="5"/>
                    <a:pt x="0" y="4"/>
                    <a:pt x="0"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7" name="Google Shape;3477;p36"/>
            <p:cNvSpPr/>
            <p:nvPr/>
          </p:nvSpPr>
          <p:spPr>
            <a:xfrm>
              <a:off x="6375401" y="4265614"/>
              <a:ext cx="103188" cy="22225"/>
            </a:xfrm>
            <a:custGeom>
              <a:rect b="b" l="l" r="r" t="t"/>
              <a:pathLst>
                <a:path extrusionOk="0" h="46" w="214">
                  <a:moveTo>
                    <a:pt x="2" y="5"/>
                  </a:moveTo>
                  <a:cubicBezTo>
                    <a:pt x="2" y="7"/>
                    <a:pt x="2" y="7"/>
                    <a:pt x="2" y="7"/>
                  </a:cubicBezTo>
                  <a:cubicBezTo>
                    <a:pt x="8" y="7"/>
                    <a:pt x="14" y="7"/>
                    <a:pt x="20" y="7"/>
                  </a:cubicBezTo>
                  <a:cubicBezTo>
                    <a:pt x="23" y="7"/>
                    <a:pt x="27" y="7"/>
                    <a:pt x="30" y="7"/>
                  </a:cubicBezTo>
                  <a:cubicBezTo>
                    <a:pt x="76" y="6"/>
                    <a:pt x="121" y="5"/>
                    <a:pt x="167" y="4"/>
                  </a:cubicBezTo>
                  <a:cubicBezTo>
                    <a:pt x="167" y="4"/>
                    <a:pt x="167" y="4"/>
                    <a:pt x="167" y="4"/>
                  </a:cubicBezTo>
                  <a:cubicBezTo>
                    <a:pt x="168" y="4"/>
                    <a:pt x="169" y="4"/>
                    <a:pt x="169" y="4"/>
                  </a:cubicBezTo>
                  <a:cubicBezTo>
                    <a:pt x="170" y="5"/>
                    <a:pt x="171" y="5"/>
                    <a:pt x="171" y="5"/>
                  </a:cubicBezTo>
                  <a:cubicBezTo>
                    <a:pt x="183" y="17"/>
                    <a:pt x="195" y="30"/>
                    <a:pt x="207" y="43"/>
                  </a:cubicBezTo>
                  <a:cubicBezTo>
                    <a:pt x="209" y="42"/>
                    <a:pt x="209" y="42"/>
                    <a:pt x="209" y="42"/>
                  </a:cubicBezTo>
                  <a:cubicBezTo>
                    <a:pt x="209" y="40"/>
                    <a:pt x="209" y="40"/>
                    <a:pt x="209" y="40"/>
                  </a:cubicBezTo>
                  <a:cubicBezTo>
                    <a:pt x="204" y="40"/>
                    <a:pt x="199" y="40"/>
                    <a:pt x="194" y="40"/>
                  </a:cubicBezTo>
                  <a:cubicBezTo>
                    <a:pt x="191" y="40"/>
                    <a:pt x="188" y="40"/>
                    <a:pt x="185" y="40"/>
                  </a:cubicBezTo>
                  <a:cubicBezTo>
                    <a:pt x="135" y="40"/>
                    <a:pt x="85" y="41"/>
                    <a:pt x="35" y="42"/>
                  </a:cubicBezTo>
                  <a:cubicBezTo>
                    <a:pt x="35" y="42"/>
                    <a:pt x="35" y="42"/>
                    <a:pt x="35" y="42"/>
                  </a:cubicBezTo>
                  <a:cubicBezTo>
                    <a:pt x="33" y="42"/>
                    <a:pt x="31" y="41"/>
                    <a:pt x="30" y="41"/>
                  </a:cubicBezTo>
                  <a:cubicBezTo>
                    <a:pt x="29" y="40"/>
                    <a:pt x="28" y="39"/>
                    <a:pt x="26" y="37"/>
                  </a:cubicBezTo>
                  <a:cubicBezTo>
                    <a:pt x="19" y="27"/>
                    <a:pt x="11" y="17"/>
                    <a:pt x="3" y="6"/>
                  </a:cubicBezTo>
                  <a:cubicBezTo>
                    <a:pt x="2" y="8"/>
                    <a:pt x="2" y="8"/>
                    <a:pt x="2" y="8"/>
                  </a:cubicBezTo>
                  <a:cubicBezTo>
                    <a:pt x="4" y="8"/>
                    <a:pt x="4" y="8"/>
                    <a:pt x="4" y="8"/>
                  </a:cubicBezTo>
                  <a:cubicBezTo>
                    <a:pt x="4" y="7"/>
                    <a:pt x="4" y="7"/>
                    <a:pt x="4" y="6"/>
                  </a:cubicBezTo>
                  <a:cubicBezTo>
                    <a:pt x="2" y="5"/>
                    <a:pt x="2" y="5"/>
                    <a:pt x="2" y="5"/>
                  </a:cubicBezTo>
                  <a:cubicBezTo>
                    <a:pt x="2" y="7"/>
                    <a:pt x="2" y="7"/>
                    <a:pt x="2" y="7"/>
                  </a:cubicBezTo>
                  <a:cubicBezTo>
                    <a:pt x="2" y="5"/>
                    <a:pt x="2" y="5"/>
                    <a:pt x="2" y="5"/>
                  </a:cubicBezTo>
                  <a:cubicBezTo>
                    <a:pt x="0" y="5"/>
                    <a:pt x="0" y="5"/>
                    <a:pt x="0" y="5"/>
                  </a:cubicBezTo>
                  <a:cubicBezTo>
                    <a:pt x="0" y="6"/>
                    <a:pt x="0" y="6"/>
                    <a:pt x="0" y="7"/>
                  </a:cubicBezTo>
                  <a:cubicBezTo>
                    <a:pt x="0" y="8"/>
                    <a:pt x="0" y="8"/>
                    <a:pt x="0" y="8"/>
                  </a:cubicBezTo>
                  <a:cubicBezTo>
                    <a:pt x="0" y="9"/>
                    <a:pt x="0" y="9"/>
                    <a:pt x="0" y="9"/>
                  </a:cubicBezTo>
                  <a:cubicBezTo>
                    <a:pt x="8" y="19"/>
                    <a:pt x="16" y="29"/>
                    <a:pt x="23" y="39"/>
                  </a:cubicBezTo>
                  <a:cubicBezTo>
                    <a:pt x="25" y="41"/>
                    <a:pt x="26" y="43"/>
                    <a:pt x="28" y="44"/>
                  </a:cubicBezTo>
                  <a:cubicBezTo>
                    <a:pt x="30" y="45"/>
                    <a:pt x="33" y="46"/>
                    <a:pt x="35" y="46"/>
                  </a:cubicBezTo>
                  <a:cubicBezTo>
                    <a:pt x="35" y="46"/>
                    <a:pt x="35" y="46"/>
                    <a:pt x="35" y="46"/>
                  </a:cubicBezTo>
                  <a:cubicBezTo>
                    <a:pt x="85" y="45"/>
                    <a:pt x="135" y="44"/>
                    <a:pt x="185" y="44"/>
                  </a:cubicBezTo>
                  <a:cubicBezTo>
                    <a:pt x="188" y="44"/>
                    <a:pt x="191" y="44"/>
                    <a:pt x="194" y="44"/>
                  </a:cubicBezTo>
                  <a:cubicBezTo>
                    <a:pt x="199" y="44"/>
                    <a:pt x="204" y="44"/>
                    <a:pt x="209" y="44"/>
                  </a:cubicBezTo>
                  <a:cubicBezTo>
                    <a:pt x="214" y="44"/>
                    <a:pt x="214" y="44"/>
                    <a:pt x="214" y="44"/>
                  </a:cubicBezTo>
                  <a:cubicBezTo>
                    <a:pt x="210" y="40"/>
                    <a:pt x="210" y="40"/>
                    <a:pt x="210" y="40"/>
                  </a:cubicBezTo>
                  <a:cubicBezTo>
                    <a:pt x="198" y="27"/>
                    <a:pt x="186" y="15"/>
                    <a:pt x="174" y="2"/>
                  </a:cubicBezTo>
                  <a:cubicBezTo>
                    <a:pt x="173" y="1"/>
                    <a:pt x="172" y="1"/>
                    <a:pt x="170" y="1"/>
                  </a:cubicBezTo>
                  <a:cubicBezTo>
                    <a:pt x="169" y="0"/>
                    <a:pt x="168" y="0"/>
                    <a:pt x="167" y="0"/>
                  </a:cubicBezTo>
                  <a:cubicBezTo>
                    <a:pt x="166" y="0"/>
                    <a:pt x="166" y="0"/>
                    <a:pt x="166" y="0"/>
                  </a:cubicBezTo>
                  <a:cubicBezTo>
                    <a:pt x="121" y="1"/>
                    <a:pt x="76" y="2"/>
                    <a:pt x="30" y="3"/>
                  </a:cubicBezTo>
                  <a:cubicBezTo>
                    <a:pt x="27" y="3"/>
                    <a:pt x="23" y="3"/>
                    <a:pt x="20" y="3"/>
                  </a:cubicBezTo>
                  <a:cubicBezTo>
                    <a:pt x="14" y="3"/>
                    <a:pt x="8" y="3"/>
                    <a:pt x="2" y="3"/>
                  </a:cubicBezTo>
                  <a:cubicBezTo>
                    <a:pt x="1" y="3"/>
                    <a:pt x="1" y="3"/>
                    <a:pt x="1" y="3"/>
                  </a:cubicBezTo>
                  <a:cubicBezTo>
                    <a:pt x="0" y="5"/>
                    <a:pt x="0" y="5"/>
                    <a:pt x="0" y="5"/>
                  </a:cubicBezTo>
                  <a:lnTo>
                    <a:pt x="2" y="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8" name="Google Shape;3478;p36"/>
            <p:cNvSpPr/>
            <p:nvPr/>
          </p:nvSpPr>
          <p:spPr>
            <a:xfrm>
              <a:off x="6108701" y="4124326"/>
              <a:ext cx="46038" cy="61913"/>
            </a:xfrm>
            <a:custGeom>
              <a:rect b="b" l="l" r="r" t="t"/>
              <a:pathLst>
                <a:path extrusionOk="0" h="129" w="98">
                  <a:moveTo>
                    <a:pt x="74" y="0"/>
                  </a:moveTo>
                  <a:cubicBezTo>
                    <a:pt x="82" y="19"/>
                    <a:pt x="90" y="38"/>
                    <a:pt x="98" y="57"/>
                  </a:cubicBezTo>
                  <a:cubicBezTo>
                    <a:pt x="98" y="58"/>
                    <a:pt x="98" y="61"/>
                    <a:pt x="97" y="62"/>
                  </a:cubicBezTo>
                  <a:cubicBezTo>
                    <a:pt x="73" y="84"/>
                    <a:pt x="49" y="106"/>
                    <a:pt x="25" y="128"/>
                  </a:cubicBezTo>
                  <a:cubicBezTo>
                    <a:pt x="25" y="129"/>
                    <a:pt x="24" y="129"/>
                    <a:pt x="23" y="129"/>
                  </a:cubicBezTo>
                  <a:cubicBezTo>
                    <a:pt x="19" y="114"/>
                    <a:pt x="14" y="99"/>
                    <a:pt x="10" y="84"/>
                  </a:cubicBezTo>
                  <a:cubicBezTo>
                    <a:pt x="6" y="74"/>
                    <a:pt x="3" y="64"/>
                    <a:pt x="0" y="54"/>
                  </a:cubicBezTo>
                  <a:cubicBezTo>
                    <a:pt x="0" y="52"/>
                    <a:pt x="1" y="48"/>
                    <a:pt x="2" y="47"/>
                  </a:cubicBezTo>
                  <a:cubicBezTo>
                    <a:pt x="25" y="31"/>
                    <a:pt x="49" y="16"/>
                    <a:pt x="72" y="0"/>
                  </a:cubicBezTo>
                  <a:cubicBezTo>
                    <a:pt x="72" y="0"/>
                    <a:pt x="73" y="0"/>
                    <a:pt x="7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9" name="Google Shape;3479;p36"/>
            <p:cNvSpPr/>
            <p:nvPr/>
          </p:nvSpPr>
          <p:spPr>
            <a:xfrm>
              <a:off x="6107113" y="4124326"/>
              <a:ext cx="49213" cy="63500"/>
            </a:xfrm>
            <a:custGeom>
              <a:rect b="b" l="l" r="r" t="t"/>
              <a:pathLst>
                <a:path extrusionOk="0" h="133" w="102">
                  <a:moveTo>
                    <a:pt x="76" y="2"/>
                  </a:moveTo>
                  <a:cubicBezTo>
                    <a:pt x="74" y="3"/>
                    <a:pt x="74" y="3"/>
                    <a:pt x="74" y="3"/>
                  </a:cubicBezTo>
                  <a:cubicBezTo>
                    <a:pt x="82" y="22"/>
                    <a:pt x="90" y="41"/>
                    <a:pt x="98" y="60"/>
                  </a:cubicBezTo>
                  <a:cubicBezTo>
                    <a:pt x="98" y="60"/>
                    <a:pt x="98" y="60"/>
                    <a:pt x="98" y="60"/>
                  </a:cubicBezTo>
                  <a:cubicBezTo>
                    <a:pt x="98" y="60"/>
                    <a:pt x="98" y="61"/>
                    <a:pt x="98" y="61"/>
                  </a:cubicBezTo>
                  <a:cubicBezTo>
                    <a:pt x="98" y="62"/>
                    <a:pt x="97" y="62"/>
                    <a:pt x="97" y="62"/>
                  </a:cubicBezTo>
                  <a:cubicBezTo>
                    <a:pt x="74" y="85"/>
                    <a:pt x="50" y="107"/>
                    <a:pt x="26" y="129"/>
                  </a:cubicBezTo>
                  <a:cubicBezTo>
                    <a:pt x="27" y="130"/>
                    <a:pt x="27" y="130"/>
                    <a:pt x="27" y="130"/>
                  </a:cubicBezTo>
                  <a:cubicBezTo>
                    <a:pt x="26" y="129"/>
                    <a:pt x="26" y="129"/>
                    <a:pt x="26" y="129"/>
                  </a:cubicBezTo>
                  <a:cubicBezTo>
                    <a:pt x="26" y="129"/>
                    <a:pt x="26" y="129"/>
                    <a:pt x="26" y="129"/>
                  </a:cubicBezTo>
                  <a:cubicBezTo>
                    <a:pt x="27" y="130"/>
                    <a:pt x="27" y="130"/>
                    <a:pt x="27" y="130"/>
                  </a:cubicBezTo>
                  <a:cubicBezTo>
                    <a:pt x="26" y="129"/>
                    <a:pt x="26" y="129"/>
                    <a:pt x="26" y="129"/>
                  </a:cubicBezTo>
                  <a:cubicBezTo>
                    <a:pt x="26" y="129"/>
                    <a:pt x="26" y="129"/>
                    <a:pt x="26" y="129"/>
                  </a:cubicBezTo>
                  <a:cubicBezTo>
                    <a:pt x="26" y="129"/>
                    <a:pt x="25" y="129"/>
                    <a:pt x="25" y="129"/>
                  </a:cubicBezTo>
                  <a:cubicBezTo>
                    <a:pt x="25" y="131"/>
                    <a:pt x="25" y="131"/>
                    <a:pt x="25" y="131"/>
                  </a:cubicBezTo>
                  <a:cubicBezTo>
                    <a:pt x="27" y="130"/>
                    <a:pt x="27" y="130"/>
                    <a:pt x="27" y="130"/>
                  </a:cubicBezTo>
                  <a:cubicBezTo>
                    <a:pt x="23" y="116"/>
                    <a:pt x="18" y="101"/>
                    <a:pt x="13" y="86"/>
                  </a:cubicBezTo>
                  <a:cubicBezTo>
                    <a:pt x="10" y="76"/>
                    <a:pt x="7" y="66"/>
                    <a:pt x="4" y="55"/>
                  </a:cubicBezTo>
                  <a:cubicBezTo>
                    <a:pt x="4" y="55"/>
                    <a:pt x="4" y="55"/>
                    <a:pt x="4" y="54"/>
                  </a:cubicBezTo>
                  <a:cubicBezTo>
                    <a:pt x="4" y="54"/>
                    <a:pt x="4" y="53"/>
                    <a:pt x="5" y="52"/>
                  </a:cubicBezTo>
                  <a:cubicBezTo>
                    <a:pt x="5" y="51"/>
                    <a:pt x="5" y="51"/>
                    <a:pt x="5" y="51"/>
                  </a:cubicBezTo>
                  <a:cubicBezTo>
                    <a:pt x="5" y="51"/>
                    <a:pt x="5" y="51"/>
                    <a:pt x="5" y="51"/>
                  </a:cubicBezTo>
                  <a:cubicBezTo>
                    <a:pt x="5" y="51"/>
                    <a:pt x="5" y="51"/>
                    <a:pt x="5" y="51"/>
                  </a:cubicBezTo>
                  <a:cubicBezTo>
                    <a:pt x="28" y="35"/>
                    <a:pt x="52" y="20"/>
                    <a:pt x="75" y="4"/>
                  </a:cubicBezTo>
                  <a:cubicBezTo>
                    <a:pt x="75" y="4"/>
                    <a:pt x="75" y="4"/>
                    <a:pt x="75" y="4"/>
                  </a:cubicBezTo>
                  <a:cubicBezTo>
                    <a:pt x="75" y="3"/>
                    <a:pt x="75" y="3"/>
                    <a:pt x="75" y="3"/>
                  </a:cubicBezTo>
                  <a:cubicBezTo>
                    <a:pt x="75" y="4"/>
                    <a:pt x="75" y="4"/>
                    <a:pt x="75" y="4"/>
                  </a:cubicBezTo>
                  <a:cubicBezTo>
                    <a:pt x="75" y="4"/>
                    <a:pt x="75" y="4"/>
                    <a:pt x="75" y="4"/>
                  </a:cubicBezTo>
                  <a:cubicBezTo>
                    <a:pt x="75" y="3"/>
                    <a:pt x="75" y="3"/>
                    <a:pt x="75" y="3"/>
                  </a:cubicBezTo>
                  <a:cubicBezTo>
                    <a:pt x="75" y="4"/>
                    <a:pt x="75" y="4"/>
                    <a:pt x="75" y="4"/>
                  </a:cubicBezTo>
                  <a:cubicBezTo>
                    <a:pt x="75" y="4"/>
                    <a:pt x="75" y="4"/>
                    <a:pt x="75" y="4"/>
                  </a:cubicBezTo>
                  <a:cubicBezTo>
                    <a:pt x="75" y="4"/>
                    <a:pt x="76" y="4"/>
                    <a:pt x="76" y="4"/>
                  </a:cubicBezTo>
                  <a:cubicBezTo>
                    <a:pt x="76" y="2"/>
                    <a:pt x="76" y="2"/>
                    <a:pt x="76" y="2"/>
                  </a:cubicBezTo>
                  <a:cubicBezTo>
                    <a:pt x="74" y="3"/>
                    <a:pt x="74" y="3"/>
                    <a:pt x="74" y="3"/>
                  </a:cubicBezTo>
                  <a:cubicBezTo>
                    <a:pt x="76" y="2"/>
                    <a:pt x="76" y="2"/>
                    <a:pt x="76" y="2"/>
                  </a:cubicBezTo>
                  <a:cubicBezTo>
                    <a:pt x="76" y="0"/>
                    <a:pt x="76" y="0"/>
                    <a:pt x="76" y="0"/>
                  </a:cubicBezTo>
                  <a:cubicBezTo>
                    <a:pt x="75" y="0"/>
                    <a:pt x="75" y="0"/>
                    <a:pt x="74" y="0"/>
                  </a:cubicBezTo>
                  <a:cubicBezTo>
                    <a:pt x="74" y="0"/>
                    <a:pt x="73" y="0"/>
                    <a:pt x="73" y="1"/>
                  </a:cubicBezTo>
                  <a:cubicBezTo>
                    <a:pt x="73" y="1"/>
                    <a:pt x="73" y="1"/>
                    <a:pt x="73" y="1"/>
                  </a:cubicBezTo>
                  <a:cubicBezTo>
                    <a:pt x="50" y="16"/>
                    <a:pt x="26" y="32"/>
                    <a:pt x="3" y="47"/>
                  </a:cubicBezTo>
                  <a:cubicBezTo>
                    <a:pt x="2" y="48"/>
                    <a:pt x="1" y="49"/>
                    <a:pt x="1" y="51"/>
                  </a:cubicBezTo>
                  <a:cubicBezTo>
                    <a:pt x="0" y="52"/>
                    <a:pt x="0" y="53"/>
                    <a:pt x="0" y="54"/>
                  </a:cubicBezTo>
                  <a:cubicBezTo>
                    <a:pt x="0" y="55"/>
                    <a:pt x="0" y="56"/>
                    <a:pt x="0" y="56"/>
                  </a:cubicBezTo>
                  <a:cubicBezTo>
                    <a:pt x="3" y="67"/>
                    <a:pt x="7" y="77"/>
                    <a:pt x="10" y="87"/>
                  </a:cubicBezTo>
                  <a:cubicBezTo>
                    <a:pt x="14" y="102"/>
                    <a:pt x="19" y="117"/>
                    <a:pt x="23" y="131"/>
                  </a:cubicBezTo>
                  <a:cubicBezTo>
                    <a:pt x="24" y="133"/>
                    <a:pt x="24" y="133"/>
                    <a:pt x="24" y="133"/>
                  </a:cubicBezTo>
                  <a:cubicBezTo>
                    <a:pt x="26" y="133"/>
                    <a:pt x="26" y="133"/>
                    <a:pt x="26" y="133"/>
                  </a:cubicBezTo>
                  <a:cubicBezTo>
                    <a:pt x="26" y="133"/>
                    <a:pt x="26" y="133"/>
                    <a:pt x="27" y="133"/>
                  </a:cubicBezTo>
                  <a:cubicBezTo>
                    <a:pt x="27" y="133"/>
                    <a:pt x="28" y="133"/>
                    <a:pt x="28" y="132"/>
                  </a:cubicBezTo>
                  <a:cubicBezTo>
                    <a:pt x="52" y="110"/>
                    <a:pt x="76" y="87"/>
                    <a:pt x="100" y="65"/>
                  </a:cubicBezTo>
                  <a:cubicBezTo>
                    <a:pt x="101" y="64"/>
                    <a:pt x="101" y="64"/>
                    <a:pt x="102" y="63"/>
                  </a:cubicBezTo>
                  <a:cubicBezTo>
                    <a:pt x="102" y="62"/>
                    <a:pt x="102" y="61"/>
                    <a:pt x="102" y="60"/>
                  </a:cubicBezTo>
                  <a:cubicBezTo>
                    <a:pt x="102" y="59"/>
                    <a:pt x="102" y="59"/>
                    <a:pt x="102" y="58"/>
                  </a:cubicBezTo>
                  <a:cubicBezTo>
                    <a:pt x="94" y="39"/>
                    <a:pt x="86" y="20"/>
                    <a:pt x="78" y="1"/>
                  </a:cubicBezTo>
                  <a:cubicBezTo>
                    <a:pt x="77" y="0"/>
                    <a:pt x="77" y="0"/>
                    <a:pt x="77" y="0"/>
                  </a:cubicBezTo>
                  <a:cubicBezTo>
                    <a:pt x="76" y="0"/>
                    <a:pt x="76" y="0"/>
                    <a:pt x="76" y="0"/>
                  </a:cubicBezTo>
                  <a:lnTo>
                    <a:pt x="76"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0" name="Google Shape;3480;p36"/>
            <p:cNvSpPr/>
            <p:nvPr/>
          </p:nvSpPr>
          <p:spPr>
            <a:xfrm>
              <a:off x="6340476" y="4222751"/>
              <a:ext cx="90488" cy="22225"/>
            </a:xfrm>
            <a:custGeom>
              <a:rect b="b" l="l" r="r" t="t"/>
              <a:pathLst>
                <a:path extrusionOk="0" h="46" w="189">
                  <a:moveTo>
                    <a:pt x="189" y="43"/>
                  </a:moveTo>
                  <a:cubicBezTo>
                    <a:pt x="182" y="43"/>
                    <a:pt x="175" y="43"/>
                    <a:pt x="167" y="43"/>
                  </a:cubicBezTo>
                  <a:cubicBezTo>
                    <a:pt x="125" y="44"/>
                    <a:pt x="82" y="45"/>
                    <a:pt x="40" y="46"/>
                  </a:cubicBezTo>
                  <a:cubicBezTo>
                    <a:pt x="35" y="46"/>
                    <a:pt x="32" y="44"/>
                    <a:pt x="30" y="41"/>
                  </a:cubicBezTo>
                  <a:cubicBezTo>
                    <a:pt x="20" y="28"/>
                    <a:pt x="10" y="15"/>
                    <a:pt x="0" y="2"/>
                  </a:cubicBezTo>
                  <a:cubicBezTo>
                    <a:pt x="3" y="1"/>
                    <a:pt x="4" y="1"/>
                    <a:pt x="6" y="1"/>
                  </a:cubicBezTo>
                  <a:cubicBezTo>
                    <a:pt x="51" y="1"/>
                    <a:pt x="97" y="0"/>
                    <a:pt x="142" y="0"/>
                  </a:cubicBezTo>
                  <a:cubicBezTo>
                    <a:pt x="145" y="0"/>
                    <a:pt x="149" y="1"/>
                    <a:pt x="151" y="4"/>
                  </a:cubicBezTo>
                  <a:cubicBezTo>
                    <a:pt x="164" y="16"/>
                    <a:pt x="176" y="30"/>
                    <a:pt x="189" y="4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1" name="Google Shape;3481;p36"/>
            <p:cNvSpPr/>
            <p:nvPr/>
          </p:nvSpPr>
          <p:spPr>
            <a:xfrm>
              <a:off x="6340476" y="4221164"/>
              <a:ext cx="93663" cy="23813"/>
            </a:xfrm>
            <a:custGeom>
              <a:rect b="b" l="l" r="r" t="t"/>
              <a:pathLst>
                <a:path extrusionOk="0" h="50" w="197">
                  <a:moveTo>
                    <a:pt x="192" y="45"/>
                  </a:moveTo>
                  <a:cubicBezTo>
                    <a:pt x="192" y="43"/>
                    <a:pt x="192" y="43"/>
                    <a:pt x="192" y="43"/>
                  </a:cubicBezTo>
                  <a:cubicBezTo>
                    <a:pt x="188" y="43"/>
                    <a:pt x="183" y="43"/>
                    <a:pt x="179" y="43"/>
                  </a:cubicBezTo>
                  <a:cubicBezTo>
                    <a:pt x="176" y="43"/>
                    <a:pt x="173" y="43"/>
                    <a:pt x="170" y="43"/>
                  </a:cubicBezTo>
                  <a:cubicBezTo>
                    <a:pt x="128" y="44"/>
                    <a:pt x="85" y="45"/>
                    <a:pt x="43" y="46"/>
                  </a:cubicBezTo>
                  <a:cubicBezTo>
                    <a:pt x="42" y="46"/>
                    <a:pt x="42" y="46"/>
                    <a:pt x="42" y="46"/>
                  </a:cubicBezTo>
                  <a:cubicBezTo>
                    <a:pt x="40" y="46"/>
                    <a:pt x="39" y="45"/>
                    <a:pt x="38" y="45"/>
                  </a:cubicBezTo>
                  <a:cubicBezTo>
                    <a:pt x="37" y="44"/>
                    <a:pt x="35" y="43"/>
                    <a:pt x="34" y="42"/>
                  </a:cubicBezTo>
                  <a:cubicBezTo>
                    <a:pt x="25" y="29"/>
                    <a:pt x="15" y="16"/>
                    <a:pt x="5" y="2"/>
                  </a:cubicBezTo>
                  <a:cubicBezTo>
                    <a:pt x="3" y="4"/>
                    <a:pt x="3" y="4"/>
                    <a:pt x="3" y="4"/>
                  </a:cubicBezTo>
                  <a:cubicBezTo>
                    <a:pt x="4" y="6"/>
                    <a:pt x="4" y="6"/>
                    <a:pt x="4" y="6"/>
                  </a:cubicBezTo>
                  <a:cubicBezTo>
                    <a:pt x="6" y="5"/>
                    <a:pt x="8" y="5"/>
                    <a:pt x="9" y="5"/>
                  </a:cubicBezTo>
                  <a:cubicBezTo>
                    <a:pt x="54" y="5"/>
                    <a:pt x="100" y="4"/>
                    <a:pt x="145" y="4"/>
                  </a:cubicBezTo>
                  <a:cubicBezTo>
                    <a:pt x="148" y="4"/>
                    <a:pt x="151" y="5"/>
                    <a:pt x="153" y="7"/>
                  </a:cubicBezTo>
                  <a:cubicBezTo>
                    <a:pt x="166" y="20"/>
                    <a:pt x="178" y="33"/>
                    <a:pt x="191" y="46"/>
                  </a:cubicBezTo>
                  <a:cubicBezTo>
                    <a:pt x="192" y="45"/>
                    <a:pt x="192" y="45"/>
                    <a:pt x="192" y="45"/>
                  </a:cubicBezTo>
                  <a:cubicBezTo>
                    <a:pt x="192" y="43"/>
                    <a:pt x="192" y="43"/>
                    <a:pt x="192" y="43"/>
                  </a:cubicBezTo>
                  <a:cubicBezTo>
                    <a:pt x="192" y="45"/>
                    <a:pt x="192" y="45"/>
                    <a:pt x="192" y="45"/>
                  </a:cubicBezTo>
                  <a:cubicBezTo>
                    <a:pt x="194" y="44"/>
                    <a:pt x="194" y="44"/>
                    <a:pt x="194" y="44"/>
                  </a:cubicBezTo>
                  <a:cubicBezTo>
                    <a:pt x="181" y="30"/>
                    <a:pt x="169" y="17"/>
                    <a:pt x="156" y="4"/>
                  </a:cubicBezTo>
                  <a:cubicBezTo>
                    <a:pt x="153" y="2"/>
                    <a:pt x="149" y="0"/>
                    <a:pt x="145" y="0"/>
                  </a:cubicBezTo>
                  <a:cubicBezTo>
                    <a:pt x="100" y="0"/>
                    <a:pt x="54" y="1"/>
                    <a:pt x="9" y="1"/>
                  </a:cubicBezTo>
                  <a:cubicBezTo>
                    <a:pt x="7" y="1"/>
                    <a:pt x="5" y="1"/>
                    <a:pt x="3" y="2"/>
                  </a:cubicBezTo>
                  <a:cubicBezTo>
                    <a:pt x="0" y="2"/>
                    <a:pt x="0" y="2"/>
                    <a:pt x="0" y="2"/>
                  </a:cubicBezTo>
                  <a:cubicBezTo>
                    <a:pt x="2" y="5"/>
                    <a:pt x="2" y="5"/>
                    <a:pt x="2" y="5"/>
                  </a:cubicBezTo>
                  <a:cubicBezTo>
                    <a:pt x="12" y="18"/>
                    <a:pt x="22" y="31"/>
                    <a:pt x="31" y="44"/>
                  </a:cubicBezTo>
                  <a:cubicBezTo>
                    <a:pt x="32" y="46"/>
                    <a:pt x="34" y="47"/>
                    <a:pt x="36" y="48"/>
                  </a:cubicBezTo>
                  <a:cubicBezTo>
                    <a:pt x="38" y="49"/>
                    <a:pt x="40" y="50"/>
                    <a:pt x="42" y="50"/>
                  </a:cubicBezTo>
                  <a:cubicBezTo>
                    <a:pt x="43" y="50"/>
                    <a:pt x="43" y="50"/>
                    <a:pt x="43" y="50"/>
                  </a:cubicBezTo>
                  <a:cubicBezTo>
                    <a:pt x="85" y="49"/>
                    <a:pt x="128" y="48"/>
                    <a:pt x="170" y="47"/>
                  </a:cubicBezTo>
                  <a:cubicBezTo>
                    <a:pt x="173" y="47"/>
                    <a:pt x="176" y="47"/>
                    <a:pt x="179" y="47"/>
                  </a:cubicBezTo>
                  <a:cubicBezTo>
                    <a:pt x="183" y="47"/>
                    <a:pt x="188" y="47"/>
                    <a:pt x="192" y="47"/>
                  </a:cubicBezTo>
                  <a:cubicBezTo>
                    <a:pt x="197" y="47"/>
                    <a:pt x="197" y="47"/>
                    <a:pt x="197" y="47"/>
                  </a:cubicBezTo>
                  <a:cubicBezTo>
                    <a:pt x="194" y="44"/>
                    <a:pt x="194" y="44"/>
                    <a:pt x="194" y="44"/>
                  </a:cubicBezTo>
                  <a:lnTo>
                    <a:pt x="192" y="4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2" name="Google Shape;3482;p36"/>
            <p:cNvSpPr/>
            <p:nvPr/>
          </p:nvSpPr>
          <p:spPr>
            <a:xfrm>
              <a:off x="5897563" y="4140201"/>
              <a:ext cx="49213" cy="49213"/>
            </a:xfrm>
            <a:custGeom>
              <a:rect b="b" l="l" r="r" t="t"/>
              <a:pathLst>
                <a:path extrusionOk="0" h="101" w="101">
                  <a:moveTo>
                    <a:pt x="101" y="101"/>
                  </a:moveTo>
                  <a:cubicBezTo>
                    <a:pt x="84" y="101"/>
                    <a:pt x="68" y="101"/>
                    <a:pt x="51" y="101"/>
                  </a:cubicBezTo>
                  <a:cubicBezTo>
                    <a:pt x="50" y="101"/>
                    <a:pt x="48" y="99"/>
                    <a:pt x="47" y="98"/>
                  </a:cubicBezTo>
                  <a:cubicBezTo>
                    <a:pt x="32" y="83"/>
                    <a:pt x="17" y="68"/>
                    <a:pt x="0" y="52"/>
                  </a:cubicBezTo>
                  <a:cubicBezTo>
                    <a:pt x="34" y="34"/>
                    <a:pt x="67" y="17"/>
                    <a:pt x="101" y="0"/>
                  </a:cubicBezTo>
                  <a:cubicBezTo>
                    <a:pt x="101" y="34"/>
                    <a:pt x="101" y="67"/>
                    <a:pt x="101" y="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3" name="Google Shape;3483;p36"/>
            <p:cNvSpPr/>
            <p:nvPr/>
          </p:nvSpPr>
          <p:spPr>
            <a:xfrm>
              <a:off x="5895976" y="4138614"/>
              <a:ext cx="50800" cy="50800"/>
            </a:xfrm>
            <a:custGeom>
              <a:rect b="b" l="l" r="r" t="t"/>
              <a:pathLst>
                <a:path extrusionOk="0" h="106" w="106">
                  <a:moveTo>
                    <a:pt x="104" y="104"/>
                  </a:moveTo>
                  <a:cubicBezTo>
                    <a:pt x="104" y="102"/>
                    <a:pt x="104" y="102"/>
                    <a:pt x="104" y="102"/>
                  </a:cubicBezTo>
                  <a:cubicBezTo>
                    <a:pt x="97" y="102"/>
                    <a:pt x="90" y="102"/>
                    <a:pt x="83" y="102"/>
                  </a:cubicBezTo>
                  <a:cubicBezTo>
                    <a:pt x="73" y="102"/>
                    <a:pt x="64" y="102"/>
                    <a:pt x="54" y="102"/>
                  </a:cubicBezTo>
                  <a:cubicBezTo>
                    <a:pt x="54" y="102"/>
                    <a:pt x="54" y="101"/>
                    <a:pt x="53" y="101"/>
                  </a:cubicBezTo>
                  <a:cubicBezTo>
                    <a:pt x="53" y="101"/>
                    <a:pt x="52" y="100"/>
                    <a:pt x="52" y="100"/>
                  </a:cubicBezTo>
                  <a:cubicBezTo>
                    <a:pt x="36" y="85"/>
                    <a:pt x="21" y="69"/>
                    <a:pt x="5" y="53"/>
                  </a:cubicBezTo>
                  <a:cubicBezTo>
                    <a:pt x="3" y="55"/>
                    <a:pt x="3" y="55"/>
                    <a:pt x="3" y="55"/>
                  </a:cubicBezTo>
                  <a:cubicBezTo>
                    <a:pt x="4" y="56"/>
                    <a:pt x="4" y="56"/>
                    <a:pt x="4" y="56"/>
                  </a:cubicBezTo>
                  <a:cubicBezTo>
                    <a:pt x="38" y="39"/>
                    <a:pt x="71" y="22"/>
                    <a:pt x="105" y="5"/>
                  </a:cubicBezTo>
                  <a:cubicBezTo>
                    <a:pt x="104" y="3"/>
                    <a:pt x="104" y="3"/>
                    <a:pt x="104" y="3"/>
                  </a:cubicBezTo>
                  <a:cubicBezTo>
                    <a:pt x="102" y="3"/>
                    <a:pt x="102" y="3"/>
                    <a:pt x="102" y="3"/>
                  </a:cubicBezTo>
                  <a:cubicBezTo>
                    <a:pt x="102" y="37"/>
                    <a:pt x="102" y="70"/>
                    <a:pt x="102" y="104"/>
                  </a:cubicBezTo>
                  <a:cubicBezTo>
                    <a:pt x="104" y="104"/>
                    <a:pt x="104" y="104"/>
                    <a:pt x="104" y="104"/>
                  </a:cubicBezTo>
                  <a:cubicBezTo>
                    <a:pt x="104" y="102"/>
                    <a:pt x="104" y="102"/>
                    <a:pt x="104" y="102"/>
                  </a:cubicBezTo>
                  <a:cubicBezTo>
                    <a:pt x="104" y="104"/>
                    <a:pt x="104" y="104"/>
                    <a:pt x="104" y="104"/>
                  </a:cubicBezTo>
                  <a:cubicBezTo>
                    <a:pt x="106" y="104"/>
                    <a:pt x="106" y="104"/>
                    <a:pt x="106" y="104"/>
                  </a:cubicBezTo>
                  <a:cubicBezTo>
                    <a:pt x="106" y="70"/>
                    <a:pt x="106" y="37"/>
                    <a:pt x="106" y="3"/>
                  </a:cubicBezTo>
                  <a:cubicBezTo>
                    <a:pt x="106" y="0"/>
                    <a:pt x="106" y="0"/>
                    <a:pt x="106" y="0"/>
                  </a:cubicBezTo>
                  <a:cubicBezTo>
                    <a:pt x="103" y="1"/>
                    <a:pt x="103" y="1"/>
                    <a:pt x="103" y="1"/>
                  </a:cubicBezTo>
                  <a:cubicBezTo>
                    <a:pt x="69" y="19"/>
                    <a:pt x="36" y="36"/>
                    <a:pt x="3" y="53"/>
                  </a:cubicBezTo>
                  <a:cubicBezTo>
                    <a:pt x="0" y="54"/>
                    <a:pt x="0" y="54"/>
                    <a:pt x="0" y="54"/>
                  </a:cubicBezTo>
                  <a:cubicBezTo>
                    <a:pt x="2" y="56"/>
                    <a:pt x="2" y="56"/>
                    <a:pt x="2" y="56"/>
                  </a:cubicBezTo>
                  <a:cubicBezTo>
                    <a:pt x="18" y="72"/>
                    <a:pt x="33" y="88"/>
                    <a:pt x="49" y="103"/>
                  </a:cubicBezTo>
                  <a:cubicBezTo>
                    <a:pt x="49" y="103"/>
                    <a:pt x="50" y="104"/>
                    <a:pt x="51" y="105"/>
                  </a:cubicBezTo>
                  <a:cubicBezTo>
                    <a:pt x="52" y="105"/>
                    <a:pt x="53" y="106"/>
                    <a:pt x="54" y="106"/>
                  </a:cubicBezTo>
                  <a:cubicBezTo>
                    <a:pt x="64" y="106"/>
                    <a:pt x="73" y="106"/>
                    <a:pt x="83" y="106"/>
                  </a:cubicBezTo>
                  <a:cubicBezTo>
                    <a:pt x="90" y="106"/>
                    <a:pt x="97" y="106"/>
                    <a:pt x="104" y="106"/>
                  </a:cubicBezTo>
                  <a:cubicBezTo>
                    <a:pt x="106" y="106"/>
                    <a:pt x="106" y="106"/>
                    <a:pt x="106" y="106"/>
                  </a:cubicBezTo>
                  <a:cubicBezTo>
                    <a:pt x="106" y="104"/>
                    <a:pt x="106" y="104"/>
                    <a:pt x="106" y="104"/>
                  </a:cubicBezTo>
                  <a:lnTo>
                    <a:pt x="104" y="10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4" name="Google Shape;3484;p36"/>
            <p:cNvSpPr/>
            <p:nvPr/>
          </p:nvSpPr>
          <p:spPr>
            <a:xfrm>
              <a:off x="6057901" y="4195764"/>
              <a:ext cx="79375" cy="66675"/>
            </a:xfrm>
            <a:custGeom>
              <a:rect b="b" l="l" r="r" t="t"/>
              <a:pathLst>
                <a:path extrusionOk="0" h="138" w="164">
                  <a:moveTo>
                    <a:pt x="163" y="138"/>
                  </a:moveTo>
                  <a:cubicBezTo>
                    <a:pt x="109" y="109"/>
                    <a:pt x="55" y="81"/>
                    <a:pt x="0" y="52"/>
                  </a:cubicBezTo>
                  <a:cubicBezTo>
                    <a:pt x="16" y="34"/>
                    <a:pt x="30" y="17"/>
                    <a:pt x="45" y="0"/>
                  </a:cubicBezTo>
                  <a:cubicBezTo>
                    <a:pt x="85" y="46"/>
                    <a:pt x="124" y="91"/>
                    <a:pt x="164" y="137"/>
                  </a:cubicBezTo>
                  <a:cubicBezTo>
                    <a:pt x="164" y="137"/>
                    <a:pt x="163" y="137"/>
                    <a:pt x="163" y="1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5" name="Google Shape;3485;p36"/>
            <p:cNvSpPr/>
            <p:nvPr/>
          </p:nvSpPr>
          <p:spPr>
            <a:xfrm>
              <a:off x="6056313" y="4194176"/>
              <a:ext cx="82550" cy="69850"/>
            </a:xfrm>
            <a:custGeom>
              <a:rect b="b" l="l" r="r" t="t"/>
              <a:pathLst>
                <a:path extrusionOk="0" h="143" w="170">
                  <a:moveTo>
                    <a:pt x="166" y="141"/>
                  </a:moveTo>
                  <a:cubicBezTo>
                    <a:pt x="167" y="139"/>
                    <a:pt x="167" y="139"/>
                    <a:pt x="167" y="139"/>
                  </a:cubicBezTo>
                  <a:cubicBezTo>
                    <a:pt x="113" y="111"/>
                    <a:pt x="59" y="82"/>
                    <a:pt x="4" y="53"/>
                  </a:cubicBezTo>
                  <a:cubicBezTo>
                    <a:pt x="3" y="55"/>
                    <a:pt x="3" y="55"/>
                    <a:pt x="3" y="55"/>
                  </a:cubicBezTo>
                  <a:cubicBezTo>
                    <a:pt x="5" y="57"/>
                    <a:pt x="5" y="57"/>
                    <a:pt x="5" y="57"/>
                  </a:cubicBezTo>
                  <a:cubicBezTo>
                    <a:pt x="20" y="39"/>
                    <a:pt x="35" y="22"/>
                    <a:pt x="50" y="4"/>
                  </a:cubicBezTo>
                  <a:cubicBezTo>
                    <a:pt x="48" y="3"/>
                    <a:pt x="48" y="3"/>
                    <a:pt x="48" y="3"/>
                  </a:cubicBezTo>
                  <a:cubicBezTo>
                    <a:pt x="47" y="4"/>
                    <a:pt x="47" y="4"/>
                    <a:pt x="47" y="4"/>
                  </a:cubicBezTo>
                  <a:cubicBezTo>
                    <a:pt x="86" y="50"/>
                    <a:pt x="126" y="95"/>
                    <a:pt x="165" y="141"/>
                  </a:cubicBezTo>
                  <a:cubicBezTo>
                    <a:pt x="167" y="140"/>
                    <a:pt x="167" y="140"/>
                    <a:pt x="167" y="140"/>
                  </a:cubicBezTo>
                  <a:cubicBezTo>
                    <a:pt x="166" y="138"/>
                    <a:pt x="166" y="138"/>
                    <a:pt x="166" y="138"/>
                  </a:cubicBezTo>
                  <a:cubicBezTo>
                    <a:pt x="165" y="138"/>
                    <a:pt x="165" y="139"/>
                    <a:pt x="164" y="139"/>
                  </a:cubicBezTo>
                  <a:cubicBezTo>
                    <a:pt x="166" y="141"/>
                    <a:pt x="166" y="141"/>
                    <a:pt x="166" y="141"/>
                  </a:cubicBezTo>
                  <a:cubicBezTo>
                    <a:pt x="167" y="139"/>
                    <a:pt x="167" y="139"/>
                    <a:pt x="167" y="139"/>
                  </a:cubicBezTo>
                  <a:cubicBezTo>
                    <a:pt x="166" y="141"/>
                    <a:pt x="166" y="141"/>
                    <a:pt x="166" y="141"/>
                  </a:cubicBezTo>
                  <a:cubicBezTo>
                    <a:pt x="167" y="142"/>
                    <a:pt x="167" y="142"/>
                    <a:pt x="167" y="142"/>
                  </a:cubicBezTo>
                  <a:cubicBezTo>
                    <a:pt x="168" y="142"/>
                    <a:pt x="168" y="141"/>
                    <a:pt x="168" y="141"/>
                  </a:cubicBezTo>
                  <a:cubicBezTo>
                    <a:pt x="170" y="140"/>
                    <a:pt x="170" y="140"/>
                    <a:pt x="170" y="140"/>
                  </a:cubicBezTo>
                  <a:cubicBezTo>
                    <a:pt x="168" y="138"/>
                    <a:pt x="168" y="138"/>
                    <a:pt x="168" y="138"/>
                  </a:cubicBezTo>
                  <a:cubicBezTo>
                    <a:pt x="129" y="93"/>
                    <a:pt x="89" y="47"/>
                    <a:pt x="50" y="1"/>
                  </a:cubicBezTo>
                  <a:cubicBezTo>
                    <a:pt x="48" y="0"/>
                    <a:pt x="48" y="0"/>
                    <a:pt x="48" y="0"/>
                  </a:cubicBezTo>
                  <a:cubicBezTo>
                    <a:pt x="47" y="1"/>
                    <a:pt x="47" y="1"/>
                    <a:pt x="47" y="1"/>
                  </a:cubicBezTo>
                  <a:cubicBezTo>
                    <a:pt x="32" y="19"/>
                    <a:pt x="17" y="36"/>
                    <a:pt x="2" y="54"/>
                  </a:cubicBezTo>
                  <a:cubicBezTo>
                    <a:pt x="0" y="56"/>
                    <a:pt x="0" y="56"/>
                    <a:pt x="0" y="56"/>
                  </a:cubicBezTo>
                  <a:cubicBezTo>
                    <a:pt x="2" y="57"/>
                    <a:pt x="2" y="57"/>
                    <a:pt x="2" y="57"/>
                  </a:cubicBezTo>
                  <a:cubicBezTo>
                    <a:pt x="57" y="86"/>
                    <a:pt x="111" y="114"/>
                    <a:pt x="165" y="142"/>
                  </a:cubicBezTo>
                  <a:cubicBezTo>
                    <a:pt x="166" y="143"/>
                    <a:pt x="166" y="143"/>
                    <a:pt x="166" y="143"/>
                  </a:cubicBezTo>
                  <a:cubicBezTo>
                    <a:pt x="167" y="142"/>
                    <a:pt x="167" y="142"/>
                    <a:pt x="167" y="142"/>
                  </a:cubicBezTo>
                  <a:lnTo>
                    <a:pt x="166" y="141"/>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6" name="Google Shape;3486;p36"/>
            <p:cNvSpPr/>
            <p:nvPr/>
          </p:nvSpPr>
          <p:spPr>
            <a:xfrm>
              <a:off x="6324601" y="4198939"/>
              <a:ext cx="85725" cy="22225"/>
            </a:xfrm>
            <a:custGeom>
              <a:rect b="b" l="l" r="r" t="t"/>
              <a:pathLst>
                <a:path extrusionOk="0" h="46" w="179">
                  <a:moveTo>
                    <a:pt x="0" y="2"/>
                  </a:moveTo>
                  <a:cubicBezTo>
                    <a:pt x="34" y="2"/>
                    <a:pt x="68" y="2"/>
                    <a:pt x="101" y="2"/>
                  </a:cubicBezTo>
                  <a:cubicBezTo>
                    <a:pt x="108" y="2"/>
                    <a:pt x="115" y="3"/>
                    <a:pt x="121" y="2"/>
                  </a:cubicBezTo>
                  <a:cubicBezTo>
                    <a:pt x="133" y="0"/>
                    <a:pt x="141" y="5"/>
                    <a:pt x="148" y="13"/>
                  </a:cubicBezTo>
                  <a:cubicBezTo>
                    <a:pt x="157" y="24"/>
                    <a:pt x="168" y="34"/>
                    <a:pt x="179" y="45"/>
                  </a:cubicBezTo>
                  <a:cubicBezTo>
                    <a:pt x="173" y="45"/>
                    <a:pt x="168" y="45"/>
                    <a:pt x="163" y="45"/>
                  </a:cubicBezTo>
                  <a:cubicBezTo>
                    <a:pt x="122" y="45"/>
                    <a:pt x="80" y="46"/>
                    <a:pt x="39" y="46"/>
                  </a:cubicBezTo>
                  <a:cubicBezTo>
                    <a:pt x="34" y="46"/>
                    <a:pt x="32" y="45"/>
                    <a:pt x="29" y="41"/>
                  </a:cubicBezTo>
                  <a:cubicBezTo>
                    <a:pt x="20" y="28"/>
                    <a:pt x="10" y="16"/>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7" name="Google Shape;3487;p36"/>
            <p:cNvSpPr/>
            <p:nvPr/>
          </p:nvSpPr>
          <p:spPr>
            <a:xfrm>
              <a:off x="6321426" y="4198939"/>
              <a:ext cx="90488" cy="23813"/>
            </a:xfrm>
            <a:custGeom>
              <a:rect b="b" l="l" r="r" t="t"/>
              <a:pathLst>
                <a:path extrusionOk="0" h="48" w="188">
                  <a:moveTo>
                    <a:pt x="5" y="2"/>
                  </a:moveTo>
                  <a:cubicBezTo>
                    <a:pt x="5" y="4"/>
                    <a:pt x="5" y="4"/>
                    <a:pt x="5" y="4"/>
                  </a:cubicBezTo>
                  <a:cubicBezTo>
                    <a:pt x="39" y="4"/>
                    <a:pt x="73" y="4"/>
                    <a:pt x="106" y="4"/>
                  </a:cubicBezTo>
                  <a:cubicBezTo>
                    <a:pt x="110" y="4"/>
                    <a:pt x="114" y="4"/>
                    <a:pt x="119" y="4"/>
                  </a:cubicBezTo>
                  <a:cubicBezTo>
                    <a:pt x="121" y="4"/>
                    <a:pt x="124" y="4"/>
                    <a:pt x="127" y="4"/>
                  </a:cubicBezTo>
                  <a:cubicBezTo>
                    <a:pt x="128" y="4"/>
                    <a:pt x="129" y="4"/>
                    <a:pt x="131" y="4"/>
                  </a:cubicBezTo>
                  <a:cubicBezTo>
                    <a:pt x="135" y="4"/>
                    <a:pt x="139" y="5"/>
                    <a:pt x="142" y="6"/>
                  </a:cubicBezTo>
                  <a:cubicBezTo>
                    <a:pt x="145" y="8"/>
                    <a:pt x="148" y="11"/>
                    <a:pt x="151" y="14"/>
                  </a:cubicBezTo>
                  <a:cubicBezTo>
                    <a:pt x="161" y="25"/>
                    <a:pt x="171" y="35"/>
                    <a:pt x="182" y="46"/>
                  </a:cubicBezTo>
                  <a:cubicBezTo>
                    <a:pt x="184" y="45"/>
                    <a:pt x="184" y="45"/>
                    <a:pt x="184" y="45"/>
                  </a:cubicBezTo>
                  <a:cubicBezTo>
                    <a:pt x="184" y="43"/>
                    <a:pt x="184" y="43"/>
                    <a:pt x="184" y="43"/>
                  </a:cubicBezTo>
                  <a:cubicBezTo>
                    <a:pt x="180" y="43"/>
                    <a:pt x="177" y="43"/>
                    <a:pt x="173" y="43"/>
                  </a:cubicBezTo>
                  <a:cubicBezTo>
                    <a:pt x="172" y="43"/>
                    <a:pt x="170" y="43"/>
                    <a:pt x="168" y="43"/>
                  </a:cubicBezTo>
                  <a:cubicBezTo>
                    <a:pt x="127" y="43"/>
                    <a:pt x="85" y="44"/>
                    <a:pt x="44" y="44"/>
                  </a:cubicBezTo>
                  <a:cubicBezTo>
                    <a:pt x="44" y="44"/>
                    <a:pt x="44" y="44"/>
                    <a:pt x="44" y="44"/>
                  </a:cubicBezTo>
                  <a:cubicBezTo>
                    <a:pt x="42" y="44"/>
                    <a:pt x="40" y="44"/>
                    <a:pt x="39" y="43"/>
                  </a:cubicBezTo>
                  <a:cubicBezTo>
                    <a:pt x="38" y="43"/>
                    <a:pt x="37" y="42"/>
                    <a:pt x="36" y="40"/>
                  </a:cubicBezTo>
                  <a:cubicBezTo>
                    <a:pt x="26" y="27"/>
                    <a:pt x="17" y="15"/>
                    <a:pt x="6" y="1"/>
                  </a:cubicBezTo>
                  <a:cubicBezTo>
                    <a:pt x="5" y="2"/>
                    <a:pt x="5" y="2"/>
                    <a:pt x="5" y="2"/>
                  </a:cubicBezTo>
                  <a:cubicBezTo>
                    <a:pt x="5" y="4"/>
                    <a:pt x="5" y="4"/>
                    <a:pt x="5" y="4"/>
                  </a:cubicBezTo>
                  <a:cubicBezTo>
                    <a:pt x="5" y="2"/>
                    <a:pt x="5" y="2"/>
                    <a:pt x="5" y="2"/>
                  </a:cubicBezTo>
                  <a:cubicBezTo>
                    <a:pt x="3" y="3"/>
                    <a:pt x="3" y="3"/>
                    <a:pt x="3" y="3"/>
                  </a:cubicBezTo>
                  <a:cubicBezTo>
                    <a:pt x="13" y="17"/>
                    <a:pt x="23" y="30"/>
                    <a:pt x="32" y="42"/>
                  </a:cubicBezTo>
                  <a:cubicBezTo>
                    <a:pt x="34" y="44"/>
                    <a:pt x="35" y="46"/>
                    <a:pt x="37" y="47"/>
                  </a:cubicBezTo>
                  <a:cubicBezTo>
                    <a:pt x="39" y="48"/>
                    <a:pt x="41" y="48"/>
                    <a:pt x="44" y="48"/>
                  </a:cubicBezTo>
                  <a:cubicBezTo>
                    <a:pt x="44" y="48"/>
                    <a:pt x="44" y="48"/>
                    <a:pt x="44" y="48"/>
                  </a:cubicBezTo>
                  <a:cubicBezTo>
                    <a:pt x="85" y="48"/>
                    <a:pt x="127" y="47"/>
                    <a:pt x="168" y="47"/>
                  </a:cubicBezTo>
                  <a:cubicBezTo>
                    <a:pt x="170" y="47"/>
                    <a:pt x="172" y="47"/>
                    <a:pt x="173" y="47"/>
                  </a:cubicBezTo>
                  <a:cubicBezTo>
                    <a:pt x="177" y="47"/>
                    <a:pt x="180" y="47"/>
                    <a:pt x="184" y="47"/>
                  </a:cubicBezTo>
                  <a:cubicBezTo>
                    <a:pt x="188" y="47"/>
                    <a:pt x="188" y="47"/>
                    <a:pt x="188" y="47"/>
                  </a:cubicBezTo>
                  <a:cubicBezTo>
                    <a:pt x="185" y="44"/>
                    <a:pt x="185" y="44"/>
                    <a:pt x="185" y="44"/>
                  </a:cubicBezTo>
                  <a:cubicBezTo>
                    <a:pt x="174" y="33"/>
                    <a:pt x="164" y="23"/>
                    <a:pt x="154" y="12"/>
                  </a:cubicBezTo>
                  <a:cubicBezTo>
                    <a:pt x="151" y="8"/>
                    <a:pt x="148" y="5"/>
                    <a:pt x="144" y="3"/>
                  </a:cubicBezTo>
                  <a:cubicBezTo>
                    <a:pt x="140" y="1"/>
                    <a:pt x="136" y="0"/>
                    <a:pt x="131" y="0"/>
                  </a:cubicBezTo>
                  <a:cubicBezTo>
                    <a:pt x="129" y="0"/>
                    <a:pt x="128" y="0"/>
                    <a:pt x="126" y="0"/>
                  </a:cubicBezTo>
                  <a:cubicBezTo>
                    <a:pt x="124" y="0"/>
                    <a:pt x="121" y="0"/>
                    <a:pt x="119" y="0"/>
                  </a:cubicBezTo>
                  <a:cubicBezTo>
                    <a:pt x="114" y="0"/>
                    <a:pt x="110" y="0"/>
                    <a:pt x="106" y="0"/>
                  </a:cubicBezTo>
                  <a:cubicBezTo>
                    <a:pt x="73" y="0"/>
                    <a:pt x="39" y="0"/>
                    <a:pt x="5" y="0"/>
                  </a:cubicBezTo>
                  <a:cubicBezTo>
                    <a:pt x="0" y="0"/>
                    <a:pt x="0" y="0"/>
                    <a:pt x="0" y="0"/>
                  </a:cubicBezTo>
                  <a:cubicBezTo>
                    <a:pt x="3" y="3"/>
                    <a:pt x="3" y="3"/>
                    <a:pt x="3" y="3"/>
                  </a:cubicBezTo>
                  <a:lnTo>
                    <a:pt x="5"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8" name="Google Shape;3488;p36"/>
            <p:cNvSpPr/>
            <p:nvPr/>
          </p:nvSpPr>
          <p:spPr>
            <a:xfrm>
              <a:off x="5949951" y="4105276"/>
              <a:ext cx="52388" cy="55563"/>
            </a:xfrm>
            <a:custGeom>
              <a:rect b="b" l="l" r="r" t="t"/>
              <a:pathLst>
                <a:path extrusionOk="0" h="116" w="110">
                  <a:moveTo>
                    <a:pt x="0" y="116"/>
                  </a:moveTo>
                  <a:cubicBezTo>
                    <a:pt x="0" y="92"/>
                    <a:pt x="0" y="68"/>
                    <a:pt x="0" y="45"/>
                  </a:cubicBezTo>
                  <a:cubicBezTo>
                    <a:pt x="1" y="43"/>
                    <a:pt x="2" y="41"/>
                    <a:pt x="3" y="40"/>
                  </a:cubicBezTo>
                  <a:cubicBezTo>
                    <a:pt x="38" y="27"/>
                    <a:pt x="72" y="14"/>
                    <a:pt x="107" y="0"/>
                  </a:cubicBezTo>
                  <a:cubicBezTo>
                    <a:pt x="108" y="9"/>
                    <a:pt x="109" y="17"/>
                    <a:pt x="110" y="25"/>
                  </a:cubicBezTo>
                  <a:cubicBezTo>
                    <a:pt x="110" y="26"/>
                    <a:pt x="108" y="27"/>
                    <a:pt x="107" y="28"/>
                  </a:cubicBezTo>
                  <a:cubicBezTo>
                    <a:pt x="73" y="57"/>
                    <a:pt x="38" y="85"/>
                    <a:pt x="4" y="114"/>
                  </a:cubicBezTo>
                  <a:cubicBezTo>
                    <a:pt x="3" y="115"/>
                    <a:pt x="2" y="115"/>
                    <a:pt x="0" y="1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9" name="Google Shape;3489;p36"/>
            <p:cNvSpPr/>
            <p:nvPr/>
          </p:nvSpPr>
          <p:spPr>
            <a:xfrm>
              <a:off x="5949951" y="4103689"/>
              <a:ext cx="53975" cy="58738"/>
            </a:xfrm>
            <a:custGeom>
              <a:rect b="b" l="l" r="r" t="t"/>
              <a:pathLst>
                <a:path extrusionOk="0" h="122" w="114">
                  <a:moveTo>
                    <a:pt x="2" y="119"/>
                  </a:moveTo>
                  <a:cubicBezTo>
                    <a:pt x="4" y="119"/>
                    <a:pt x="4" y="119"/>
                    <a:pt x="4" y="119"/>
                  </a:cubicBezTo>
                  <a:cubicBezTo>
                    <a:pt x="4" y="110"/>
                    <a:pt x="4" y="101"/>
                    <a:pt x="4" y="92"/>
                  </a:cubicBezTo>
                  <a:cubicBezTo>
                    <a:pt x="4" y="77"/>
                    <a:pt x="4" y="62"/>
                    <a:pt x="4" y="48"/>
                  </a:cubicBezTo>
                  <a:cubicBezTo>
                    <a:pt x="4" y="48"/>
                    <a:pt x="5" y="47"/>
                    <a:pt x="5" y="46"/>
                  </a:cubicBezTo>
                  <a:cubicBezTo>
                    <a:pt x="6" y="46"/>
                    <a:pt x="6" y="45"/>
                    <a:pt x="6" y="45"/>
                  </a:cubicBezTo>
                  <a:cubicBezTo>
                    <a:pt x="40" y="32"/>
                    <a:pt x="75" y="19"/>
                    <a:pt x="110" y="5"/>
                  </a:cubicBezTo>
                  <a:cubicBezTo>
                    <a:pt x="109" y="3"/>
                    <a:pt x="109" y="3"/>
                    <a:pt x="109" y="3"/>
                  </a:cubicBezTo>
                  <a:cubicBezTo>
                    <a:pt x="107" y="3"/>
                    <a:pt x="107" y="3"/>
                    <a:pt x="107" y="3"/>
                  </a:cubicBezTo>
                  <a:cubicBezTo>
                    <a:pt x="108" y="12"/>
                    <a:pt x="109" y="20"/>
                    <a:pt x="110" y="28"/>
                  </a:cubicBezTo>
                  <a:cubicBezTo>
                    <a:pt x="111" y="28"/>
                    <a:pt x="111" y="28"/>
                    <a:pt x="111" y="28"/>
                  </a:cubicBezTo>
                  <a:cubicBezTo>
                    <a:pt x="110" y="28"/>
                    <a:pt x="110" y="28"/>
                    <a:pt x="110" y="28"/>
                  </a:cubicBezTo>
                  <a:cubicBezTo>
                    <a:pt x="110" y="28"/>
                    <a:pt x="110" y="28"/>
                    <a:pt x="110" y="28"/>
                  </a:cubicBezTo>
                  <a:cubicBezTo>
                    <a:pt x="111" y="28"/>
                    <a:pt x="111" y="28"/>
                    <a:pt x="111"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10" y="28"/>
                    <a:pt x="110" y="28"/>
                  </a:cubicBezTo>
                  <a:cubicBezTo>
                    <a:pt x="110" y="28"/>
                    <a:pt x="109" y="28"/>
                    <a:pt x="109" y="28"/>
                  </a:cubicBezTo>
                  <a:cubicBezTo>
                    <a:pt x="109" y="29"/>
                    <a:pt x="108" y="29"/>
                    <a:pt x="108" y="30"/>
                  </a:cubicBezTo>
                  <a:cubicBezTo>
                    <a:pt x="73" y="58"/>
                    <a:pt x="39" y="87"/>
                    <a:pt x="4" y="116"/>
                  </a:cubicBezTo>
                  <a:cubicBezTo>
                    <a:pt x="4" y="116"/>
                    <a:pt x="3" y="116"/>
                    <a:pt x="1" y="117"/>
                  </a:cubicBezTo>
                  <a:cubicBezTo>
                    <a:pt x="2" y="119"/>
                    <a:pt x="2" y="119"/>
                    <a:pt x="2" y="119"/>
                  </a:cubicBezTo>
                  <a:cubicBezTo>
                    <a:pt x="4" y="119"/>
                    <a:pt x="4" y="119"/>
                    <a:pt x="4" y="119"/>
                  </a:cubicBezTo>
                  <a:cubicBezTo>
                    <a:pt x="2" y="119"/>
                    <a:pt x="2" y="119"/>
                    <a:pt x="2" y="119"/>
                  </a:cubicBezTo>
                  <a:cubicBezTo>
                    <a:pt x="3" y="121"/>
                    <a:pt x="3" y="121"/>
                    <a:pt x="3" y="121"/>
                  </a:cubicBezTo>
                  <a:cubicBezTo>
                    <a:pt x="5" y="120"/>
                    <a:pt x="6" y="119"/>
                    <a:pt x="7" y="119"/>
                  </a:cubicBezTo>
                  <a:cubicBezTo>
                    <a:pt x="41" y="90"/>
                    <a:pt x="76" y="61"/>
                    <a:pt x="111" y="33"/>
                  </a:cubicBezTo>
                  <a:cubicBezTo>
                    <a:pt x="111" y="32"/>
                    <a:pt x="112" y="31"/>
                    <a:pt x="112" y="31"/>
                  </a:cubicBezTo>
                  <a:cubicBezTo>
                    <a:pt x="113" y="30"/>
                    <a:pt x="114" y="29"/>
                    <a:pt x="114" y="28"/>
                  </a:cubicBezTo>
                  <a:cubicBezTo>
                    <a:pt x="114" y="27"/>
                    <a:pt x="114" y="27"/>
                    <a:pt x="114" y="27"/>
                  </a:cubicBezTo>
                  <a:cubicBezTo>
                    <a:pt x="113" y="19"/>
                    <a:pt x="112" y="11"/>
                    <a:pt x="111" y="3"/>
                  </a:cubicBezTo>
                  <a:cubicBezTo>
                    <a:pt x="111" y="0"/>
                    <a:pt x="111" y="0"/>
                    <a:pt x="111" y="0"/>
                  </a:cubicBezTo>
                  <a:cubicBezTo>
                    <a:pt x="109" y="1"/>
                    <a:pt x="109" y="1"/>
                    <a:pt x="109" y="1"/>
                  </a:cubicBezTo>
                  <a:cubicBezTo>
                    <a:pt x="73" y="15"/>
                    <a:pt x="39" y="28"/>
                    <a:pt x="5" y="42"/>
                  </a:cubicBezTo>
                  <a:cubicBezTo>
                    <a:pt x="3" y="42"/>
                    <a:pt x="3" y="43"/>
                    <a:pt x="2" y="44"/>
                  </a:cubicBezTo>
                  <a:cubicBezTo>
                    <a:pt x="1" y="45"/>
                    <a:pt x="1" y="47"/>
                    <a:pt x="0" y="48"/>
                  </a:cubicBezTo>
                  <a:cubicBezTo>
                    <a:pt x="0" y="62"/>
                    <a:pt x="0" y="77"/>
                    <a:pt x="0" y="92"/>
                  </a:cubicBezTo>
                  <a:cubicBezTo>
                    <a:pt x="0" y="101"/>
                    <a:pt x="0" y="110"/>
                    <a:pt x="0" y="119"/>
                  </a:cubicBezTo>
                  <a:cubicBezTo>
                    <a:pt x="0" y="122"/>
                    <a:pt x="0" y="122"/>
                    <a:pt x="0" y="122"/>
                  </a:cubicBezTo>
                  <a:cubicBezTo>
                    <a:pt x="3" y="121"/>
                    <a:pt x="3" y="121"/>
                    <a:pt x="3" y="121"/>
                  </a:cubicBezTo>
                  <a:lnTo>
                    <a:pt x="2" y="119"/>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0" name="Google Shape;3490;p36"/>
            <p:cNvSpPr/>
            <p:nvPr/>
          </p:nvSpPr>
          <p:spPr>
            <a:xfrm>
              <a:off x="6307138" y="4178301"/>
              <a:ext cx="79375" cy="20638"/>
            </a:xfrm>
            <a:custGeom>
              <a:rect b="b" l="l" r="r" t="t"/>
              <a:pathLst>
                <a:path extrusionOk="0" h="43" w="168">
                  <a:moveTo>
                    <a:pt x="0" y="0"/>
                  </a:moveTo>
                  <a:cubicBezTo>
                    <a:pt x="15" y="0"/>
                    <a:pt x="27" y="0"/>
                    <a:pt x="40" y="0"/>
                  </a:cubicBezTo>
                  <a:cubicBezTo>
                    <a:pt x="66" y="0"/>
                    <a:pt x="93" y="0"/>
                    <a:pt x="119" y="0"/>
                  </a:cubicBezTo>
                  <a:cubicBezTo>
                    <a:pt x="123" y="0"/>
                    <a:pt x="127" y="2"/>
                    <a:pt x="129" y="4"/>
                  </a:cubicBezTo>
                  <a:cubicBezTo>
                    <a:pt x="141" y="15"/>
                    <a:pt x="152" y="26"/>
                    <a:pt x="163" y="37"/>
                  </a:cubicBezTo>
                  <a:cubicBezTo>
                    <a:pt x="164" y="38"/>
                    <a:pt x="166" y="40"/>
                    <a:pt x="168" y="42"/>
                  </a:cubicBezTo>
                  <a:cubicBezTo>
                    <a:pt x="165" y="42"/>
                    <a:pt x="163" y="42"/>
                    <a:pt x="161" y="42"/>
                  </a:cubicBezTo>
                  <a:cubicBezTo>
                    <a:pt x="120" y="42"/>
                    <a:pt x="79" y="43"/>
                    <a:pt x="38" y="42"/>
                  </a:cubicBezTo>
                  <a:cubicBezTo>
                    <a:pt x="35" y="42"/>
                    <a:pt x="31" y="40"/>
                    <a:pt x="30" y="38"/>
                  </a:cubicBezTo>
                  <a:cubicBezTo>
                    <a:pt x="20" y="26"/>
                    <a:pt x="11" y="14"/>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1" name="Google Shape;3491;p36"/>
            <p:cNvSpPr/>
            <p:nvPr/>
          </p:nvSpPr>
          <p:spPr>
            <a:xfrm>
              <a:off x="6305551" y="4176714"/>
              <a:ext cx="84138" cy="22225"/>
            </a:xfrm>
            <a:custGeom>
              <a:rect b="b" l="l" r="r" t="t"/>
              <a:pathLst>
                <a:path extrusionOk="0" h="46" w="176">
                  <a:moveTo>
                    <a:pt x="4" y="2"/>
                  </a:moveTo>
                  <a:cubicBezTo>
                    <a:pt x="4" y="4"/>
                    <a:pt x="4" y="4"/>
                    <a:pt x="4" y="4"/>
                  </a:cubicBezTo>
                  <a:cubicBezTo>
                    <a:pt x="14" y="4"/>
                    <a:pt x="23" y="4"/>
                    <a:pt x="31" y="4"/>
                  </a:cubicBezTo>
                  <a:cubicBezTo>
                    <a:pt x="35" y="4"/>
                    <a:pt x="40" y="4"/>
                    <a:pt x="44" y="4"/>
                  </a:cubicBezTo>
                  <a:cubicBezTo>
                    <a:pt x="59" y="4"/>
                    <a:pt x="74" y="4"/>
                    <a:pt x="89" y="4"/>
                  </a:cubicBezTo>
                  <a:cubicBezTo>
                    <a:pt x="100" y="4"/>
                    <a:pt x="112" y="4"/>
                    <a:pt x="123" y="4"/>
                  </a:cubicBezTo>
                  <a:cubicBezTo>
                    <a:pt x="126" y="4"/>
                    <a:pt x="130" y="6"/>
                    <a:pt x="132" y="8"/>
                  </a:cubicBezTo>
                  <a:cubicBezTo>
                    <a:pt x="143" y="18"/>
                    <a:pt x="154" y="29"/>
                    <a:pt x="165" y="40"/>
                  </a:cubicBezTo>
                  <a:cubicBezTo>
                    <a:pt x="167" y="41"/>
                    <a:pt x="168" y="43"/>
                    <a:pt x="170" y="45"/>
                  </a:cubicBezTo>
                  <a:cubicBezTo>
                    <a:pt x="172" y="44"/>
                    <a:pt x="172" y="44"/>
                    <a:pt x="172" y="44"/>
                  </a:cubicBezTo>
                  <a:cubicBezTo>
                    <a:pt x="172" y="42"/>
                    <a:pt x="172" y="42"/>
                    <a:pt x="172" y="42"/>
                  </a:cubicBezTo>
                  <a:cubicBezTo>
                    <a:pt x="169" y="42"/>
                    <a:pt x="167" y="42"/>
                    <a:pt x="165" y="42"/>
                  </a:cubicBezTo>
                  <a:cubicBezTo>
                    <a:pt x="148" y="42"/>
                    <a:pt x="130" y="42"/>
                    <a:pt x="112" y="42"/>
                  </a:cubicBezTo>
                  <a:cubicBezTo>
                    <a:pt x="89" y="42"/>
                    <a:pt x="65" y="42"/>
                    <a:pt x="42" y="42"/>
                  </a:cubicBezTo>
                  <a:cubicBezTo>
                    <a:pt x="41" y="42"/>
                    <a:pt x="40" y="42"/>
                    <a:pt x="38" y="41"/>
                  </a:cubicBezTo>
                  <a:cubicBezTo>
                    <a:pt x="37" y="41"/>
                    <a:pt x="36" y="40"/>
                    <a:pt x="35" y="39"/>
                  </a:cubicBezTo>
                  <a:cubicBezTo>
                    <a:pt x="26" y="27"/>
                    <a:pt x="16" y="14"/>
                    <a:pt x="6" y="1"/>
                  </a:cubicBezTo>
                  <a:cubicBezTo>
                    <a:pt x="4" y="2"/>
                    <a:pt x="4" y="2"/>
                    <a:pt x="4" y="2"/>
                  </a:cubicBezTo>
                  <a:cubicBezTo>
                    <a:pt x="4" y="4"/>
                    <a:pt x="4" y="4"/>
                    <a:pt x="4" y="4"/>
                  </a:cubicBezTo>
                  <a:cubicBezTo>
                    <a:pt x="4" y="2"/>
                    <a:pt x="4" y="2"/>
                    <a:pt x="4" y="2"/>
                  </a:cubicBezTo>
                  <a:cubicBezTo>
                    <a:pt x="3" y="3"/>
                    <a:pt x="3" y="3"/>
                    <a:pt x="3" y="3"/>
                  </a:cubicBezTo>
                  <a:cubicBezTo>
                    <a:pt x="13" y="17"/>
                    <a:pt x="22" y="29"/>
                    <a:pt x="32" y="41"/>
                  </a:cubicBezTo>
                  <a:cubicBezTo>
                    <a:pt x="33" y="43"/>
                    <a:pt x="35" y="44"/>
                    <a:pt x="37" y="45"/>
                  </a:cubicBezTo>
                  <a:cubicBezTo>
                    <a:pt x="38" y="46"/>
                    <a:pt x="40" y="46"/>
                    <a:pt x="42" y="46"/>
                  </a:cubicBezTo>
                  <a:cubicBezTo>
                    <a:pt x="65" y="46"/>
                    <a:pt x="89" y="46"/>
                    <a:pt x="112" y="46"/>
                  </a:cubicBezTo>
                  <a:cubicBezTo>
                    <a:pt x="130" y="46"/>
                    <a:pt x="148" y="46"/>
                    <a:pt x="165" y="46"/>
                  </a:cubicBezTo>
                  <a:cubicBezTo>
                    <a:pt x="167" y="46"/>
                    <a:pt x="169" y="46"/>
                    <a:pt x="172" y="46"/>
                  </a:cubicBezTo>
                  <a:cubicBezTo>
                    <a:pt x="176" y="46"/>
                    <a:pt x="176" y="46"/>
                    <a:pt x="176" y="46"/>
                  </a:cubicBezTo>
                  <a:cubicBezTo>
                    <a:pt x="173" y="43"/>
                    <a:pt x="173" y="43"/>
                    <a:pt x="173" y="43"/>
                  </a:cubicBezTo>
                  <a:cubicBezTo>
                    <a:pt x="171" y="40"/>
                    <a:pt x="170" y="39"/>
                    <a:pt x="168" y="37"/>
                  </a:cubicBezTo>
                  <a:cubicBezTo>
                    <a:pt x="157" y="26"/>
                    <a:pt x="146" y="15"/>
                    <a:pt x="135" y="5"/>
                  </a:cubicBezTo>
                  <a:cubicBezTo>
                    <a:pt x="132" y="2"/>
                    <a:pt x="127" y="0"/>
                    <a:pt x="123" y="0"/>
                  </a:cubicBezTo>
                  <a:cubicBezTo>
                    <a:pt x="112" y="0"/>
                    <a:pt x="100" y="0"/>
                    <a:pt x="89" y="0"/>
                  </a:cubicBezTo>
                  <a:cubicBezTo>
                    <a:pt x="74" y="0"/>
                    <a:pt x="59" y="0"/>
                    <a:pt x="44" y="0"/>
                  </a:cubicBezTo>
                  <a:cubicBezTo>
                    <a:pt x="40" y="0"/>
                    <a:pt x="35" y="0"/>
                    <a:pt x="31" y="0"/>
                  </a:cubicBezTo>
                  <a:cubicBezTo>
                    <a:pt x="23" y="0"/>
                    <a:pt x="14" y="0"/>
                    <a:pt x="4" y="0"/>
                  </a:cubicBezTo>
                  <a:cubicBezTo>
                    <a:pt x="0" y="0"/>
                    <a:pt x="0" y="0"/>
                    <a:pt x="0" y="0"/>
                  </a:cubicBezTo>
                  <a:cubicBezTo>
                    <a:pt x="3" y="3"/>
                    <a:pt x="3" y="3"/>
                    <a:pt x="3" y="3"/>
                  </a:cubicBezTo>
                  <a:lnTo>
                    <a:pt x="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2" name="Google Shape;3492;p36"/>
            <p:cNvSpPr/>
            <p:nvPr/>
          </p:nvSpPr>
          <p:spPr>
            <a:xfrm>
              <a:off x="6038851" y="4094164"/>
              <a:ext cx="66675" cy="61913"/>
            </a:xfrm>
            <a:custGeom>
              <a:rect b="b" l="l" r="r" t="t"/>
              <a:pathLst>
                <a:path extrusionOk="0" h="132" w="140">
                  <a:moveTo>
                    <a:pt x="0" y="0"/>
                  </a:moveTo>
                  <a:cubicBezTo>
                    <a:pt x="10" y="6"/>
                    <a:pt x="18" y="12"/>
                    <a:pt x="27" y="18"/>
                  </a:cubicBezTo>
                  <a:cubicBezTo>
                    <a:pt x="58" y="39"/>
                    <a:pt x="89" y="60"/>
                    <a:pt x="120" y="81"/>
                  </a:cubicBezTo>
                  <a:cubicBezTo>
                    <a:pt x="123" y="83"/>
                    <a:pt x="126" y="87"/>
                    <a:pt x="127" y="91"/>
                  </a:cubicBezTo>
                  <a:cubicBezTo>
                    <a:pt x="131" y="104"/>
                    <a:pt x="135" y="118"/>
                    <a:pt x="140" y="132"/>
                  </a:cubicBezTo>
                  <a:cubicBezTo>
                    <a:pt x="137" y="131"/>
                    <a:pt x="136" y="130"/>
                    <a:pt x="134" y="129"/>
                  </a:cubicBezTo>
                  <a:cubicBezTo>
                    <a:pt x="93" y="103"/>
                    <a:pt x="53" y="78"/>
                    <a:pt x="12" y="52"/>
                  </a:cubicBezTo>
                  <a:cubicBezTo>
                    <a:pt x="10" y="51"/>
                    <a:pt x="8" y="49"/>
                    <a:pt x="8" y="47"/>
                  </a:cubicBezTo>
                  <a:cubicBezTo>
                    <a:pt x="5" y="32"/>
                    <a:pt x="3" y="16"/>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3" name="Google Shape;3493;p36"/>
            <p:cNvSpPr/>
            <p:nvPr/>
          </p:nvSpPr>
          <p:spPr>
            <a:xfrm>
              <a:off x="6038851" y="4090989"/>
              <a:ext cx="68263" cy="68263"/>
            </a:xfrm>
            <a:custGeom>
              <a:rect b="b" l="l" r="r" t="t"/>
              <a:pathLst>
                <a:path extrusionOk="0" h="140" w="145">
                  <a:moveTo>
                    <a:pt x="2" y="4"/>
                  </a:moveTo>
                  <a:cubicBezTo>
                    <a:pt x="1" y="6"/>
                    <a:pt x="1" y="6"/>
                    <a:pt x="1" y="6"/>
                  </a:cubicBezTo>
                  <a:cubicBezTo>
                    <a:pt x="11" y="12"/>
                    <a:pt x="19" y="18"/>
                    <a:pt x="28" y="23"/>
                  </a:cubicBezTo>
                  <a:cubicBezTo>
                    <a:pt x="59" y="44"/>
                    <a:pt x="90" y="65"/>
                    <a:pt x="121" y="87"/>
                  </a:cubicBezTo>
                  <a:cubicBezTo>
                    <a:pt x="123" y="88"/>
                    <a:pt x="126" y="92"/>
                    <a:pt x="127" y="95"/>
                  </a:cubicBezTo>
                  <a:cubicBezTo>
                    <a:pt x="132" y="109"/>
                    <a:pt x="135" y="122"/>
                    <a:pt x="140" y="137"/>
                  </a:cubicBezTo>
                  <a:cubicBezTo>
                    <a:pt x="142" y="136"/>
                    <a:pt x="142" y="136"/>
                    <a:pt x="142" y="136"/>
                  </a:cubicBezTo>
                  <a:cubicBezTo>
                    <a:pt x="143" y="134"/>
                    <a:pt x="143" y="134"/>
                    <a:pt x="143" y="134"/>
                  </a:cubicBezTo>
                  <a:cubicBezTo>
                    <a:pt x="140" y="133"/>
                    <a:pt x="139" y="132"/>
                    <a:pt x="137" y="131"/>
                  </a:cubicBezTo>
                  <a:cubicBezTo>
                    <a:pt x="97" y="106"/>
                    <a:pt x="56" y="80"/>
                    <a:pt x="15" y="54"/>
                  </a:cubicBezTo>
                  <a:cubicBezTo>
                    <a:pt x="14" y="54"/>
                    <a:pt x="14" y="53"/>
                    <a:pt x="13" y="52"/>
                  </a:cubicBezTo>
                  <a:cubicBezTo>
                    <a:pt x="12" y="51"/>
                    <a:pt x="12" y="51"/>
                    <a:pt x="12" y="50"/>
                  </a:cubicBezTo>
                  <a:cubicBezTo>
                    <a:pt x="9" y="35"/>
                    <a:pt x="7" y="20"/>
                    <a:pt x="4" y="4"/>
                  </a:cubicBezTo>
                  <a:cubicBezTo>
                    <a:pt x="2" y="4"/>
                    <a:pt x="2" y="4"/>
                    <a:pt x="2" y="4"/>
                  </a:cubicBezTo>
                  <a:cubicBezTo>
                    <a:pt x="1" y="6"/>
                    <a:pt x="1" y="6"/>
                    <a:pt x="1" y="6"/>
                  </a:cubicBezTo>
                  <a:cubicBezTo>
                    <a:pt x="2" y="4"/>
                    <a:pt x="2" y="4"/>
                    <a:pt x="2" y="4"/>
                  </a:cubicBezTo>
                  <a:cubicBezTo>
                    <a:pt x="0" y="4"/>
                    <a:pt x="0" y="4"/>
                    <a:pt x="0" y="4"/>
                  </a:cubicBezTo>
                  <a:cubicBezTo>
                    <a:pt x="3" y="21"/>
                    <a:pt x="5" y="36"/>
                    <a:pt x="8" y="51"/>
                  </a:cubicBezTo>
                  <a:cubicBezTo>
                    <a:pt x="8" y="53"/>
                    <a:pt x="9" y="54"/>
                    <a:pt x="10" y="55"/>
                  </a:cubicBezTo>
                  <a:cubicBezTo>
                    <a:pt x="11" y="56"/>
                    <a:pt x="12" y="57"/>
                    <a:pt x="13" y="57"/>
                  </a:cubicBezTo>
                  <a:cubicBezTo>
                    <a:pt x="54" y="83"/>
                    <a:pt x="94" y="109"/>
                    <a:pt x="135" y="135"/>
                  </a:cubicBezTo>
                  <a:cubicBezTo>
                    <a:pt x="137" y="136"/>
                    <a:pt x="138" y="137"/>
                    <a:pt x="141" y="138"/>
                  </a:cubicBezTo>
                  <a:cubicBezTo>
                    <a:pt x="145" y="140"/>
                    <a:pt x="145" y="140"/>
                    <a:pt x="145" y="140"/>
                  </a:cubicBezTo>
                  <a:cubicBezTo>
                    <a:pt x="144" y="135"/>
                    <a:pt x="144" y="135"/>
                    <a:pt x="144" y="135"/>
                  </a:cubicBezTo>
                  <a:cubicBezTo>
                    <a:pt x="139" y="121"/>
                    <a:pt x="135" y="107"/>
                    <a:pt x="131" y="94"/>
                  </a:cubicBezTo>
                  <a:cubicBezTo>
                    <a:pt x="129" y="90"/>
                    <a:pt x="126" y="86"/>
                    <a:pt x="123" y="83"/>
                  </a:cubicBezTo>
                  <a:cubicBezTo>
                    <a:pt x="92" y="62"/>
                    <a:pt x="61" y="41"/>
                    <a:pt x="30" y="20"/>
                  </a:cubicBezTo>
                  <a:cubicBezTo>
                    <a:pt x="22" y="14"/>
                    <a:pt x="13" y="9"/>
                    <a:pt x="4" y="2"/>
                  </a:cubicBezTo>
                  <a:cubicBezTo>
                    <a:pt x="0" y="0"/>
                    <a:pt x="0" y="0"/>
                    <a:pt x="0" y="0"/>
                  </a:cubicBezTo>
                  <a:cubicBezTo>
                    <a:pt x="0" y="4"/>
                    <a:pt x="0" y="4"/>
                    <a:pt x="0" y="4"/>
                  </a:cubicBezTo>
                  <a:lnTo>
                    <a:pt x="2"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4" name="Google Shape;3494;p36"/>
            <p:cNvSpPr/>
            <p:nvPr/>
          </p:nvSpPr>
          <p:spPr>
            <a:xfrm>
              <a:off x="6213476" y="4106864"/>
              <a:ext cx="50800" cy="57150"/>
            </a:xfrm>
            <a:custGeom>
              <a:rect b="b" l="l" r="r" t="t"/>
              <a:pathLst>
                <a:path extrusionOk="0" h="119" w="105">
                  <a:moveTo>
                    <a:pt x="11" y="0"/>
                  </a:moveTo>
                  <a:cubicBezTo>
                    <a:pt x="43" y="40"/>
                    <a:pt x="74" y="79"/>
                    <a:pt x="105" y="119"/>
                  </a:cubicBezTo>
                  <a:cubicBezTo>
                    <a:pt x="91" y="116"/>
                    <a:pt x="79" y="114"/>
                    <a:pt x="67" y="112"/>
                  </a:cubicBezTo>
                  <a:cubicBezTo>
                    <a:pt x="48" y="108"/>
                    <a:pt x="28" y="104"/>
                    <a:pt x="8" y="100"/>
                  </a:cubicBezTo>
                  <a:cubicBezTo>
                    <a:pt x="2" y="99"/>
                    <a:pt x="0" y="97"/>
                    <a:pt x="1" y="91"/>
                  </a:cubicBezTo>
                  <a:cubicBezTo>
                    <a:pt x="5" y="61"/>
                    <a:pt x="8" y="31"/>
                    <a:pt x="1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5" name="Google Shape;3495;p36"/>
            <p:cNvSpPr/>
            <p:nvPr/>
          </p:nvSpPr>
          <p:spPr>
            <a:xfrm>
              <a:off x="6213476" y="4105276"/>
              <a:ext cx="53975" cy="60325"/>
            </a:xfrm>
            <a:custGeom>
              <a:rect b="b" l="l" r="r" t="t"/>
              <a:pathLst>
                <a:path extrusionOk="0" h="127" w="111">
                  <a:moveTo>
                    <a:pt x="12" y="5"/>
                  </a:moveTo>
                  <a:cubicBezTo>
                    <a:pt x="11" y="6"/>
                    <a:pt x="11" y="6"/>
                    <a:pt x="11" y="6"/>
                  </a:cubicBezTo>
                  <a:cubicBezTo>
                    <a:pt x="43" y="46"/>
                    <a:pt x="73" y="85"/>
                    <a:pt x="105" y="125"/>
                  </a:cubicBezTo>
                  <a:cubicBezTo>
                    <a:pt x="106" y="124"/>
                    <a:pt x="106" y="124"/>
                    <a:pt x="106" y="124"/>
                  </a:cubicBezTo>
                  <a:cubicBezTo>
                    <a:pt x="107" y="122"/>
                    <a:pt x="107" y="122"/>
                    <a:pt x="107" y="122"/>
                  </a:cubicBezTo>
                  <a:cubicBezTo>
                    <a:pt x="93" y="119"/>
                    <a:pt x="81" y="117"/>
                    <a:pt x="68" y="115"/>
                  </a:cubicBezTo>
                  <a:cubicBezTo>
                    <a:pt x="49" y="111"/>
                    <a:pt x="29" y="107"/>
                    <a:pt x="10" y="103"/>
                  </a:cubicBezTo>
                  <a:cubicBezTo>
                    <a:pt x="7" y="103"/>
                    <a:pt x="6" y="102"/>
                    <a:pt x="5" y="101"/>
                  </a:cubicBezTo>
                  <a:cubicBezTo>
                    <a:pt x="4" y="101"/>
                    <a:pt x="4" y="100"/>
                    <a:pt x="4" y="98"/>
                  </a:cubicBezTo>
                  <a:cubicBezTo>
                    <a:pt x="4" y="97"/>
                    <a:pt x="4" y="97"/>
                    <a:pt x="4" y="96"/>
                  </a:cubicBezTo>
                  <a:cubicBezTo>
                    <a:pt x="8" y="66"/>
                    <a:pt x="11" y="37"/>
                    <a:pt x="14" y="5"/>
                  </a:cubicBezTo>
                  <a:cubicBezTo>
                    <a:pt x="12" y="5"/>
                    <a:pt x="12" y="5"/>
                    <a:pt x="12" y="5"/>
                  </a:cubicBezTo>
                  <a:cubicBezTo>
                    <a:pt x="11" y="6"/>
                    <a:pt x="11" y="6"/>
                    <a:pt x="11" y="6"/>
                  </a:cubicBezTo>
                  <a:cubicBezTo>
                    <a:pt x="12" y="5"/>
                    <a:pt x="12" y="5"/>
                    <a:pt x="12" y="5"/>
                  </a:cubicBezTo>
                  <a:cubicBezTo>
                    <a:pt x="11" y="5"/>
                    <a:pt x="11" y="5"/>
                    <a:pt x="11" y="5"/>
                  </a:cubicBezTo>
                  <a:cubicBezTo>
                    <a:pt x="7" y="36"/>
                    <a:pt x="4" y="66"/>
                    <a:pt x="0" y="95"/>
                  </a:cubicBezTo>
                  <a:cubicBezTo>
                    <a:pt x="0" y="96"/>
                    <a:pt x="0" y="97"/>
                    <a:pt x="0" y="98"/>
                  </a:cubicBezTo>
                  <a:cubicBezTo>
                    <a:pt x="0" y="100"/>
                    <a:pt x="0" y="103"/>
                    <a:pt x="2" y="104"/>
                  </a:cubicBezTo>
                  <a:cubicBezTo>
                    <a:pt x="4" y="106"/>
                    <a:pt x="6" y="107"/>
                    <a:pt x="9" y="107"/>
                  </a:cubicBezTo>
                  <a:cubicBezTo>
                    <a:pt x="29" y="111"/>
                    <a:pt x="48" y="115"/>
                    <a:pt x="68" y="119"/>
                  </a:cubicBezTo>
                  <a:cubicBezTo>
                    <a:pt x="80" y="121"/>
                    <a:pt x="92" y="123"/>
                    <a:pt x="106" y="126"/>
                  </a:cubicBezTo>
                  <a:cubicBezTo>
                    <a:pt x="111" y="127"/>
                    <a:pt x="111" y="127"/>
                    <a:pt x="111" y="127"/>
                  </a:cubicBezTo>
                  <a:cubicBezTo>
                    <a:pt x="108" y="123"/>
                    <a:pt x="108" y="123"/>
                    <a:pt x="108" y="123"/>
                  </a:cubicBezTo>
                  <a:cubicBezTo>
                    <a:pt x="76" y="83"/>
                    <a:pt x="46" y="44"/>
                    <a:pt x="14" y="4"/>
                  </a:cubicBezTo>
                  <a:cubicBezTo>
                    <a:pt x="11" y="0"/>
                    <a:pt x="11" y="0"/>
                    <a:pt x="11" y="0"/>
                  </a:cubicBezTo>
                  <a:cubicBezTo>
                    <a:pt x="11" y="5"/>
                    <a:pt x="11" y="5"/>
                    <a:pt x="11" y="5"/>
                  </a:cubicBezTo>
                  <a:lnTo>
                    <a:pt x="12" y="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6" name="Google Shape;3496;p36"/>
            <p:cNvSpPr/>
            <p:nvPr/>
          </p:nvSpPr>
          <p:spPr>
            <a:xfrm>
              <a:off x="6062663" y="4240214"/>
              <a:ext cx="88900" cy="65088"/>
            </a:xfrm>
            <a:custGeom>
              <a:rect b="b" l="l" r="r" t="t"/>
              <a:pathLst>
                <a:path extrusionOk="0" h="134" w="187">
                  <a:moveTo>
                    <a:pt x="0" y="0"/>
                  </a:moveTo>
                  <a:cubicBezTo>
                    <a:pt x="18" y="10"/>
                    <a:pt x="35" y="19"/>
                    <a:pt x="51" y="29"/>
                  </a:cubicBezTo>
                  <a:cubicBezTo>
                    <a:pt x="91" y="51"/>
                    <a:pt x="131" y="73"/>
                    <a:pt x="170" y="95"/>
                  </a:cubicBezTo>
                  <a:cubicBezTo>
                    <a:pt x="173" y="97"/>
                    <a:pt x="176" y="100"/>
                    <a:pt x="177" y="104"/>
                  </a:cubicBezTo>
                  <a:cubicBezTo>
                    <a:pt x="181" y="113"/>
                    <a:pt x="183" y="123"/>
                    <a:pt x="187" y="134"/>
                  </a:cubicBezTo>
                  <a:cubicBezTo>
                    <a:pt x="185" y="133"/>
                    <a:pt x="183" y="133"/>
                    <a:pt x="182" y="132"/>
                  </a:cubicBezTo>
                  <a:cubicBezTo>
                    <a:pt x="124" y="99"/>
                    <a:pt x="67" y="67"/>
                    <a:pt x="9" y="34"/>
                  </a:cubicBezTo>
                  <a:cubicBezTo>
                    <a:pt x="7" y="32"/>
                    <a:pt x="5" y="29"/>
                    <a:pt x="4" y="26"/>
                  </a:cubicBezTo>
                  <a:cubicBezTo>
                    <a:pt x="2" y="18"/>
                    <a:pt x="2" y="1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7" name="Google Shape;3497;p36"/>
            <p:cNvSpPr/>
            <p:nvPr/>
          </p:nvSpPr>
          <p:spPr>
            <a:xfrm>
              <a:off x="6061076" y="4240214"/>
              <a:ext cx="92075" cy="66675"/>
            </a:xfrm>
            <a:custGeom>
              <a:rect b="b" l="l" r="r" t="t"/>
              <a:pathLst>
                <a:path extrusionOk="0" h="140" w="193">
                  <a:moveTo>
                    <a:pt x="3" y="3"/>
                  </a:moveTo>
                  <a:cubicBezTo>
                    <a:pt x="2" y="5"/>
                    <a:pt x="2" y="5"/>
                    <a:pt x="2" y="5"/>
                  </a:cubicBezTo>
                  <a:cubicBezTo>
                    <a:pt x="20" y="15"/>
                    <a:pt x="37" y="24"/>
                    <a:pt x="53" y="33"/>
                  </a:cubicBezTo>
                  <a:cubicBezTo>
                    <a:pt x="93" y="56"/>
                    <a:pt x="133" y="77"/>
                    <a:pt x="172" y="100"/>
                  </a:cubicBezTo>
                  <a:cubicBezTo>
                    <a:pt x="175" y="101"/>
                    <a:pt x="177" y="105"/>
                    <a:pt x="178" y="107"/>
                  </a:cubicBezTo>
                  <a:cubicBezTo>
                    <a:pt x="182" y="117"/>
                    <a:pt x="184" y="127"/>
                    <a:pt x="188" y="138"/>
                  </a:cubicBezTo>
                  <a:cubicBezTo>
                    <a:pt x="190" y="137"/>
                    <a:pt x="190" y="137"/>
                    <a:pt x="190" y="137"/>
                  </a:cubicBezTo>
                  <a:cubicBezTo>
                    <a:pt x="190" y="135"/>
                    <a:pt x="190" y="135"/>
                    <a:pt x="190" y="135"/>
                  </a:cubicBezTo>
                  <a:cubicBezTo>
                    <a:pt x="188" y="134"/>
                    <a:pt x="187" y="134"/>
                    <a:pt x="186" y="134"/>
                  </a:cubicBezTo>
                  <a:cubicBezTo>
                    <a:pt x="128" y="101"/>
                    <a:pt x="71" y="68"/>
                    <a:pt x="13" y="35"/>
                  </a:cubicBezTo>
                  <a:cubicBezTo>
                    <a:pt x="13" y="34"/>
                    <a:pt x="12" y="33"/>
                    <a:pt x="11" y="32"/>
                  </a:cubicBezTo>
                  <a:cubicBezTo>
                    <a:pt x="10" y="31"/>
                    <a:pt x="9" y="30"/>
                    <a:pt x="9" y="28"/>
                  </a:cubicBezTo>
                  <a:cubicBezTo>
                    <a:pt x="7" y="21"/>
                    <a:pt x="7" y="13"/>
                    <a:pt x="5" y="3"/>
                  </a:cubicBezTo>
                  <a:cubicBezTo>
                    <a:pt x="3" y="3"/>
                    <a:pt x="3" y="3"/>
                    <a:pt x="3" y="3"/>
                  </a:cubicBezTo>
                  <a:cubicBezTo>
                    <a:pt x="2" y="5"/>
                    <a:pt x="2" y="5"/>
                    <a:pt x="2" y="5"/>
                  </a:cubicBezTo>
                  <a:cubicBezTo>
                    <a:pt x="3" y="3"/>
                    <a:pt x="3" y="3"/>
                    <a:pt x="3" y="3"/>
                  </a:cubicBezTo>
                  <a:cubicBezTo>
                    <a:pt x="1" y="4"/>
                    <a:pt x="1" y="4"/>
                    <a:pt x="1" y="4"/>
                  </a:cubicBezTo>
                  <a:cubicBezTo>
                    <a:pt x="3" y="13"/>
                    <a:pt x="3" y="21"/>
                    <a:pt x="5" y="29"/>
                  </a:cubicBezTo>
                  <a:cubicBezTo>
                    <a:pt x="6" y="31"/>
                    <a:pt x="6" y="33"/>
                    <a:pt x="7" y="34"/>
                  </a:cubicBezTo>
                  <a:cubicBezTo>
                    <a:pt x="9" y="36"/>
                    <a:pt x="10" y="37"/>
                    <a:pt x="11" y="38"/>
                  </a:cubicBezTo>
                  <a:cubicBezTo>
                    <a:pt x="69" y="71"/>
                    <a:pt x="126" y="104"/>
                    <a:pt x="184" y="137"/>
                  </a:cubicBezTo>
                  <a:cubicBezTo>
                    <a:pt x="186" y="138"/>
                    <a:pt x="187" y="138"/>
                    <a:pt x="189" y="139"/>
                  </a:cubicBezTo>
                  <a:cubicBezTo>
                    <a:pt x="193" y="140"/>
                    <a:pt x="193" y="140"/>
                    <a:pt x="193" y="140"/>
                  </a:cubicBezTo>
                  <a:cubicBezTo>
                    <a:pt x="191" y="136"/>
                    <a:pt x="191" y="136"/>
                    <a:pt x="191" y="136"/>
                  </a:cubicBezTo>
                  <a:cubicBezTo>
                    <a:pt x="188" y="126"/>
                    <a:pt x="186" y="116"/>
                    <a:pt x="182" y="106"/>
                  </a:cubicBezTo>
                  <a:cubicBezTo>
                    <a:pt x="181" y="102"/>
                    <a:pt x="178" y="98"/>
                    <a:pt x="174" y="96"/>
                  </a:cubicBezTo>
                  <a:cubicBezTo>
                    <a:pt x="134" y="74"/>
                    <a:pt x="95" y="52"/>
                    <a:pt x="55" y="30"/>
                  </a:cubicBezTo>
                  <a:cubicBezTo>
                    <a:pt x="39" y="21"/>
                    <a:pt x="22" y="12"/>
                    <a:pt x="4" y="2"/>
                  </a:cubicBezTo>
                  <a:cubicBezTo>
                    <a:pt x="0" y="0"/>
                    <a:pt x="0" y="0"/>
                    <a:pt x="0" y="0"/>
                  </a:cubicBezTo>
                  <a:cubicBezTo>
                    <a:pt x="1" y="4"/>
                    <a:pt x="1" y="4"/>
                    <a:pt x="1" y="4"/>
                  </a:cubicBezTo>
                  <a:lnTo>
                    <a:pt x="3"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8" name="Google Shape;3498;p36"/>
            <p:cNvSpPr/>
            <p:nvPr/>
          </p:nvSpPr>
          <p:spPr>
            <a:xfrm>
              <a:off x="6059488" y="4224339"/>
              <a:ext cx="85725" cy="60325"/>
            </a:xfrm>
            <a:custGeom>
              <a:rect b="b" l="l" r="r" t="t"/>
              <a:pathLst>
                <a:path extrusionOk="0" h="127" w="179">
                  <a:moveTo>
                    <a:pt x="0" y="0"/>
                  </a:moveTo>
                  <a:cubicBezTo>
                    <a:pt x="20" y="11"/>
                    <a:pt x="40" y="21"/>
                    <a:pt x="59" y="31"/>
                  </a:cubicBezTo>
                  <a:cubicBezTo>
                    <a:pt x="93" y="49"/>
                    <a:pt x="127" y="67"/>
                    <a:pt x="161" y="85"/>
                  </a:cubicBezTo>
                  <a:cubicBezTo>
                    <a:pt x="165" y="87"/>
                    <a:pt x="167" y="89"/>
                    <a:pt x="169" y="93"/>
                  </a:cubicBezTo>
                  <a:cubicBezTo>
                    <a:pt x="172" y="104"/>
                    <a:pt x="175" y="115"/>
                    <a:pt x="179" y="127"/>
                  </a:cubicBezTo>
                  <a:cubicBezTo>
                    <a:pt x="170" y="123"/>
                    <a:pt x="163" y="119"/>
                    <a:pt x="156" y="115"/>
                  </a:cubicBezTo>
                  <a:cubicBezTo>
                    <a:pt x="107" y="88"/>
                    <a:pt x="58" y="60"/>
                    <a:pt x="10" y="33"/>
                  </a:cubicBezTo>
                  <a:cubicBezTo>
                    <a:pt x="6" y="31"/>
                    <a:pt x="4" y="29"/>
                    <a:pt x="3" y="25"/>
                  </a:cubicBezTo>
                  <a:cubicBezTo>
                    <a:pt x="3" y="17"/>
                    <a:pt x="1" y="9"/>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9" name="Google Shape;3499;p36"/>
            <p:cNvSpPr/>
            <p:nvPr/>
          </p:nvSpPr>
          <p:spPr>
            <a:xfrm>
              <a:off x="6057901" y="4222751"/>
              <a:ext cx="88900" cy="65088"/>
            </a:xfrm>
            <a:custGeom>
              <a:rect b="b" l="l" r="r" t="t"/>
              <a:pathLst>
                <a:path extrusionOk="0" h="136" w="185">
                  <a:moveTo>
                    <a:pt x="3" y="4"/>
                  </a:moveTo>
                  <a:cubicBezTo>
                    <a:pt x="2" y="6"/>
                    <a:pt x="2" y="6"/>
                    <a:pt x="2" y="6"/>
                  </a:cubicBezTo>
                  <a:cubicBezTo>
                    <a:pt x="22" y="16"/>
                    <a:pt x="42" y="27"/>
                    <a:pt x="61" y="37"/>
                  </a:cubicBezTo>
                  <a:cubicBezTo>
                    <a:pt x="95" y="55"/>
                    <a:pt x="129" y="73"/>
                    <a:pt x="163" y="90"/>
                  </a:cubicBezTo>
                  <a:cubicBezTo>
                    <a:pt x="165" y="91"/>
                    <a:pt x="166" y="92"/>
                    <a:pt x="167" y="93"/>
                  </a:cubicBezTo>
                  <a:cubicBezTo>
                    <a:pt x="168" y="95"/>
                    <a:pt x="169" y="96"/>
                    <a:pt x="170" y="98"/>
                  </a:cubicBezTo>
                  <a:cubicBezTo>
                    <a:pt x="173" y="109"/>
                    <a:pt x="176" y="120"/>
                    <a:pt x="180" y="132"/>
                  </a:cubicBezTo>
                  <a:cubicBezTo>
                    <a:pt x="182" y="131"/>
                    <a:pt x="182" y="131"/>
                    <a:pt x="182" y="131"/>
                  </a:cubicBezTo>
                  <a:cubicBezTo>
                    <a:pt x="183" y="130"/>
                    <a:pt x="183" y="130"/>
                    <a:pt x="183" y="130"/>
                  </a:cubicBezTo>
                  <a:cubicBezTo>
                    <a:pt x="174" y="125"/>
                    <a:pt x="167" y="121"/>
                    <a:pt x="160" y="117"/>
                  </a:cubicBezTo>
                  <a:cubicBezTo>
                    <a:pt x="111" y="90"/>
                    <a:pt x="62" y="63"/>
                    <a:pt x="14" y="36"/>
                  </a:cubicBezTo>
                  <a:cubicBezTo>
                    <a:pt x="12" y="35"/>
                    <a:pt x="11" y="34"/>
                    <a:pt x="10" y="33"/>
                  </a:cubicBezTo>
                  <a:cubicBezTo>
                    <a:pt x="9" y="32"/>
                    <a:pt x="9" y="30"/>
                    <a:pt x="8" y="28"/>
                  </a:cubicBezTo>
                  <a:cubicBezTo>
                    <a:pt x="8" y="20"/>
                    <a:pt x="6" y="13"/>
                    <a:pt x="5" y="3"/>
                  </a:cubicBezTo>
                  <a:cubicBezTo>
                    <a:pt x="3" y="4"/>
                    <a:pt x="3" y="4"/>
                    <a:pt x="3" y="4"/>
                  </a:cubicBezTo>
                  <a:cubicBezTo>
                    <a:pt x="2" y="6"/>
                    <a:pt x="2" y="6"/>
                    <a:pt x="2" y="6"/>
                  </a:cubicBezTo>
                  <a:cubicBezTo>
                    <a:pt x="3" y="4"/>
                    <a:pt x="3" y="4"/>
                    <a:pt x="3" y="4"/>
                  </a:cubicBezTo>
                  <a:cubicBezTo>
                    <a:pt x="1" y="4"/>
                    <a:pt x="1" y="4"/>
                    <a:pt x="1" y="4"/>
                  </a:cubicBezTo>
                  <a:cubicBezTo>
                    <a:pt x="2" y="13"/>
                    <a:pt x="4" y="21"/>
                    <a:pt x="4" y="29"/>
                  </a:cubicBezTo>
                  <a:cubicBezTo>
                    <a:pt x="5" y="31"/>
                    <a:pt x="5" y="33"/>
                    <a:pt x="7" y="35"/>
                  </a:cubicBezTo>
                  <a:cubicBezTo>
                    <a:pt x="8" y="37"/>
                    <a:pt x="10" y="38"/>
                    <a:pt x="12" y="39"/>
                  </a:cubicBezTo>
                  <a:cubicBezTo>
                    <a:pt x="60" y="66"/>
                    <a:pt x="109" y="93"/>
                    <a:pt x="158" y="121"/>
                  </a:cubicBezTo>
                  <a:cubicBezTo>
                    <a:pt x="165" y="124"/>
                    <a:pt x="172" y="128"/>
                    <a:pt x="181" y="133"/>
                  </a:cubicBezTo>
                  <a:cubicBezTo>
                    <a:pt x="185" y="136"/>
                    <a:pt x="185" y="136"/>
                    <a:pt x="185" y="136"/>
                  </a:cubicBezTo>
                  <a:cubicBezTo>
                    <a:pt x="184" y="131"/>
                    <a:pt x="184" y="131"/>
                    <a:pt x="184" y="131"/>
                  </a:cubicBezTo>
                  <a:cubicBezTo>
                    <a:pt x="180" y="118"/>
                    <a:pt x="177" y="108"/>
                    <a:pt x="174" y="97"/>
                  </a:cubicBezTo>
                  <a:cubicBezTo>
                    <a:pt x="173" y="95"/>
                    <a:pt x="172" y="93"/>
                    <a:pt x="170" y="91"/>
                  </a:cubicBezTo>
                  <a:cubicBezTo>
                    <a:pt x="169" y="89"/>
                    <a:pt x="167" y="88"/>
                    <a:pt x="165" y="87"/>
                  </a:cubicBezTo>
                  <a:cubicBezTo>
                    <a:pt x="131" y="69"/>
                    <a:pt x="97" y="51"/>
                    <a:pt x="63" y="33"/>
                  </a:cubicBezTo>
                  <a:cubicBezTo>
                    <a:pt x="44" y="23"/>
                    <a:pt x="24" y="13"/>
                    <a:pt x="4" y="2"/>
                  </a:cubicBezTo>
                  <a:cubicBezTo>
                    <a:pt x="0" y="0"/>
                    <a:pt x="0" y="0"/>
                    <a:pt x="0" y="0"/>
                  </a:cubicBezTo>
                  <a:cubicBezTo>
                    <a:pt x="1" y="4"/>
                    <a:pt x="1" y="4"/>
                    <a:pt x="1" y="4"/>
                  </a:cubicBezTo>
                  <a:lnTo>
                    <a:pt x="3"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0" name="Google Shape;3500;p36"/>
            <p:cNvSpPr/>
            <p:nvPr/>
          </p:nvSpPr>
          <p:spPr>
            <a:xfrm>
              <a:off x="6270626" y="4130676"/>
              <a:ext cx="69850" cy="23813"/>
            </a:xfrm>
            <a:custGeom>
              <a:rect b="b" l="l" r="r" t="t"/>
              <a:pathLst>
                <a:path extrusionOk="0" h="50" w="148">
                  <a:moveTo>
                    <a:pt x="148" y="50"/>
                  </a:moveTo>
                  <a:cubicBezTo>
                    <a:pt x="145" y="50"/>
                    <a:pt x="143" y="50"/>
                    <a:pt x="140" y="50"/>
                  </a:cubicBezTo>
                  <a:cubicBezTo>
                    <a:pt x="108" y="50"/>
                    <a:pt x="76" y="50"/>
                    <a:pt x="44" y="50"/>
                  </a:cubicBezTo>
                  <a:cubicBezTo>
                    <a:pt x="40" y="50"/>
                    <a:pt x="37" y="49"/>
                    <a:pt x="34" y="45"/>
                  </a:cubicBezTo>
                  <a:cubicBezTo>
                    <a:pt x="23" y="30"/>
                    <a:pt x="12" y="15"/>
                    <a:pt x="0" y="0"/>
                  </a:cubicBezTo>
                  <a:cubicBezTo>
                    <a:pt x="15" y="0"/>
                    <a:pt x="30" y="0"/>
                    <a:pt x="44" y="0"/>
                  </a:cubicBezTo>
                  <a:cubicBezTo>
                    <a:pt x="61" y="1"/>
                    <a:pt x="79" y="1"/>
                    <a:pt x="96" y="2"/>
                  </a:cubicBezTo>
                  <a:cubicBezTo>
                    <a:pt x="98" y="2"/>
                    <a:pt x="101" y="3"/>
                    <a:pt x="103" y="4"/>
                  </a:cubicBezTo>
                  <a:cubicBezTo>
                    <a:pt x="118" y="19"/>
                    <a:pt x="133" y="34"/>
                    <a:pt x="148" y="48"/>
                  </a:cubicBezTo>
                  <a:cubicBezTo>
                    <a:pt x="148" y="49"/>
                    <a:pt x="148" y="49"/>
                    <a:pt x="148" y="5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1" name="Google Shape;3501;p36"/>
            <p:cNvSpPr/>
            <p:nvPr/>
          </p:nvSpPr>
          <p:spPr>
            <a:xfrm>
              <a:off x="6269038" y="4129089"/>
              <a:ext cx="73025" cy="25400"/>
            </a:xfrm>
            <a:custGeom>
              <a:rect b="b" l="l" r="r" t="t"/>
              <a:pathLst>
                <a:path extrusionOk="0" h="54" w="155">
                  <a:moveTo>
                    <a:pt x="152" y="52"/>
                  </a:moveTo>
                  <a:cubicBezTo>
                    <a:pt x="152" y="50"/>
                    <a:pt x="152" y="50"/>
                    <a:pt x="152" y="50"/>
                  </a:cubicBezTo>
                  <a:cubicBezTo>
                    <a:pt x="150" y="50"/>
                    <a:pt x="148" y="50"/>
                    <a:pt x="147" y="50"/>
                  </a:cubicBezTo>
                  <a:cubicBezTo>
                    <a:pt x="146" y="50"/>
                    <a:pt x="145" y="50"/>
                    <a:pt x="144" y="50"/>
                  </a:cubicBezTo>
                  <a:cubicBezTo>
                    <a:pt x="143" y="50"/>
                    <a:pt x="142" y="50"/>
                    <a:pt x="141" y="50"/>
                  </a:cubicBezTo>
                  <a:cubicBezTo>
                    <a:pt x="128" y="50"/>
                    <a:pt x="115" y="50"/>
                    <a:pt x="103" y="50"/>
                  </a:cubicBezTo>
                  <a:cubicBezTo>
                    <a:pt x="84" y="50"/>
                    <a:pt x="66" y="50"/>
                    <a:pt x="48" y="50"/>
                  </a:cubicBezTo>
                  <a:cubicBezTo>
                    <a:pt x="48" y="50"/>
                    <a:pt x="48" y="50"/>
                    <a:pt x="48" y="50"/>
                  </a:cubicBezTo>
                  <a:cubicBezTo>
                    <a:pt x="46" y="50"/>
                    <a:pt x="45" y="50"/>
                    <a:pt x="43" y="49"/>
                  </a:cubicBezTo>
                  <a:cubicBezTo>
                    <a:pt x="42" y="49"/>
                    <a:pt x="41" y="48"/>
                    <a:pt x="40" y="46"/>
                  </a:cubicBezTo>
                  <a:cubicBezTo>
                    <a:pt x="29" y="31"/>
                    <a:pt x="17" y="16"/>
                    <a:pt x="6" y="1"/>
                  </a:cubicBezTo>
                  <a:cubicBezTo>
                    <a:pt x="4" y="2"/>
                    <a:pt x="4" y="2"/>
                    <a:pt x="4" y="2"/>
                  </a:cubicBezTo>
                  <a:cubicBezTo>
                    <a:pt x="4" y="4"/>
                    <a:pt x="4" y="4"/>
                    <a:pt x="4" y="4"/>
                  </a:cubicBezTo>
                  <a:cubicBezTo>
                    <a:pt x="13" y="4"/>
                    <a:pt x="22" y="4"/>
                    <a:pt x="31" y="4"/>
                  </a:cubicBezTo>
                  <a:cubicBezTo>
                    <a:pt x="37" y="4"/>
                    <a:pt x="42" y="4"/>
                    <a:pt x="48" y="4"/>
                  </a:cubicBezTo>
                  <a:cubicBezTo>
                    <a:pt x="65" y="5"/>
                    <a:pt x="83" y="5"/>
                    <a:pt x="100" y="6"/>
                  </a:cubicBezTo>
                  <a:cubicBezTo>
                    <a:pt x="102" y="6"/>
                    <a:pt x="105" y="7"/>
                    <a:pt x="105" y="8"/>
                  </a:cubicBezTo>
                  <a:cubicBezTo>
                    <a:pt x="121" y="22"/>
                    <a:pt x="135" y="37"/>
                    <a:pt x="150" y="52"/>
                  </a:cubicBezTo>
                  <a:cubicBezTo>
                    <a:pt x="150" y="52"/>
                    <a:pt x="150" y="52"/>
                    <a:pt x="150" y="52"/>
                  </a:cubicBezTo>
                  <a:cubicBezTo>
                    <a:pt x="151" y="51"/>
                    <a:pt x="151" y="51"/>
                    <a:pt x="151" y="51"/>
                  </a:cubicBezTo>
                  <a:cubicBezTo>
                    <a:pt x="150" y="51"/>
                    <a:pt x="150" y="51"/>
                    <a:pt x="150" y="51"/>
                  </a:cubicBezTo>
                  <a:cubicBezTo>
                    <a:pt x="150" y="52"/>
                    <a:pt x="150" y="52"/>
                    <a:pt x="150" y="52"/>
                  </a:cubicBezTo>
                  <a:cubicBezTo>
                    <a:pt x="151" y="51"/>
                    <a:pt x="151" y="51"/>
                    <a:pt x="151" y="51"/>
                  </a:cubicBezTo>
                  <a:cubicBezTo>
                    <a:pt x="150" y="51"/>
                    <a:pt x="150" y="51"/>
                    <a:pt x="150" y="51"/>
                  </a:cubicBezTo>
                  <a:cubicBezTo>
                    <a:pt x="151" y="51"/>
                    <a:pt x="151" y="51"/>
                    <a:pt x="151" y="51"/>
                  </a:cubicBezTo>
                  <a:cubicBezTo>
                    <a:pt x="150" y="51"/>
                    <a:pt x="150" y="51"/>
                    <a:pt x="150" y="51"/>
                  </a:cubicBezTo>
                  <a:cubicBezTo>
                    <a:pt x="150" y="51"/>
                    <a:pt x="150" y="51"/>
                    <a:pt x="150" y="51"/>
                  </a:cubicBezTo>
                  <a:cubicBezTo>
                    <a:pt x="151" y="51"/>
                    <a:pt x="151" y="51"/>
                    <a:pt x="151" y="51"/>
                  </a:cubicBezTo>
                  <a:cubicBezTo>
                    <a:pt x="150" y="51"/>
                    <a:pt x="150" y="51"/>
                    <a:pt x="150" y="51"/>
                  </a:cubicBezTo>
                  <a:cubicBezTo>
                    <a:pt x="150" y="51"/>
                    <a:pt x="150" y="52"/>
                    <a:pt x="150" y="53"/>
                  </a:cubicBezTo>
                  <a:cubicBezTo>
                    <a:pt x="152" y="52"/>
                    <a:pt x="152" y="52"/>
                    <a:pt x="152" y="52"/>
                  </a:cubicBezTo>
                  <a:cubicBezTo>
                    <a:pt x="152" y="50"/>
                    <a:pt x="152" y="50"/>
                    <a:pt x="152" y="50"/>
                  </a:cubicBezTo>
                  <a:cubicBezTo>
                    <a:pt x="152" y="52"/>
                    <a:pt x="152" y="52"/>
                    <a:pt x="152" y="52"/>
                  </a:cubicBezTo>
                  <a:cubicBezTo>
                    <a:pt x="154" y="52"/>
                    <a:pt x="154" y="52"/>
                    <a:pt x="154" y="52"/>
                  </a:cubicBezTo>
                  <a:cubicBezTo>
                    <a:pt x="154" y="51"/>
                    <a:pt x="154" y="51"/>
                    <a:pt x="154" y="51"/>
                  </a:cubicBezTo>
                  <a:cubicBezTo>
                    <a:pt x="154" y="50"/>
                    <a:pt x="154" y="50"/>
                    <a:pt x="154" y="50"/>
                  </a:cubicBezTo>
                  <a:cubicBezTo>
                    <a:pt x="154" y="50"/>
                    <a:pt x="154" y="49"/>
                    <a:pt x="153" y="49"/>
                  </a:cubicBezTo>
                  <a:cubicBezTo>
                    <a:pt x="153" y="49"/>
                    <a:pt x="153" y="49"/>
                    <a:pt x="153" y="49"/>
                  </a:cubicBezTo>
                  <a:cubicBezTo>
                    <a:pt x="138" y="34"/>
                    <a:pt x="123" y="19"/>
                    <a:pt x="108" y="5"/>
                  </a:cubicBezTo>
                  <a:cubicBezTo>
                    <a:pt x="106" y="3"/>
                    <a:pt x="103" y="2"/>
                    <a:pt x="100" y="2"/>
                  </a:cubicBezTo>
                  <a:cubicBezTo>
                    <a:pt x="83" y="1"/>
                    <a:pt x="65" y="1"/>
                    <a:pt x="48" y="0"/>
                  </a:cubicBezTo>
                  <a:cubicBezTo>
                    <a:pt x="42" y="0"/>
                    <a:pt x="37" y="0"/>
                    <a:pt x="31" y="0"/>
                  </a:cubicBezTo>
                  <a:cubicBezTo>
                    <a:pt x="22" y="0"/>
                    <a:pt x="13" y="0"/>
                    <a:pt x="4" y="0"/>
                  </a:cubicBezTo>
                  <a:cubicBezTo>
                    <a:pt x="0" y="0"/>
                    <a:pt x="0" y="0"/>
                    <a:pt x="0" y="0"/>
                  </a:cubicBezTo>
                  <a:cubicBezTo>
                    <a:pt x="3" y="4"/>
                    <a:pt x="3" y="4"/>
                    <a:pt x="3" y="4"/>
                  </a:cubicBezTo>
                  <a:cubicBezTo>
                    <a:pt x="14" y="19"/>
                    <a:pt x="25" y="33"/>
                    <a:pt x="36" y="49"/>
                  </a:cubicBezTo>
                  <a:cubicBezTo>
                    <a:pt x="38" y="50"/>
                    <a:pt x="40" y="52"/>
                    <a:pt x="42" y="53"/>
                  </a:cubicBezTo>
                  <a:cubicBezTo>
                    <a:pt x="43" y="54"/>
                    <a:pt x="46" y="54"/>
                    <a:pt x="48" y="54"/>
                  </a:cubicBezTo>
                  <a:cubicBezTo>
                    <a:pt x="48" y="54"/>
                    <a:pt x="48" y="54"/>
                    <a:pt x="48" y="54"/>
                  </a:cubicBezTo>
                  <a:cubicBezTo>
                    <a:pt x="66" y="54"/>
                    <a:pt x="84" y="54"/>
                    <a:pt x="103" y="54"/>
                  </a:cubicBezTo>
                  <a:cubicBezTo>
                    <a:pt x="115" y="54"/>
                    <a:pt x="128" y="54"/>
                    <a:pt x="141" y="54"/>
                  </a:cubicBezTo>
                  <a:cubicBezTo>
                    <a:pt x="142" y="54"/>
                    <a:pt x="143" y="54"/>
                    <a:pt x="144" y="54"/>
                  </a:cubicBezTo>
                  <a:cubicBezTo>
                    <a:pt x="145" y="54"/>
                    <a:pt x="146" y="54"/>
                    <a:pt x="147" y="54"/>
                  </a:cubicBezTo>
                  <a:cubicBezTo>
                    <a:pt x="148" y="54"/>
                    <a:pt x="150" y="54"/>
                    <a:pt x="152" y="54"/>
                  </a:cubicBezTo>
                  <a:cubicBezTo>
                    <a:pt x="155" y="54"/>
                    <a:pt x="155" y="54"/>
                    <a:pt x="155" y="54"/>
                  </a:cubicBezTo>
                  <a:cubicBezTo>
                    <a:pt x="154" y="52"/>
                    <a:pt x="154" y="52"/>
                    <a:pt x="154" y="52"/>
                  </a:cubicBezTo>
                  <a:lnTo>
                    <a:pt x="152" y="5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2" name="Google Shape;3502;p36"/>
            <p:cNvSpPr/>
            <p:nvPr/>
          </p:nvSpPr>
          <p:spPr>
            <a:xfrm>
              <a:off x="6145213" y="4098926"/>
              <a:ext cx="47625" cy="52388"/>
            </a:xfrm>
            <a:custGeom>
              <a:rect b="b" l="l" r="r" t="t"/>
              <a:pathLst>
                <a:path extrusionOk="0" h="110" w="98">
                  <a:moveTo>
                    <a:pt x="98" y="43"/>
                  </a:moveTo>
                  <a:cubicBezTo>
                    <a:pt x="73" y="65"/>
                    <a:pt x="50" y="87"/>
                    <a:pt x="25" y="110"/>
                  </a:cubicBezTo>
                  <a:cubicBezTo>
                    <a:pt x="17" y="89"/>
                    <a:pt x="8" y="70"/>
                    <a:pt x="0" y="50"/>
                  </a:cubicBezTo>
                  <a:cubicBezTo>
                    <a:pt x="25" y="33"/>
                    <a:pt x="50" y="17"/>
                    <a:pt x="75" y="0"/>
                  </a:cubicBezTo>
                  <a:cubicBezTo>
                    <a:pt x="83" y="14"/>
                    <a:pt x="90" y="28"/>
                    <a:pt x="98" y="4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3" name="Google Shape;3503;p36"/>
            <p:cNvSpPr/>
            <p:nvPr/>
          </p:nvSpPr>
          <p:spPr>
            <a:xfrm>
              <a:off x="6143626" y="4097339"/>
              <a:ext cx="49213" cy="55563"/>
            </a:xfrm>
            <a:custGeom>
              <a:rect b="b" l="l" r="r" t="t"/>
              <a:pathLst>
                <a:path extrusionOk="0" h="116" w="103">
                  <a:moveTo>
                    <a:pt x="101" y="46"/>
                  </a:moveTo>
                  <a:cubicBezTo>
                    <a:pt x="99" y="44"/>
                    <a:pt x="99" y="44"/>
                    <a:pt x="99" y="44"/>
                  </a:cubicBezTo>
                  <a:cubicBezTo>
                    <a:pt x="75" y="67"/>
                    <a:pt x="51" y="89"/>
                    <a:pt x="27" y="111"/>
                  </a:cubicBezTo>
                  <a:cubicBezTo>
                    <a:pt x="28" y="113"/>
                    <a:pt x="28" y="113"/>
                    <a:pt x="28" y="113"/>
                  </a:cubicBezTo>
                  <a:cubicBezTo>
                    <a:pt x="30" y="112"/>
                    <a:pt x="30" y="112"/>
                    <a:pt x="30" y="112"/>
                  </a:cubicBezTo>
                  <a:cubicBezTo>
                    <a:pt x="21" y="92"/>
                    <a:pt x="13" y="72"/>
                    <a:pt x="5" y="52"/>
                  </a:cubicBezTo>
                  <a:cubicBezTo>
                    <a:pt x="3" y="53"/>
                    <a:pt x="3" y="53"/>
                    <a:pt x="3" y="53"/>
                  </a:cubicBezTo>
                  <a:cubicBezTo>
                    <a:pt x="4" y="55"/>
                    <a:pt x="4" y="55"/>
                    <a:pt x="4" y="55"/>
                  </a:cubicBezTo>
                  <a:cubicBezTo>
                    <a:pt x="29" y="38"/>
                    <a:pt x="54" y="21"/>
                    <a:pt x="79" y="5"/>
                  </a:cubicBezTo>
                  <a:cubicBezTo>
                    <a:pt x="78" y="3"/>
                    <a:pt x="78" y="3"/>
                    <a:pt x="78" y="3"/>
                  </a:cubicBezTo>
                  <a:cubicBezTo>
                    <a:pt x="76" y="4"/>
                    <a:pt x="76" y="4"/>
                    <a:pt x="76" y="4"/>
                  </a:cubicBezTo>
                  <a:cubicBezTo>
                    <a:pt x="84" y="18"/>
                    <a:pt x="91" y="32"/>
                    <a:pt x="99" y="46"/>
                  </a:cubicBezTo>
                  <a:cubicBezTo>
                    <a:pt x="101" y="46"/>
                    <a:pt x="101" y="46"/>
                    <a:pt x="101" y="46"/>
                  </a:cubicBezTo>
                  <a:cubicBezTo>
                    <a:pt x="99" y="44"/>
                    <a:pt x="99" y="44"/>
                    <a:pt x="99" y="44"/>
                  </a:cubicBezTo>
                  <a:cubicBezTo>
                    <a:pt x="101" y="46"/>
                    <a:pt x="101" y="46"/>
                    <a:pt x="101" y="46"/>
                  </a:cubicBezTo>
                  <a:cubicBezTo>
                    <a:pt x="102" y="45"/>
                    <a:pt x="102" y="45"/>
                    <a:pt x="102" y="45"/>
                  </a:cubicBezTo>
                  <a:cubicBezTo>
                    <a:pt x="95" y="30"/>
                    <a:pt x="87" y="16"/>
                    <a:pt x="80" y="2"/>
                  </a:cubicBezTo>
                  <a:cubicBezTo>
                    <a:pt x="79" y="0"/>
                    <a:pt x="79" y="0"/>
                    <a:pt x="79" y="0"/>
                  </a:cubicBezTo>
                  <a:cubicBezTo>
                    <a:pt x="77" y="1"/>
                    <a:pt x="77" y="1"/>
                    <a:pt x="77" y="1"/>
                  </a:cubicBezTo>
                  <a:cubicBezTo>
                    <a:pt x="52" y="18"/>
                    <a:pt x="27" y="35"/>
                    <a:pt x="2" y="51"/>
                  </a:cubicBezTo>
                  <a:cubicBezTo>
                    <a:pt x="0" y="52"/>
                    <a:pt x="0" y="52"/>
                    <a:pt x="0" y="52"/>
                  </a:cubicBezTo>
                  <a:cubicBezTo>
                    <a:pt x="1" y="54"/>
                    <a:pt x="1" y="54"/>
                    <a:pt x="1" y="54"/>
                  </a:cubicBezTo>
                  <a:cubicBezTo>
                    <a:pt x="10" y="74"/>
                    <a:pt x="18" y="93"/>
                    <a:pt x="26" y="114"/>
                  </a:cubicBezTo>
                  <a:cubicBezTo>
                    <a:pt x="28" y="116"/>
                    <a:pt x="28" y="116"/>
                    <a:pt x="28" y="116"/>
                  </a:cubicBezTo>
                  <a:cubicBezTo>
                    <a:pt x="30" y="114"/>
                    <a:pt x="30" y="114"/>
                    <a:pt x="30" y="114"/>
                  </a:cubicBezTo>
                  <a:cubicBezTo>
                    <a:pt x="54" y="92"/>
                    <a:pt x="78" y="70"/>
                    <a:pt x="102" y="47"/>
                  </a:cubicBezTo>
                  <a:cubicBezTo>
                    <a:pt x="103" y="46"/>
                    <a:pt x="103" y="46"/>
                    <a:pt x="103" y="46"/>
                  </a:cubicBezTo>
                  <a:cubicBezTo>
                    <a:pt x="102" y="45"/>
                    <a:pt x="102" y="45"/>
                    <a:pt x="102" y="45"/>
                  </a:cubicBezTo>
                  <a:lnTo>
                    <a:pt x="101" y="46"/>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4" name="Google Shape;3504;p36"/>
            <p:cNvSpPr/>
            <p:nvPr/>
          </p:nvSpPr>
          <p:spPr>
            <a:xfrm>
              <a:off x="6289676" y="4156076"/>
              <a:ext cx="74613" cy="20638"/>
            </a:xfrm>
            <a:custGeom>
              <a:rect b="b" l="l" r="r" t="t"/>
              <a:pathLst>
                <a:path extrusionOk="0" h="43" w="156">
                  <a:moveTo>
                    <a:pt x="0" y="0"/>
                  </a:moveTo>
                  <a:cubicBezTo>
                    <a:pt x="3" y="0"/>
                    <a:pt x="5" y="0"/>
                    <a:pt x="6" y="0"/>
                  </a:cubicBezTo>
                  <a:cubicBezTo>
                    <a:pt x="39" y="0"/>
                    <a:pt x="72" y="0"/>
                    <a:pt x="104" y="0"/>
                  </a:cubicBezTo>
                  <a:cubicBezTo>
                    <a:pt x="110" y="0"/>
                    <a:pt x="114" y="1"/>
                    <a:pt x="118" y="6"/>
                  </a:cubicBezTo>
                  <a:cubicBezTo>
                    <a:pt x="128" y="16"/>
                    <a:pt x="138" y="25"/>
                    <a:pt x="149" y="35"/>
                  </a:cubicBezTo>
                  <a:cubicBezTo>
                    <a:pt x="151" y="37"/>
                    <a:pt x="153" y="39"/>
                    <a:pt x="156" y="40"/>
                  </a:cubicBezTo>
                  <a:cubicBezTo>
                    <a:pt x="155" y="41"/>
                    <a:pt x="155" y="42"/>
                    <a:pt x="154" y="43"/>
                  </a:cubicBezTo>
                  <a:cubicBezTo>
                    <a:pt x="152" y="43"/>
                    <a:pt x="150" y="43"/>
                    <a:pt x="148" y="43"/>
                  </a:cubicBezTo>
                  <a:cubicBezTo>
                    <a:pt x="111" y="43"/>
                    <a:pt x="75" y="43"/>
                    <a:pt x="38" y="43"/>
                  </a:cubicBezTo>
                  <a:cubicBezTo>
                    <a:pt x="34" y="43"/>
                    <a:pt x="32" y="42"/>
                    <a:pt x="29" y="39"/>
                  </a:cubicBezTo>
                  <a:cubicBezTo>
                    <a:pt x="20" y="26"/>
                    <a:pt x="10" y="14"/>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5" name="Google Shape;3505;p36"/>
            <p:cNvSpPr/>
            <p:nvPr/>
          </p:nvSpPr>
          <p:spPr>
            <a:xfrm>
              <a:off x="6288088" y="4154489"/>
              <a:ext cx="77788" cy="22225"/>
            </a:xfrm>
            <a:custGeom>
              <a:rect b="b" l="l" r="r" t="t"/>
              <a:pathLst>
                <a:path extrusionOk="0" h="47" w="163">
                  <a:moveTo>
                    <a:pt x="4" y="2"/>
                  </a:moveTo>
                  <a:cubicBezTo>
                    <a:pt x="4" y="4"/>
                    <a:pt x="4" y="4"/>
                    <a:pt x="4" y="4"/>
                  </a:cubicBezTo>
                  <a:cubicBezTo>
                    <a:pt x="7" y="4"/>
                    <a:pt x="9" y="4"/>
                    <a:pt x="10" y="4"/>
                  </a:cubicBezTo>
                  <a:cubicBezTo>
                    <a:pt x="17" y="4"/>
                    <a:pt x="24" y="4"/>
                    <a:pt x="31" y="4"/>
                  </a:cubicBezTo>
                  <a:cubicBezTo>
                    <a:pt x="36" y="4"/>
                    <a:pt x="41" y="4"/>
                    <a:pt x="46" y="4"/>
                  </a:cubicBezTo>
                  <a:cubicBezTo>
                    <a:pt x="67" y="4"/>
                    <a:pt x="88" y="4"/>
                    <a:pt x="108" y="4"/>
                  </a:cubicBezTo>
                  <a:cubicBezTo>
                    <a:pt x="109" y="4"/>
                    <a:pt x="109" y="4"/>
                    <a:pt x="109" y="4"/>
                  </a:cubicBezTo>
                  <a:cubicBezTo>
                    <a:pt x="111" y="4"/>
                    <a:pt x="113" y="4"/>
                    <a:pt x="115" y="5"/>
                  </a:cubicBezTo>
                  <a:cubicBezTo>
                    <a:pt x="117" y="6"/>
                    <a:pt x="119" y="7"/>
                    <a:pt x="121" y="9"/>
                  </a:cubicBezTo>
                  <a:cubicBezTo>
                    <a:pt x="131" y="19"/>
                    <a:pt x="141" y="29"/>
                    <a:pt x="151" y="39"/>
                  </a:cubicBezTo>
                  <a:cubicBezTo>
                    <a:pt x="154" y="41"/>
                    <a:pt x="156" y="42"/>
                    <a:pt x="159" y="44"/>
                  </a:cubicBezTo>
                  <a:cubicBezTo>
                    <a:pt x="160" y="42"/>
                    <a:pt x="160" y="42"/>
                    <a:pt x="160" y="42"/>
                  </a:cubicBezTo>
                  <a:cubicBezTo>
                    <a:pt x="158" y="41"/>
                    <a:pt x="158" y="41"/>
                    <a:pt x="158" y="41"/>
                  </a:cubicBezTo>
                  <a:cubicBezTo>
                    <a:pt x="158" y="42"/>
                    <a:pt x="157" y="43"/>
                    <a:pt x="157" y="43"/>
                  </a:cubicBezTo>
                  <a:cubicBezTo>
                    <a:pt x="158" y="45"/>
                    <a:pt x="158" y="45"/>
                    <a:pt x="158" y="45"/>
                  </a:cubicBezTo>
                  <a:cubicBezTo>
                    <a:pt x="158" y="43"/>
                    <a:pt x="158" y="43"/>
                    <a:pt x="158" y="43"/>
                  </a:cubicBezTo>
                  <a:cubicBezTo>
                    <a:pt x="156" y="43"/>
                    <a:pt x="154" y="43"/>
                    <a:pt x="152" y="43"/>
                  </a:cubicBezTo>
                  <a:cubicBezTo>
                    <a:pt x="115" y="43"/>
                    <a:pt x="79" y="43"/>
                    <a:pt x="42" y="43"/>
                  </a:cubicBezTo>
                  <a:cubicBezTo>
                    <a:pt x="42" y="43"/>
                    <a:pt x="42" y="43"/>
                    <a:pt x="42" y="43"/>
                  </a:cubicBezTo>
                  <a:cubicBezTo>
                    <a:pt x="40" y="43"/>
                    <a:pt x="39" y="43"/>
                    <a:pt x="38" y="42"/>
                  </a:cubicBezTo>
                  <a:cubicBezTo>
                    <a:pt x="37" y="42"/>
                    <a:pt x="36" y="41"/>
                    <a:pt x="35" y="40"/>
                  </a:cubicBezTo>
                  <a:cubicBezTo>
                    <a:pt x="26" y="27"/>
                    <a:pt x="16" y="15"/>
                    <a:pt x="6" y="1"/>
                  </a:cubicBezTo>
                  <a:cubicBezTo>
                    <a:pt x="4" y="2"/>
                    <a:pt x="4" y="2"/>
                    <a:pt x="4" y="2"/>
                  </a:cubicBezTo>
                  <a:cubicBezTo>
                    <a:pt x="4" y="4"/>
                    <a:pt x="4" y="4"/>
                    <a:pt x="4" y="4"/>
                  </a:cubicBezTo>
                  <a:cubicBezTo>
                    <a:pt x="4" y="2"/>
                    <a:pt x="4" y="2"/>
                    <a:pt x="4" y="2"/>
                  </a:cubicBezTo>
                  <a:cubicBezTo>
                    <a:pt x="3" y="4"/>
                    <a:pt x="3" y="4"/>
                    <a:pt x="3" y="4"/>
                  </a:cubicBezTo>
                  <a:cubicBezTo>
                    <a:pt x="13" y="17"/>
                    <a:pt x="22" y="29"/>
                    <a:pt x="32" y="42"/>
                  </a:cubicBezTo>
                  <a:cubicBezTo>
                    <a:pt x="33" y="44"/>
                    <a:pt x="34" y="45"/>
                    <a:pt x="36" y="46"/>
                  </a:cubicBezTo>
                  <a:cubicBezTo>
                    <a:pt x="38" y="47"/>
                    <a:pt x="40" y="47"/>
                    <a:pt x="42" y="47"/>
                  </a:cubicBezTo>
                  <a:cubicBezTo>
                    <a:pt x="42" y="47"/>
                    <a:pt x="42" y="47"/>
                    <a:pt x="42" y="47"/>
                  </a:cubicBezTo>
                  <a:cubicBezTo>
                    <a:pt x="79" y="47"/>
                    <a:pt x="115" y="47"/>
                    <a:pt x="152" y="47"/>
                  </a:cubicBezTo>
                  <a:cubicBezTo>
                    <a:pt x="154" y="47"/>
                    <a:pt x="156" y="47"/>
                    <a:pt x="158" y="47"/>
                  </a:cubicBezTo>
                  <a:cubicBezTo>
                    <a:pt x="159" y="47"/>
                    <a:pt x="159" y="47"/>
                    <a:pt x="159" y="47"/>
                  </a:cubicBezTo>
                  <a:cubicBezTo>
                    <a:pt x="160" y="46"/>
                    <a:pt x="160" y="46"/>
                    <a:pt x="160" y="46"/>
                  </a:cubicBezTo>
                  <a:cubicBezTo>
                    <a:pt x="160" y="45"/>
                    <a:pt x="161" y="44"/>
                    <a:pt x="161" y="44"/>
                  </a:cubicBezTo>
                  <a:cubicBezTo>
                    <a:pt x="163" y="42"/>
                    <a:pt x="163" y="42"/>
                    <a:pt x="163" y="42"/>
                  </a:cubicBezTo>
                  <a:cubicBezTo>
                    <a:pt x="161" y="41"/>
                    <a:pt x="161" y="41"/>
                    <a:pt x="161" y="41"/>
                  </a:cubicBezTo>
                  <a:cubicBezTo>
                    <a:pt x="158" y="39"/>
                    <a:pt x="156" y="38"/>
                    <a:pt x="154" y="36"/>
                  </a:cubicBezTo>
                  <a:cubicBezTo>
                    <a:pt x="144" y="26"/>
                    <a:pt x="134" y="16"/>
                    <a:pt x="124" y="6"/>
                  </a:cubicBezTo>
                  <a:cubicBezTo>
                    <a:pt x="122" y="4"/>
                    <a:pt x="119" y="2"/>
                    <a:pt x="117" y="1"/>
                  </a:cubicBezTo>
                  <a:cubicBezTo>
                    <a:pt x="114" y="0"/>
                    <a:pt x="112" y="0"/>
                    <a:pt x="109" y="0"/>
                  </a:cubicBezTo>
                  <a:cubicBezTo>
                    <a:pt x="108" y="0"/>
                    <a:pt x="108" y="0"/>
                    <a:pt x="108" y="0"/>
                  </a:cubicBezTo>
                  <a:cubicBezTo>
                    <a:pt x="88" y="0"/>
                    <a:pt x="67" y="0"/>
                    <a:pt x="46" y="0"/>
                  </a:cubicBezTo>
                  <a:cubicBezTo>
                    <a:pt x="41" y="0"/>
                    <a:pt x="36" y="0"/>
                    <a:pt x="31" y="0"/>
                  </a:cubicBezTo>
                  <a:cubicBezTo>
                    <a:pt x="24" y="0"/>
                    <a:pt x="17" y="0"/>
                    <a:pt x="10" y="0"/>
                  </a:cubicBezTo>
                  <a:cubicBezTo>
                    <a:pt x="8" y="0"/>
                    <a:pt x="7" y="0"/>
                    <a:pt x="4" y="0"/>
                  </a:cubicBezTo>
                  <a:cubicBezTo>
                    <a:pt x="0" y="1"/>
                    <a:pt x="0" y="1"/>
                    <a:pt x="0" y="1"/>
                  </a:cubicBezTo>
                  <a:cubicBezTo>
                    <a:pt x="3" y="4"/>
                    <a:pt x="3" y="4"/>
                    <a:pt x="3" y="4"/>
                  </a:cubicBezTo>
                  <a:lnTo>
                    <a:pt x="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6" name="Google Shape;3506;p36"/>
            <p:cNvSpPr/>
            <p:nvPr/>
          </p:nvSpPr>
          <p:spPr>
            <a:xfrm>
              <a:off x="6130926" y="4170364"/>
              <a:ext cx="49213" cy="50800"/>
            </a:xfrm>
            <a:custGeom>
              <a:rect b="b" l="l" r="r" t="t"/>
              <a:pathLst>
                <a:path extrusionOk="0" h="108" w="106">
                  <a:moveTo>
                    <a:pt x="106" y="89"/>
                  </a:moveTo>
                  <a:cubicBezTo>
                    <a:pt x="71" y="95"/>
                    <a:pt x="36" y="101"/>
                    <a:pt x="0" y="108"/>
                  </a:cubicBezTo>
                  <a:cubicBezTo>
                    <a:pt x="24" y="71"/>
                    <a:pt x="46" y="36"/>
                    <a:pt x="69" y="0"/>
                  </a:cubicBezTo>
                  <a:cubicBezTo>
                    <a:pt x="81" y="30"/>
                    <a:pt x="94" y="59"/>
                    <a:pt x="106" y="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7" name="Google Shape;3507;p36"/>
            <p:cNvSpPr/>
            <p:nvPr/>
          </p:nvSpPr>
          <p:spPr>
            <a:xfrm>
              <a:off x="6127751" y="4167189"/>
              <a:ext cx="53975" cy="55563"/>
            </a:xfrm>
            <a:custGeom>
              <a:rect b="b" l="l" r="r" t="t"/>
              <a:pathLst>
                <a:path extrusionOk="0" h="114" w="113">
                  <a:moveTo>
                    <a:pt x="110" y="93"/>
                  </a:moveTo>
                  <a:cubicBezTo>
                    <a:pt x="110" y="91"/>
                    <a:pt x="110" y="91"/>
                    <a:pt x="110" y="91"/>
                  </a:cubicBezTo>
                  <a:cubicBezTo>
                    <a:pt x="75" y="97"/>
                    <a:pt x="40" y="103"/>
                    <a:pt x="4" y="110"/>
                  </a:cubicBezTo>
                  <a:cubicBezTo>
                    <a:pt x="4" y="112"/>
                    <a:pt x="4" y="112"/>
                    <a:pt x="4" y="112"/>
                  </a:cubicBezTo>
                  <a:cubicBezTo>
                    <a:pt x="6" y="113"/>
                    <a:pt x="6" y="113"/>
                    <a:pt x="6" y="113"/>
                  </a:cubicBezTo>
                  <a:cubicBezTo>
                    <a:pt x="29" y="76"/>
                    <a:pt x="51" y="41"/>
                    <a:pt x="75" y="5"/>
                  </a:cubicBezTo>
                  <a:cubicBezTo>
                    <a:pt x="73" y="4"/>
                    <a:pt x="73" y="4"/>
                    <a:pt x="73" y="4"/>
                  </a:cubicBezTo>
                  <a:cubicBezTo>
                    <a:pt x="71" y="5"/>
                    <a:pt x="71" y="5"/>
                    <a:pt x="71" y="5"/>
                  </a:cubicBezTo>
                  <a:cubicBezTo>
                    <a:pt x="84" y="35"/>
                    <a:pt x="96" y="64"/>
                    <a:pt x="108" y="93"/>
                  </a:cubicBezTo>
                  <a:cubicBezTo>
                    <a:pt x="110" y="93"/>
                    <a:pt x="110" y="93"/>
                    <a:pt x="110" y="93"/>
                  </a:cubicBezTo>
                  <a:cubicBezTo>
                    <a:pt x="110" y="91"/>
                    <a:pt x="110" y="91"/>
                    <a:pt x="110" y="91"/>
                  </a:cubicBezTo>
                  <a:cubicBezTo>
                    <a:pt x="110" y="93"/>
                    <a:pt x="110" y="93"/>
                    <a:pt x="110" y="93"/>
                  </a:cubicBezTo>
                  <a:cubicBezTo>
                    <a:pt x="112" y="92"/>
                    <a:pt x="112" y="92"/>
                    <a:pt x="112" y="92"/>
                  </a:cubicBezTo>
                  <a:cubicBezTo>
                    <a:pt x="99" y="62"/>
                    <a:pt x="87" y="33"/>
                    <a:pt x="75" y="3"/>
                  </a:cubicBezTo>
                  <a:cubicBezTo>
                    <a:pt x="73" y="0"/>
                    <a:pt x="73" y="0"/>
                    <a:pt x="73" y="0"/>
                  </a:cubicBezTo>
                  <a:cubicBezTo>
                    <a:pt x="71" y="3"/>
                    <a:pt x="71" y="3"/>
                    <a:pt x="71" y="3"/>
                  </a:cubicBezTo>
                  <a:cubicBezTo>
                    <a:pt x="48" y="39"/>
                    <a:pt x="26" y="74"/>
                    <a:pt x="3" y="110"/>
                  </a:cubicBezTo>
                  <a:cubicBezTo>
                    <a:pt x="0" y="114"/>
                    <a:pt x="0" y="114"/>
                    <a:pt x="0" y="114"/>
                  </a:cubicBezTo>
                  <a:cubicBezTo>
                    <a:pt x="5" y="113"/>
                    <a:pt x="5" y="113"/>
                    <a:pt x="5" y="113"/>
                  </a:cubicBezTo>
                  <a:cubicBezTo>
                    <a:pt x="41" y="107"/>
                    <a:pt x="75" y="101"/>
                    <a:pt x="111" y="95"/>
                  </a:cubicBezTo>
                  <a:cubicBezTo>
                    <a:pt x="113" y="94"/>
                    <a:pt x="113" y="94"/>
                    <a:pt x="113" y="94"/>
                  </a:cubicBezTo>
                  <a:cubicBezTo>
                    <a:pt x="112" y="92"/>
                    <a:pt x="112" y="92"/>
                    <a:pt x="112" y="92"/>
                  </a:cubicBezTo>
                  <a:lnTo>
                    <a:pt x="110" y="9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8" name="Google Shape;3508;p36"/>
            <p:cNvSpPr/>
            <p:nvPr/>
          </p:nvSpPr>
          <p:spPr>
            <a:xfrm>
              <a:off x="6103938" y="4084639"/>
              <a:ext cx="76200" cy="61913"/>
            </a:xfrm>
            <a:custGeom>
              <a:rect b="b" l="l" r="r" t="t"/>
              <a:pathLst>
                <a:path extrusionOk="0" h="128" w="160">
                  <a:moveTo>
                    <a:pt x="146" y="0"/>
                  </a:moveTo>
                  <a:cubicBezTo>
                    <a:pt x="151" y="9"/>
                    <a:pt x="155" y="17"/>
                    <a:pt x="160" y="26"/>
                  </a:cubicBezTo>
                  <a:cubicBezTo>
                    <a:pt x="109" y="60"/>
                    <a:pt x="59" y="94"/>
                    <a:pt x="8" y="128"/>
                  </a:cubicBezTo>
                  <a:cubicBezTo>
                    <a:pt x="5" y="120"/>
                    <a:pt x="3" y="113"/>
                    <a:pt x="1" y="105"/>
                  </a:cubicBezTo>
                  <a:cubicBezTo>
                    <a:pt x="0" y="104"/>
                    <a:pt x="2" y="101"/>
                    <a:pt x="3" y="100"/>
                  </a:cubicBezTo>
                  <a:cubicBezTo>
                    <a:pt x="33" y="79"/>
                    <a:pt x="62" y="59"/>
                    <a:pt x="92" y="38"/>
                  </a:cubicBezTo>
                  <a:cubicBezTo>
                    <a:pt x="110" y="25"/>
                    <a:pt x="127" y="13"/>
                    <a:pt x="14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9" name="Google Shape;3509;p36"/>
            <p:cNvSpPr/>
            <p:nvPr/>
          </p:nvSpPr>
          <p:spPr>
            <a:xfrm>
              <a:off x="6103938" y="4083051"/>
              <a:ext cx="77788" cy="65088"/>
            </a:xfrm>
            <a:custGeom>
              <a:rect b="b" l="l" r="r" t="t"/>
              <a:pathLst>
                <a:path extrusionOk="0" h="134" w="164">
                  <a:moveTo>
                    <a:pt x="147" y="3"/>
                  </a:moveTo>
                  <a:cubicBezTo>
                    <a:pt x="145" y="4"/>
                    <a:pt x="145" y="4"/>
                    <a:pt x="145" y="4"/>
                  </a:cubicBezTo>
                  <a:cubicBezTo>
                    <a:pt x="150" y="13"/>
                    <a:pt x="155" y="21"/>
                    <a:pt x="159" y="30"/>
                  </a:cubicBezTo>
                  <a:cubicBezTo>
                    <a:pt x="161" y="29"/>
                    <a:pt x="161" y="29"/>
                    <a:pt x="161" y="29"/>
                  </a:cubicBezTo>
                  <a:cubicBezTo>
                    <a:pt x="160" y="28"/>
                    <a:pt x="160" y="28"/>
                    <a:pt x="160" y="28"/>
                  </a:cubicBezTo>
                  <a:cubicBezTo>
                    <a:pt x="109" y="62"/>
                    <a:pt x="59" y="95"/>
                    <a:pt x="7" y="129"/>
                  </a:cubicBezTo>
                  <a:cubicBezTo>
                    <a:pt x="9" y="131"/>
                    <a:pt x="9" y="131"/>
                    <a:pt x="9" y="131"/>
                  </a:cubicBezTo>
                  <a:cubicBezTo>
                    <a:pt x="11" y="131"/>
                    <a:pt x="11" y="131"/>
                    <a:pt x="11" y="131"/>
                  </a:cubicBezTo>
                  <a:cubicBezTo>
                    <a:pt x="8" y="122"/>
                    <a:pt x="6" y="115"/>
                    <a:pt x="4" y="108"/>
                  </a:cubicBezTo>
                  <a:cubicBezTo>
                    <a:pt x="3" y="108"/>
                    <a:pt x="3" y="108"/>
                    <a:pt x="3" y="108"/>
                  </a:cubicBezTo>
                  <a:cubicBezTo>
                    <a:pt x="4" y="108"/>
                    <a:pt x="4" y="108"/>
                    <a:pt x="4" y="108"/>
                  </a:cubicBezTo>
                  <a:cubicBezTo>
                    <a:pt x="4" y="108"/>
                    <a:pt x="4" y="108"/>
                    <a:pt x="4" y="108"/>
                  </a:cubicBezTo>
                  <a:cubicBezTo>
                    <a:pt x="3" y="108"/>
                    <a:pt x="3" y="108"/>
                    <a:pt x="3" y="108"/>
                  </a:cubicBezTo>
                  <a:cubicBezTo>
                    <a:pt x="4" y="108"/>
                    <a:pt x="4" y="108"/>
                    <a:pt x="4" y="108"/>
                  </a:cubicBezTo>
                  <a:cubicBezTo>
                    <a:pt x="4" y="108"/>
                    <a:pt x="4" y="107"/>
                    <a:pt x="4" y="106"/>
                  </a:cubicBezTo>
                  <a:cubicBezTo>
                    <a:pt x="5" y="106"/>
                    <a:pt x="5" y="105"/>
                    <a:pt x="6" y="105"/>
                  </a:cubicBezTo>
                  <a:cubicBezTo>
                    <a:pt x="35" y="84"/>
                    <a:pt x="65" y="63"/>
                    <a:pt x="94" y="42"/>
                  </a:cubicBezTo>
                  <a:cubicBezTo>
                    <a:pt x="112" y="30"/>
                    <a:pt x="129" y="18"/>
                    <a:pt x="148" y="5"/>
                  </a:cubicBezTo>
                  <a:cubicBezTo>
                    <a:pt x="147" y="3"/>
                    <a:pt x="147" y="3"/>
                    <a:pt x="147" y="3"/>
                  </a:cubicBezTo>
                  <a:cubicBezTo>
                    <a:pt x="145" y="4"/>
                    <a:pt x="145" y="4"/>
                    <a:pt x="145" y="4"/>
                  </a:cubicBezTo>
                  <a:cubicBezTo>
                    <a:pt x="147" y="3"/>
                    <a:pt x="147" y="3"/>
                    <a:pt x="147" y="3"/>
                  </a:cubicBezTo>
                  <a:cubicBezTo>
                    <a:pt x="146" y="1"/>
                    <a:pt x="146" y="1"/>
                    <a:pt x="146" y="1"/>
                  </a:cubicBezTo>
                  <a:cubicBezTo>
                    <a:pt x="127" y="14"/>
                    <a:pt x="110" y="27"/>
                    <a:pt x="92" y="39"/>
                  </a:cubicBezTo>
                  <a:cubicBezTo>
                    <a:pt x="62" y="60"/>
                    <a:pt x="33" y="81"/>
                    <a:pt x="3" y="102"/>
                  </a:cubicBezTo>
                  <a:cubicBezTo>
                    <a:pt x="2" y="102"/>
                    <a:pt x="1" y="103"/>
                    <a:pt x="1" y="104"/>
                  </a:cubicBezTo>
                  <a:cubicBezTo>
                    <a:pt x="0" y="105"/>
                    <a:pt x="0" y="106"/>
                    <a:pt x="0" y="108"/>
                  </a:cubicBezTo>
                  <a:cubicBezTo>
                    <a:pt x="0" y="109"/>
                    <a:pt x="0" y="109"/>
                    <a:pt x="0" y="109"/>
                  </a:cubicBezTo>
                  <a:cubicBezTo>
                    <a:pt x="2" y="116"/>
                    <a:pt x="4" y="124"/>
                    <a:pt x="7" y="132"/>
                  </a:cubicBezTo>
                  <a:cubicBezTo>
                    <a:pt x="7" y="134"/>
                    <a:pt x="7" y="134"/>
                    <a:pt x="7" y="134"/>
                  </a:cubicBezTo>
                  <a:cubicBezTo>
                    <a:pt x="10" y="133"/>
                    <a:pt x="10" y="133"/>
                    <a:pt x="10" y="133"/>
                  </a:cubicBezTo>
                  <a:cubicBezTo>
                    <a:pt x="61" y="99"/>
                    <a:pt x="111" y="65"/>
                    <a:pt x="162" y="31"/>
                  </a:cubicBezTo>
                  <a:cubicBezTo>
                    <a:pt x="164" y="30"/>
                    <a:pt x="164" y="30"/>
                    <a:pt x="164" y="30"/>
                  </a:cubicBezTo>
                  <a:cubicBezTo>
                    <a:pt x="163" y="29"/>
                    <a:pt x="163" y="29"/>
                    <a:pt x="163" y="29"/>
                  </a:cubicBezTo>
                  <a:cubicBezTo>
                    <a:pt x="158" y="20"/>
                    <a:pt x="154" y="11"/>
                    <a:pt x="149" y="2"/>
                  </a:cubicBezTo>
                  <a:cubicBezTo>
                    <a:pt x="148" y="0"/>
                    <a:pt x="148" y="0"/>
                    <a:pt x="148" y="0"/>
                  </a:cubicBezTo>
                  <a:cubicBezTo>
                    <a:pt x="146" y="1"/>
                    <a:pt x="146" y="1"/>
                    <a:pt x="146" y="1"/>
                  </a:cubicBezTo>
                  <a:lnTo>
                    <a:pt x="147"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0" name="Google Shape;3510;p36"/>
            <p:cNvSpPr/>
            <p:nvPr/>
          </p:nvSpPr>
          <p:spPr>
            <a:xfrm>
              <a:off x="6235701" y="4178301"/>
              <a:ext cx="73025" cy="42863"/>
            </a:xfrm>
            <a:custGeom>
              <a:rect b="b" l="l" r="r" t="t"/>
              <a:pathLst>
                <a:path extrusionOk="0" h="88" w="154">
                  <a:moveTo>
                    <a:pt x="1" y="22"/>
                  </a:moveTo>
                  <a:cubicBezTo>
                    <a:pt x="28" y="15"/>
                    <a:pt x="55" y="8"/>
                    <a:pt x="82" y="1"/>
                  </a:cubicBezTo>
                  <a:cubicBezTo>
                    <a:pt x="83" y="0"/>
                    <a:pt x="87" y="1"/>
                    <a:pt x="88" y="3"/>
                  </a:cubicBezTo>
                  <a:cubicBezTo>
                    <a:pt x="110" y="30"/>
                    <a:pt x="132" y="58"/>
                    <a:pt x="154" y="88"/>
                  </a:cubicBezTo>
                  <a:cubicBezTo>
                    <a:pt x="103" y="66"/>
                    <a:pt x="51" y="45"/>
                    <a:pt x="0" y="24"/>
                  </a:cubicBezTo>
                  <a:cubicBezTo>
                    <a:pt x="0" y="23"/>
                    <a:pt x="0" y="23"/>
                    <a:pt x="1"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1" name="Google Shape;3511;p36"/>
            <p:cNvSpPr/>
            <p:nvPr/>
          </p:nvSpPr>
          <p:spPr>
            <a:xfrm>
              <a:off x="6234113" y="4178301"/>
              <a:ext cx="77788" cy="44450"/>
            </a:xfrm>
            <a:custGeom>
              <a:rect b="b" l="l" r="r" t="t"/>
              <a:pathLst>
                <a:path extrusionOk="0" h="93" w="161">
                  <a:moveTo>
                    <a:pt x="3" y="23"/>
                  </a:moveTo>
                  <a:cubicBezTo>
                    <a:pt x="3" y="25"/>
                    <a:pt x="3" y="25"/>
                    <a:pt x="3" y="25"/>
                  </a:cubicBezTo>
                  <a:cubicBezTo>
                    <a:pt x="30" y="18"/>
                    <a:pt x="57" y="11"/>
                    <a:pt x="84" y="4"/>
                  </a:cubicBezTo>
                  <a:cubicBezTo>
                    <a:pt x="85" y="4"/>
                    <a:pt x="85" y="4"/>
                    <a:pt x="85" y="4"/>
                  </a:cubicBezTo>
                  <a:cubicBezTo>
                    <a:pt x="85" y="4"/>
                    <a:pt x="86" y="4"/>
                    <a:pt x="87" y="4"/>
                  </a:cubicBezTo>
                  <a:cubicBezTo>
                    <a:pt x="88" y="4"/>
                    <a:pt x="88" y="5"/>
                    <a:pt x="88" y="5"/>
                  </a:cubicBezTo>
                  <a:cubicBezTo>
                    <a:pt x="110" y="33"/>
                    <a:pt x="132" y="61"/>
                    <a:pt x="154" y="90"/>
                  </a:cubicBezTo>
                  <a:cubicBezTo>
                    <a:pt x="156" y="89"/>
                    <a:pt x="156" y="89"/>
                    <a:pt x="156" y="89"/>
                  </a:cubicBezTo>
                  <a:cubicBezTo>
                    <a:pt x="156" y="87"/>
                    <a:pt x="156" y="87"/>
                    <a:pt x="156" y="87"/>
                  </a:cubicBezTo>
                  <a:cubicBezTo>
                    <a:pt x="105" y="65"/>
                    <a:pt x="54" y="44"/>
                    <a:pt x="3" y="23"/>
                  </a:cubicBezTo>
                  <a:cubicBezTo>
                    <a:pt x="2" y="25"/>
                    <a:pt x="2" y="25"/>
                    <a:pt x="2" y="25"/>
                  </a:cubicBezTo>
                  <a:cubicBezTo>
                    <a:pt x="4" y="25"/>
                    <a:pt x="4" y="25"/>
                    <a:pt x="4" y="25"/>
                  </a:cubicBezTo>
                  <a:cubicBezTo>
                    <a:pt x="4" y="24"/>
                    <a:pt x="4" y="24"/>
                    <a:pt x="5" y="24"/>
                  </a:cubicBezTo>
                  <a:cubicBezTo>
                    <a:pt x="3" y="23"/>
                    <a:pt x="3" y="23"/>
                    <a:pt x="3" y="23"/>
                  </a:cubicBezTo>
                  <a:cubicBezTo>
                    <a:pt x="3" y="25"/>
                    <a:pt x="3" y="25"/>
                    <a:pt x="3" y="25"/>
                  </a:cubicBezTo>
                  <a:cubicBezTo>
                    <a:pt x="3" y="23"/>
                    <a:pt x="3" y="23"/>
                    <a:pt x="3" y="23"/>
                  </a:cubicBezTo>
                  <a:cubicBezTo>
                    <a:pt x="1" y="23"/>
                    <a:pt x="1" y="23"/>
                    <a:pt x="1" y="23"/>
                  </a:cubicBezTo>
                  <a:cubicBezTo>
                    <a:pt x="0" y="24"/>
                    <a:pt x="0" y="24"/>
                    <a:pt x="0" y="25"/>
                  </a:cubicBezTo>
                  <a:cubicBezTo>
                    <a:pt x="0" y="26"/>
                    <a:pt x="0" y="26"/>
                    <a:pt x="0" y="26"/>
                  </a:cubicBezTo>
                  <a:cubicBezTo>
                    <a:pt x="2" y="27"/>
                    <a:pt x="2" y="27"/>
                    <a:pt x="2" y="27"/>
                  </a:cubicBezTo>
                  <a:cubicBezTo>
                    <a:pt x="53" y="48"/>
                    <a:pt x="104" y="69"/>
                    <a:pt x="155" y="90"/>
                  </a:cubicBezTo>
                  <a:cubicBezTo>
                    <a:pt x="161" y="93"/>
                    <a:pt x="161" y="93"/>
                    <a:pt x="161" y="93"/>
                  </a:cubicBezTo>
                  <a:cubicBezTo>
                    <a:pt x="157" y="87"/>
                    <a:pt x="157" y="87"/>
                    <a:pt x="157" y="87"/>
                  </a:cubicBezTo>
                  <a:cubicBezTo>
                    <a:pt x="136" y="58"/>
                    <a:pt x="114" y="30"/>
                    <a:pt x="91" y="2"/>
                  </a:cubicBezTo>
                  <a:cubicBezTo>
                    <a:pt x="90" y="1"/>
                    <a:pt x="89" y="1"/>
                    <a:pt x="88" y="0"/>
                  </a:cubicBezTo>
                  <a:cubicBezTo>
                    <a:pt x="87" y="0"/>
                    <a:pt x="86" y="0"/>
                    <a:pt x="85" y="0"/>
                  </a:cubicBezTo>
                  <a:cubicBezTo>
                    <a:pt x="84" y="0"/>
                    <a:pt x="84" y="0"/>
                    <a:pt x="83" y="0"/>
                  </a:cubicBezTo>
                  <a:cubicBezTo>
                    <a:pt x="56" y="7"/>
                    <a:pt x="29" y="14"/>
                    <a:pt x="2" y="22"/>
                  </a:cubicBezTo>
                  <a:cubicBezTo>
                    <a:pt x="1" y="22"/>
                    <a:pt x="1" y="22"/>
                    <a:pt x="1" y="22"/>
                  </a:cubicBezTo>
                  <a:cubicBezTo>
                    <a:pt x="1" y="23"/>
                    <a:pt x="1" y="23"/>
                    <a:pt x="1" y="23"/>
                  </a:cubicBezTo>
                  <a:lnTo>
                    <a:pt x="3" y="2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2" name="Google Shape;3512;p36"/>
            <p:cNvSpPr/>
            <p:nvPr/>
          </p:nvSpPr>
          <p:spPr>
            <a:xfrm>
              <a:off x="5738813" y="4173539"/>
              <a:ext cx="79375" cy="79375"/>
            </a:xfrm>
            <a:custGeom>
              <a:rect b="b" l="l" r="r" t="t"/>
              <a:pathLst>
                <a:path extrusionOk="0" h="164" w="166">
                  <a:moveTo>
                    <a:pt x="13" y="164"/>
                  </a:moveTo>
                  <a:cubicBezTo>
                    <a:pt x="9" y="161"/>
                    <a:pt x="6" y="158"/>
                    <a:pt x="3" y="155"/>
                  </a:cubicBezTo>
                  <a:cubicBezTo>
                    <a:pt x="0" y="150"/>
                    <a:pt x="3" y="146"/>
                    <a:pt x="7" y="143"/>
                  </a:cubicBezTo>
                  <a:cubicBezTo>
                    <a:pt x="26" y="123"/>
                    <a:pt x="46" y="103"/>
                    <a:pt x="66" y="83"/>
                  </a:cubicBezTo>
                  <a:cubicBezTo>
                    <a:pt x="92" y="58"/>
                    <a:pt x="117" y="32"/>
                    <a:pt x="143" y="7"/>
                  </a:cubicBezTo>
                  <a:cubicBezTo>
                    <a:pt x="147" y="3"/>
                    <a:pt x="151" y="0"/>
                    <a:pt x="156" y="3"/>
                  </a:cubicBezTo>
                  <a:cubicBezTo>
                    <a:pt x="164" y="6"/>
                    <a:pt x="166" y="15"/>
                    <a:pt x="159" y="21"/>
                  </a:cubicBezTo>
                  <a:cubicBezTo>
                    <a:pt x="133" y="47"/>
                    <a:pt x="107" y="73"/>
                    <a:pt x="82" y="99"/>
                  </a:cubicBezTo>
                  <a:cubicBezTo>
                    <a:pt x="62" y="118"/>
                    <a:pt x="42" y="138"/>
                    <a:pt x="23" y="158"/>
                  </a:cubicBezTo>
                  <a:cubicBezTo>
                    <a:pt x="20" y="160"/>
                    <a:pt x="17" y="162"/>
                    <a:pt x="13" y="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3" name="Google Shape;3513;p36"/>
            <p:cNvSpPr/>
            <p:nvPr/>
          </p:nvSpPr>
          <p:spPr>
            <a:xfrm>
              <a:off x="5738813" y="4173539"/>
              <a:ext cx="77788" cy="80963"/>
            </a:xfrm>
            <a:custGeom>
              <a:rect b="b" l="l" r="r" t="t"/>
              <a:pathLst>
                <a:path extrusionOk="0" h="168" w="165">
                  <a:moveTo>
                    <a:pt x="13" y="165"/>
                  </a:moveTo>
                  <a:cubicBezTo>
                    <a:pt x="14" y="164"/>
                    <a:pt x="14" y="164"/>
                    <a:pt x="14" y="164"/>
                  </a:cubicBezTo>
                  <a:cubicBezTo>
                    <a:pt x="10" y="160"/>
                    <a:pt x="7" y="158"/>
                    <a:pt x="5" y="155"/>
                  </a:cubicBezTo>
                  <a:cubicBezTo>
                    <a:pt x="4" y="154"/>
                    <a:pt x="4" y="153"/>
                    <a:pt x="4" y="152"/>
                  </a:cubicBezTo>
                  <a:cubicBezTo>
                    <a:pt x="4" y="151"/>
                    <a:pt x="4" y="150"/>
                    <a:pt x="5" y="149"/>
                  </a:cubicBezTo>
                  <a:cubicBezTo>
                    <a:pt x="6" y="148"/>
                    <a:pt x="7" y="146"/>
                    <a:pt x="8" y="145"/>
                  </a:cubicBezTo>
                  <a:cubicBezTo>
                    <a:pt x="28" y="126"/>
                    <a:pt x="48" y="106"/>
                    <a:pt x="68" y="86"/>
                  </a:cubicBezTo>
                  <a:cubicBezTo>
                    <a:pt x="93" y="60"/>
                    <a:pt x="119" y="35"/>
                    <a:pt x="144" y="9"/>
                  </a:cubicBezTo>
                  <a:cubicBezTo>
                    <a:pt x="146" y="8"/>
                    <a:pt x="147" y="6"/>
                    <a:pt x="148" y="6"/>
                  </a:cubicBezTo>
                  <a:cubicBezTo>
                    <a:pt x="150" y="5"/>
                    <a:pt x="151" y="4"/>
                    <a:pt x="152" y="4"/>
                  </a:cubicBezTo>
                  <a:cubicBezTo>
                    <a:pt x="153" y="4"/>
                    <a:pt x="154" y="5"/>
                    <a:pt x="156" y="5"/>
                  </a:cubicBezTo>
                  <a:cubicBezTo>
                    <a:pt x="159" y="7"/>
                    <a:pt x="161" y="10"/>
                    <a:pt x="161" y="13"/>
                  </a:cubicBezTo>
                  <a:cubicBezTo>
                    <a:pt x="161" y="16"/>
                    <a:pt x="160" y="18"/>
                    <a:pt x="158" y="21"/>
                  </a:cubicBezTo>
                  <a:cubicBezTo>
                    <a:pt x="132" y="47"/>
                    <a:pt x="106" y="72"/>
                    <a:pt x="80" y="98"/>
                  </a:cubicBezTo>
                  <a:cubicBezTo>
                    <a:pt x="61" y="118"/>
                    <a:pt x="41" y="138"/>
                    <a:pt x="21" y="157"/>
                  </a:cubicBezTo>
                  <a:cubicBezTo>
                    <a:pt x="19" y="159"/>
                    <a:pt x="16" y="161"/>
                    <a:pt x="11" y="164"/>
                  </a:cubicBezTo>
                  <a:cubicBezTo>
                    <a:pt x="13" y="165"/>
                    <a:pt x="13" y="165"/>
                    <a:pt x="13" y="165"/>
                  </a:cubicBezTo>
                  <a:cubicBezTo>
                    <a:pt x="14" y="164"/>
                    <a:pt x="14" y="164"/>
                    <a:pt x="14" y="164"/>
                  </a:cubicBezTo>
                  <a:cubicBezTo>
                    <a:pt x="13" y="165"/>
                    <a:pt x="13" y="165"/>
                    <a:pt x="13" y="165"/>
                  </a:cubicBezTo>
                  <a:cubicBezTo>
                    <a:pt x="14" y="167"/>
                    <a:pt x="14" y="167"/>
                    <a:pt x="14" y="167"/>
                  </a:cubicBezTo>
                  <a:cubicBezTo>
                    <a:pt x="18" y="164"/>
                    <a:pt x="21" y="163"/>
                    <a:pt x="24" y="160"/>
                  </a:cubicBezTo>
                  <a:cubicBezTo>
                    <a:pt x="44" y="140"/>
                    <a:pt x="63" y="121"/>
                    <a:pt x="83" y="101"/>
                  </a:cubicBezTo>
                  <a:cubicBezTo>
                    <a:pt x="109" y="75"/>
                    <a:pt x="135" y="50"/>
                    <a:pt x="160" y="24"/>
                  </a:cubicBezTo>
                  <a:cubicBezTo>
                    <a:pt x="164" y="21"/>
                    <a:pt x="165" y="17"/>
                    <a:pt x="165" y="13"/>
                  </a:cubicBezTo>
                  <a:cubicBezTo>
                    <a:pt x="165" y="8"/>
                    <a:pt x="162" y="4"/>
                    <a:pt x="157" y="2"/>
                  </a:cubicBezTo>
                  <a:cubicBezTo>
                    <a:pt x="156" y="1"/>
                    <a:pt x="154" y="0"/>
                    <a:pt x="152" y="0"/>
                  </a:cubicBezTo>
                  <a:cubicBezTo>
                    <a:pt x="150" y="0"/>
                    <a:pt x="148" y="1"/>
                    <a:pt x="146" y="2"/>
                  </a:cubicBezTo>
                  <a:cubicBezTo>
                    <a:pt x="144" y="3"/>
                    <a:pt x="143" y="5"/>
                    <a:pt x="142" y="6"/>
                  </a:cubicBezTo>
                  <a:cubicBezTo>
                    <a:pt x="116" y="32"/>
                    <a:pt x="90" y="57"/>
                    <a:pt x="65" y="83"/>
                  </a:cubicBezTo>
                  <a:cubicBezTo>
                    <a:pt x="45" y="103"/>
                    <a:pt x="25" y="123"/>
                    <a:pt x="5" y="143"/>
                  </a:cubicBezTo>
                  <a:cubicBezTo>
                    <a:pt x="4" y="144"/>
                    <a:pt x="3" y="145"/>
                    <a:pt x="2" y="147"/>
                  </a:cubicBezTo>
                  <a:cubicBezTo>
                    <a:pt x="1" y="148"/>
                    <a:pt x="0" y="150"/>
                    <a:pt x="0" y="152"/>
                  </a:cubicBezTo>
                  <a:cubicBezTo>
                    <a:pt x="0" y="154"/>
                    <a:pt x="1" y="155"/>
                    <a:pt x="2" y="157"/>
                  </a:cubicBezTo>
                  <a:cubicBezTo>
                    <a:pt x="4" y="161"/>
                    <a:pt x="8" y="163"/>
                    <a:pt x="11" y="167"/>
                  </a:cubicBezTo>
                  <a:cubicBezTo>
                    <a:pt x="12" y="168"/>
                    <a:pt x="12" y="168"/>
                    <a:pt x="12" y="168"/>
                  </a:cubicBezTo>
                  <a:cubicBezTo>
                    <a:pt x="14" y="167"/>
                    <a:pt x="14" y="167"/>
                    <a:pt x="14" y="167"/>
                  </a:cubicBezTo>
                  <a:lnTo>
                    <a:pt x="13" y="16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4" name="Google Shape;3514;p36"/>
            <p:cNvSpPr/>
            <p:nvPr/>
          </p:nvSpPr>
          <p:spPr>
            <a:xfrm>
              <a:off x="5748338" y="4184651"/>
              <a:ext cx="79375" cy="77788"/>
            </a:xfrm>
            <a:custGeom>
              <a:rect b="b" l="l" r="r" t="t"/>
              <a:pathLst>
                <a:path extrusionOk="0" h="164" w="165">
                  <a:moveTo>
                    <a:pt x="12" y="164"/>
                  </a:moveTo>
                  <a:cubicBezTo>
                    <a:pt x="9" y="161"/>
                    <a:pt x="5" y="158"/>
                    <a:pt x="3" y="155"/>
                  </a:cubicBezTo>
                  <a:cubicBezTo>
                    <a:pt x="0" y="151"/>
                    <a:pt x="2" y="146"/>
                    <a:pt x="6" y="143"/>
                  </a:cubicBezTo>
                  <a:cubicBezTo>
                    <a:pt x="25" y="124"/>
                    <a:pt x="44" y="104"/>
                    <a:pt x="63" y="85"/>
                  </a:cubicBezTo>
                  <a:cubicBezTo>
                    <a:pt x="90" y="59"/>
                    <a:pt x="116" y="33"/>
                    <a:pt x="142" y="6"/>
                  </a:cubicBezTo>
                  <a:cubicBezTo>
                    <a:pt x="148" y="1"/>
                    <a:pt x="153" y="0"/>
                    <a:pt x="158" y="3"/>
                  </a:cubicBezTo>
                  <a:cubicBezTo>
                    <a:pt x="164" y="7"/>
                    <a:pt x="165" y="15"/>
                    <a:pt x="159" y="20"/>
                  </a:cubicBezTo>
                  <a:cubicBezTo>
                    <a:pt x="144" y="35"/>
                    <a:pt x="129" y="50"/>
                    <a:pt x="114" y="65"/>
                  </a:cubicBezTo>
                  <a:cubicBezTo>
                    <a:pt x="92" y="87"/>
                    <a:pt x="70" y="110"/>
                    <a:pt x="48" y="132"/>
                  </a:cubicBezTo>
                  <a:cubicBezTo>
                    <a:pt x="39" y="141"/>
                    <a:pt x="30" y="150"/>
                    <a:pt x="21" y="159"/>
                  </a:cubicBezTo>
                  <a:cubicBezTo>
                    <a:pt x="19" y="160"/>
                    <a:pt x="16" y="161"/>
                    <a:pt x="12" y="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5" name="Google Shape;3515;p36"/>
            <p:cNvSpPr/>
            <p:nvPr/>
          </p:nvSpPr>
          <p:spPr>
            <a:xfrm>
              <a:off x="5748338" y="4184651"/>
              <a:ext cx="79375" cy="79375"/>
            </a:xfrm>
            <a:custGeom>
              <a:rect b="b" l="l" r="r" t="t"/>
              <a:pathLst>
                <a:path extrusionOk="0" h="167" w="165">
                  <a:moveTo>
                    <a:pt x="12" y="165"/>
                  </a:moveTo>
                  <a:cubicBezTo>
                    <a:pt x="14" y="163"/>
                    <a:pt x="14" y="163"/>
                    <a:pt x="14" y="163"/>
                  </a:cubicBezTo>
                  <a:cubicBezTo>
                    <a:pt x="10" y="160"/>
                    <a:pt x="7" y="158"/>
                    <a:pt x="5" y="155"/>
                  </a:cubicBezTo>
                  <a:cubicBezTo>
                    <a:pt x="4" y="154"/>
                    <a:pt x="4" y="153"/>
                    <a:pt x="4" y="152"/>
                  </a:cubicBezTo>
                  <a:cubicBezTo>
                    <a:pt x="4" y="150"/>
                    <a:pt x="5" y="148"/>
                    <a:pt x="7" y="145"/>
                  </a:cubicBezTo>
                  <a:cubicBezTo>
                    <a:pt x="26" y="126"/>
                    <a:pt x="46" y="107"/>
                    <a:pt x="65" y="88"/>
                  </a:cubicBezTo>
                  <a:cubicBezTo>
                    <a:pt x="91" y="61"/>
                    <a:pt x="118" y="35"/>
                    <a:pt x="144" y="9"/>
                  </a:cubicBezTo>
                  <a:cubicBezTo>
                    <a:pt x="146" y="7"/>
                    <a:pt x="147" y="6"/>
                    <a:pt x="148" y="5"/>
                  </a:cubicBezTo>
                  <a:cubicBezTo>
                    <a:pt x="150" y="4"/>
                    <a:pt x="151" y="4"/>
                    <a:pt x="152" y="4"/>
                  </a:cubicBezTo>
                  <a:cubicBezTo>
                    <a:pt x="154" y="4"/>
                    <a:pt x="155" y="5"/>
                    <a:pt x="157" y="6"/>
                  </a:cubicBezTo>
                  <a:cubicBezTo>
                    <a:pt x="160" y="8"/>
                    <a:pt x="161" y="10"/>
                    <a:pt x="161" y="13"/>
                  </a:cubicBezTo>
                  <a:cubicBezTo>
                    <a:pt x="161" y="15"/>
                    <a:pt x="160" y="18"/>
                    <a:pt x="158" y="20"/>
                  </a:cubicBezTo>
                  <a:cubicBezTo>
                    <a:pt x="143" y="35"/>
                    <a:pt x="128" y="50"/>
                    <a:pt x="113" y="65"/>
                  </a:cubicBezTo>
                  <a:cubicBezTo>
                    <a:pt x="91" y="87"/>
                    <a:pt x="69" y="109"/>
                    <a:pt x="47" y="131"/>
                  </a:cubicBezTo>
                  <a:cubicBezTo>
                    <a:pt x="38" y="140"/>
                    <a:pt x="29" y="149"/>
                    <a:pt x="19" y="158"/>
                  </a:cubicBezTo>
                  <a:cubicBezTo>
                    <a:pt x="18" y="160"/>
                    <a:pt x="15" y="161"/>
                    <a:pt x="11" y="163"/>
                  </a:cubicBezTo>
                  <a:cubicBezTo>
                    <a:pt x="12" y="165"/>
                    <a:pt x="12" y="165"/>
                    <a:pt x="12" y="165"/>
                  </a:cubicBezTo>
                  <a:cubicBezTo>
                    <a:pt x="14" y="163"/>
                    <a:pt x="14" y="163"/>
                    <a:pt x="14" y="163"/>
                  </a:cubicBezTo>
                  <a:cubicBezTo>
                    <a:pt x="12" y="165"/>
                    <a:pt x="12" y="165"/>
                    <a:pt x="12" y="165"/>
                  </a:cubicBezTo>
                  <a:cubicBezTo>
                    <a:pt x="13" y="166"/>
                    <a:pt x="13" y="166"/>
                    <a:pt x="13" y="166"/>
                  </a:cubicBezTo>
                  <a:cubicBezTo>
                    <a:pt x="17" y="164"/>
                    <a:pt x="20" y="163"/>
                    <a:pt x="22" y="161"/>
                  </a:cubicBezTo>
                  <a:cubicBezTo>
                    <a:pt x="31" y="152"/>
                    <a:pt x="41" y="143"/>
                    <a:pt x="50" y="134"/>
                  </a:cubicBezTo>
                  <a:cubicBezTo>
                    <a:pt x="72" y="112"/>
                    <a:pt x="94" y="90"/>
                    <a:pt x="116" y="68"/>
                  </a:cubicBezTo>
                  <a:cubicBezTo>
                    <a:pt x="131" y="53"/>
                    <a:pt x="146" y="38"/>
                    <a:pt x="161" y="23"/>
                  </a:cubicBezTo>
                  <a:cubicBezTo>
                    <a:pt x="163" y="20"/>
                    <a:pt x="165" y="16"/>
                    <a:pt x="165" y="13"/>
                  </a:cubicBezTo>
                  <a:cubicBezTo>
                    <a:pt x="165" y="9"/>
                    <a:pt x="163" y="5"/>
                    <a:pt x="159" y="3"/>
                  </a:cubicBezTo>
                  <a:cubicBezTo>
                    <a:pt x="157" y="1"/>
                    <a:pt x="155" y="0"/>
                    <a:pt x="152" y="0"/>
                  </a:cubicBezTo>
                  <a:cubicBezTo>
                    <a:pt x="150" y="0"/>
                    <a:pt x="148" y="1"/>
                    <a:pt x="147" y="2"/>
                  </a:cubicBezTo>
                  <a:cubicBezTo>
                    <a:pt x="145" y="3"/>
                    <a:pt x="143" y="4"/>
                    <a:pt x="141" y="6"/>
                  </a:cubicBezTo>
                  <a:cubicBezTo>
                    <a:pt x="115" y="32"/>
                    <a:pt x="88" y="59"/>
                    <a:pt x="62" y="85"/>
                  </a:cubicBezTo>
                  <a:cubicBezTo>
                    <a:pt x="43" y="104"/>
                    <a:pt x="24" y="123"/>
                    <a:pt x="4" y="143"/>
                  </a:cubicBezTo>
                  <a:cubicBezTo>
                    <a:pt x="2" y="145"/>
                    <a:pt x="0" y="148"/>
                    <a:pt x="0" y="152"/>
                  </a:cubicBezTo>
                  <a:cubicBezTo>
                    <a:pt x="0" y="154"/>
                    <a:pt x="0" y="155"/>
                    <a:pt x="1" y="157"/>
                  </a:cubicBezTo>
                  <a:cubicBezTo>
                    <a:pt x="4" y="161"/>
                    <a:pt x="8" y="163"/>
                    <a:pt x="11" y="166"/>
                  </a:cubicBezTo>
                  <a:cubicBezTo>
                    <a:pt x="12" y="167"/>
                    <a:pt x="12" y="167"/>
                    <a:pt x="12" y="167"/>
                  </a:cubicBezTo>
                  <a:cubicBezTo>
                    <a:pt x="13" y="166"/>
                    <a:pt x="13" y="166"/>
                    <a:pt x="13" y="166"/>
                  </a:cubicBezTo>
                  <a:lnTo>
                    <a:pt x="12" y="16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6" name="Google Shape;3516;p36"/>
            <p:cNvSpPr/>
            <p:nvPr/>
          </p:nvSpPr>
          <p:spPr>
            <a:xfrm>
              <a:off x="5759451" y="4194176"/>
              <a:ext cx="77788" cy="79375"/>
            </a:xfrm>
            <a:custGeom>
              <a:rect b="b" l="l" r="r" t="t"/>
              <a:pathLst>
                <a:path extrusionOk="0" h="165" w="164">
                  <a:moveTo>
                    <a:pt x="12" y="165"/>
                  </a:moveTo>
                  <a:cubicBezTo>
                    <a:pt x="9" y="161"/>
                    <a:pt x="5" y="159"/>
                    <a:pt x="3" y="156"/>
                  </a:cubicBezTo>
                  <a:cubicBezTo>
                    <a:pt x="0" y="151"/>
                    <a:pt x="2" y="147"/>
                    <a:pt x="6" y="143"/>
                  </a:cubicBezTo>
                  <a:cubicBezTo>
                    <a:pt x="28" y="121"/>
                    <a:pt x="51" y="98"/>
                    <a:pt x="73" y="76"/>
                  </a:cubicBezTo>
                  <a:cubicBezTo>
                    <a:pt x="96" y="53"/>
                    <a:pt x="119" y="30"/>
                    <a:pt x="142" y="7"/>
                  </a:cubicBezTo>
                  <a:cubicBezTo>
                    <a:pt x="148" y="1"/>
                    <a:pt x="154" y="0"/>
                    <a:pt x="159" y="5"/>
                  </a:cubicBezTo>
                  <a:cubicBezTo>
                    <a:pt x="164" y="10"/>
                    <a:pt x="164" y="16"/>
                    <a:pt x="158" y="22"/>
                  </a:cubicBezTo>
                  <a:cubicBezTo>
                    <a:pt x="113" y="67"/>
                    <a:pt x="67" y="113"/>
                    <a:pt x="22" y="158"/>
                  </a:cubicBezTo>
                  <a:cubicBezTo>
                    <a:pt x="19" y="160"/>
                    <a:pt x="16" y="162"/>
                    <a:pt x="12" y="1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7" name="Google Shape;3517;p36"/>
            <p:cNvSpPr/>
            <p:nvPr/>
          </p:nvSpPr>
          <p:spPr>
            <a:xfrm>
              <a:off x="5759451" y="4194176"/>
              <a:ext cx="79375" cy="79375"/>
            </a:xfrm>
            <a:custGeom>
              <a:rect b="b" l="l" r="r" t="t"/>
              <a:pathLst>
                <a:path extrusionOk="0" h="167" w="166">
                  <a:moveTo>
                    <a:pt x="13" y="165"/>
                  </a:moveTo>
                  <a:cubicBezTo>
                    <a:pt x="15" y="163"/>
                    <a:pt x="15" y="163"/>
                    <a:pt x="15" y="163"/>
                  </a:cubicBezTo>
                  <a:cubicBezTo>
                    <a:pt x="11" y="160"/>
                    <a:pt x="7" y="157"/>
                    <a:pt x="5" y="155"/>
                  </a:cubicBezTo>
                  <a:cubicBezTo>
                    <a:pt x="5" y="153"/>
                    <a:pt x="4" y="152"/>
                    <a:pt x="4" y="151"/>
                  </a:cubicBezTo>
                  <a:cubicBezTo>
                    <a:pt x="4" y="150"/>
                    <a:pt x="5" y="149"/>
                    <a:pt x="5" y="148"/>
                  </a:cubicBezTo>
                  <a:cubicBezTo>
                    <a:pt x="6" y="147"/>
                    <a:pt x="7" y="146"/>
                    <a:pt x="8" y="144"/>
                  </a:cubicBezTo>
                  <a:cubicBezTo>
                    <a:pt x="31" y="122"/>
                    <a:pt x="53" y="100"/>
                    <a:pt x="75" y="77"/>
                  </a:cubicBezTo>
                  <a:cubicBezTo>
                    <a:pt x="99" y="54"/>
                    <a:pt x="122" y="31"/>
                    <a:pt x="145" y="8"/>
                  </a:cubicBezTo>
                  <a:cubicBezTo>
                    <a:pt x="148" y="5"/>
                    <a:pt x="151" y="4"/>
                    <a:pt x="153" y="4"/>
                  </a:cubicBezTo>
                  <a:cubicBezTo>
                    <a:pt x="155" y="4"/>
                    <a:pt x="157" y="5"/>
                    <a:pt x="159" y="7"/>
                  </a:cubicBezTo>
                  <a:cubicBezTo>
                    <a:pt x="161" y="8"/>
                    <a:pt x="162" y="10"/>
                    <a:pt x="162" y="12"/>
                  </a:cubicBezTo>
                  <a:cubicBezTo>
                    <a:pt x="162" y="15"/>
                    <a:pt x="160" y="18"/>
                    <a:pt x="157" y="20"/>
                  </a:cubicBezTo>
                  <a:cubicBezTo>
                    <a:pt x="112" y="66"/>
                    <a:pt x="67" y="111"/>
                    <a:pt x="21" y="157"/>
                  </a:cubicBezTo>
                  <a:cubicBezTo>
                    <a:pt x="19" y="159"/>
                    <a:pt x="16" y="160"/>
                    <a:pt x="12" y="163"/>
                  </a:cubicBezTo>
                  <a:cubicBezTo>
                    <a:pt x="13" y="165"/>
                    <a:pt x="13" y="165"/>
                    <a:pt x="13" y="165"/>
                  </a:cubicBezTo>
                  <a:cubicBezTo>
                    <a:pt x="15" y="163"/>
                    <a:pt x="15" y="163"/>
                    <a:pt x="15" y="163"/>
                  </a:cubicBezTo>
                  <a:cubicBezTo>
                    <a:pt x="13" y="165"/>
                    <a:pt x="13" y="165"/>
                    <a:pt x="13" y="165"/>
                  </a:cubicBezTo>
                  <a:cubicBezTo>
                    <a:pt x="15" y="166"/>
                    <a:pt x="15" y="166"/>
                    <a:pt x="15" y="166"/>
                  </a:cubicBezTo>
                  <a:cubicBezTo>
                    <a:pt x="18" y="163"/>
                    <a:pt x="22" y="162"/>
                    <a:pt x="24" y="159"/>
                  </a:cubicBezTo>
                  <a:cubicBezTo>
                    <a:pt x="70" y="114"/>
                    <a:pt x="115" y="69"/>
                    <a:pt x="160" y="23"/>
                  </a:cubicBezTo>
                  <a:cubicBezTo>
                    <a:pt x="164" y="20"/>
                    <a:pt x="166" y="16"/>
                    <a:pt x="166" y="12"/>
                  </a:cubicBezTo>
                  <a:cubicBezTo>
                    <a:pt x="166" y="9"/>
                    <a:pt x="164" y="6"/>
                    <a:pt x="162" y="4"/>
                  </a:cubicBezTo>
                  <a:cubicBezTo>
                    <a:pt x="159" y="1"/>
                    <a:pt x="156" y="0"/>
                    <a:pt x="153" y="0"/>
                  </a:cubicBezTo>
                  <a:cubicBezTo>
                    <a:pt x="149" y="0"/>
                    <a:pt x="145" y="2"/>
                    <a:pt x="142" y="5"/>
                  </a:cubicBezTo>
                  <a:cubicBezTo>
                    <a:pt x="119" y="28"/>
                    <a:pt x="96" y="51"/>
                    <a:pt x="73" y="75"/>
                  </a:cubicBezTo>
                  <a:cubicBezTo>
                    <a:pt x="50" y="97"/>
                    <a:pt x="28" y="119"/>
                    <a:pt x="5" y="142"/>
                  </a:cubicBezTo>
                  <a:cubicBezTo>
                    <a:pt x="4" y="143"/>
                    <a:pt x="3" y="144"/>
                    <a:pt x="2" y="146"/>
                  </a:cubicBezTo>
                  <a:cubicBezTo>
                    <a:pt x="1" y="148"/>
                    <a:pt x="0" y="149"/>
                    <a:pt x="0" y="151"/>
                  </a:cubicBezTo>
                  <a:cubicBezTo>
                    <a:pt x="0" y="153"/>
                    <a:pt x="1" y="155"/>
                    <a:pt x="2" y="157"/>
                  </a:cubicBezTo>
                  <a:cubicBezTo>
                    <a:pt x="5" y="161"/>
                    <a:pt x="9" y="163"/>
                    <a:pt x="12" y="166"/>
                  </a:cubicBezTo>
                  <a:cubicBezTo>
                    <a:pt x="13" y="167"/>
                    <a:pt x="13" y="167"/>
                    <a:pt x="13" y="167"/>
                  </a:cubicBezTo>
                  <a:cubicBezTo>
                    <a:pt x="15" y="166"/>
                    <a:pt x="15" y="166"/>
                    <a:pt x="15" y="166"/>
                  </a:cubicBezTo>
                  <a:lnTo>
                    <a:pt x="13" y="16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8" name="Google Shape;3518;p36"/>
            <p:cNvSpPr/>
            <p:nvPr/>
          </p:nvSpPr>
          <p:spPr>
            <a:xfrm>
              <a:off x="6121401" y="4154489"/>
              <a:ext cx="39688" cy="63500"/>
            </a:xfrm>
            <a:custGeom>
              <a:rect b="b" l="l" r="r" t="t"/>
              <a:pathLst>
                <a:path extrusionOk="0" h="131" w="85">
                  <a:moveTo>
                    <a:pt x="75" y="0"/>
                  </a:moveTo>
                  <a:cubicBezTo>
                    <a:pt x="78" y="8"/>
                    <a:pt x="82" y="15"/>
                    <a:pt x="85" y="23"/>
                  </a:cubicBezTo>
                  <a:cubicBezTo>
                    <a:pt x="85" y="24"/>
                    <a:pt x="85" y="27"/>
                    <a:pt x="84" y="28"/>
                  </a:cubicBezTo>
                  <a:cubicBezTo>
                    <a:pt x="63" y="62"/>
                    <a:pt x="41" y="96"/>
                    <a:pt x="19" y="130"/>
                  </a:cubicBezTo>
                  <a:cubicBezTo>
                    <a:pt x="19" y="131"/>
                    <a:pt x="19" y="131"/>
                    <a:pt x="18" y="131"/>
                  </a:cubicBezTo>
                  <a:cubicBezTo>
                    <a:pt x="16" y="127"/>
                    <a:pt x="15" y="122"/>
                    <a:pt x="13" y="117"/>
                  </a:cubicBezTo>
                  <a:cubicBezTo>
                    <a:pt x="9" y="103"/>
                    <a:pt x="4" y="89"/>
                    <a:pt x="0" y="75"/>
                  </a:cubicBezTo>
                  <a:cubicBezTo>
                    <a:pt x="0" y="72"/>
                    <a:pt x="0" y="69"/>
                    <a:pt x="2" y="67"/>
                  </a:cubicBezTo>
                  <a:cubicBezTo>
                    <a:pt x="26" y="45"/>
                    <a:pt x="49" y="23"/>
                    <a:pt x="73" y="1"/>
                  </a:cubicBezTo>
                  <a:cubicBezTo>
                    <a:pt x="74" y="1"/>
                    <a:pt x="74" y="1"/>
                    <a:pt x="7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9" name="Google Shape;3519;p36"/>
            <p:cNvSpPr/>
            <p:nvPr/>
          </p:nvSpPr>
          <p:spPr>
            <a:xfrm>
              <a:off x="6119813" y="4154489"/>
              <a:ext cx="42863" cy="65088"/>
            </a:xfrm>
            <a:custGeom>
              <a:rect b="b" l="l" r="r" t="t"/>
              <a:pathLst>
                <a:path extrusionOk="0" h="137" w="89">
                  <a:moveTo>
                    <a:pt x="77" y="2"/>
                  </a:moveTo>
                  <a:cubicBezTo>
                    <a:pt x="75" y="3"/>
                    <a:pt x="75" y="3"/>
                    <a:pt x="75" y="3"/>
                  </a:cubicBezTo>
                  <a:cubicBezTo>
                    <a:pt x="79" y="11"/>
                    <a:pt x="82" y="18"/>
                    <a:pt x="85" y="26"/>
                  </a:cubicBezTo>
                  <a:cubicBezTo>
                    <a:pt x="85" y="26"/>
                    <a:pt x="85" y="27"/>
                    <a:pt x="85" y="27"/>
                  </a:cubicBezTo>
                  <a:cubicBezTo>
                    <a:pt x="85" y="28"/>
                    <a:pt x="85" y="29"/>
                    <a:pt x="85" y="29"/>
                  </a:cubicBezTo>
                  <a:cubicBezTo>
                    <a:pt x="63" y="63"/>
                    <a:pt x="41" y="97"/>
                    <a:pt x="20" y="131"/>
                  </a:cubicBezTo>
                  <a:cubicBezTo>
                    <a:pt x="20" y="132"/>
                    <a:pt x="20" y="132"/>
                    <a:pt x="20" y="132"/>
                  </a:cubicBezTo>
                  <a:cubicBezTo>
                    <a:pt x="20" y="131"/>
                    <a:pt x="20" y="131"/>
                    <a:pt x="20" y="131"/>
                  </a:cubicBezTo>
                  <a:cubicBezTo>
                    <a:pt x="19" y="131"/>
                    <a:pt x="19" y="131"/>
                    <a:pt x="19" y="131"/>
                  </a:cubicBezTo>
                  <a:cubicBezTo>
                    <a:pt x="20" y="132"/>
                    <a:pt x="20" y="132"/>
                    <a:pt x="20" y="132"/>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19" y="131"/>
                    <a:pt x="19" y="132"/>
                  </a:cubicBezTo>
                  <a:cubicBezTo>
                    <a:pt x="20" y="133"/>
                    <a:pt x="20" y="133"/>
                    <a:pt x="20" y="133"/>
                  </a:cubicBezTo>
                  <a:cubicBezTo>
                    <a:pt x="22" y="133"/>
                    <a:pt x="22" y="133"/>
                    <a:pt x="22" y="133"/>
                  </a:cubicBezTo>
                  <a:cubicBezTo>
                    <a:pt x="20" y="128"/>
                    <a:pt x="19" y="124"/>
                    <a:pt x="17" y="119"/>
                  </a:cubicBezTo>
                  <a:cubicBezTo>
                    <a:pt x="13" y="105"/>
                    <a:pt x="8" y="90"/>
                    <a:pt x="4" y="76"/>
                  </a:cubicBezTo>
                  <a:cubicBezTo>
                    <a:pt x="4" y="76"/>
                    <a:pt x="4" y="75"/>
                    <a:pt x="4" y="75"/>
                  </a:cubicBezTo>
                  <a:cubicBezTo>
                    <a:pt x="4" y="74"/>
                    <a:pt x="4" y="73"/>
                    <a:pt x="4" y="72"/>
                  </a:cubicBezTo>
                  <a:cubicBezTo>
                    <a:pt x="5" y="72"/>
                    <a:pt x="5" y="71"/>
                    <a:pt x="5" y="71"/>
                  </a:cubicBezTo>
                  <a:cubicBezTo>
                    <a:pt x="29" y="49"/>
                    <a:pt x="53" y="27"/>
                    <a:pt x="77" y="4"/>
                  </a:cubicBezTo>
                  <a:cubicBezTo>
                    <a:pt x="77" y="4"/>
                    <a:pt x="77" y="4"/>
                    <a:pt x="77" y="4"/>
                  </a:cubicBezTo>
                  <a:cubicBezTo>
                    <a:pt x="76" y="4"/>
                    <a:pt x="76" y="4"/>
                    <a:pt x="76" y="4"/>
                  </a:cubicBezTo>
                  <a:cubicBezTo>
                    <a:pt x="76" y="5"/>
                    <a:pt x="76" y="5"/>
                    <a:pt x="76" y="5"/>
                  </a:cubicBezTo>
                  <a:cubicBezTo>
                    <a:pt x="77" y="4"/>
                    <a:pt x="77" y="4"/>
                    <a:pt x="77" y="4"/>
                  </a:cubicBezTo>
                  <a:cubicBezTo>
                    <a:pt x="76" y="4"/>
                    <a:pt x="76" y="4"/>
                    <a:pt x="76" y="4"/>
                  </a:cubicBezTo>
                  <a:cubicBezTo>
                    <a:pt x="76" y="5"/>
                    <a:pt x="76" y="5"/>
                    <a:pt x="76" y="5"/>
                  </a:cubicBezTo>
                  <a:cubicBezTo>
                    <a:pt x="76" y="5"/>
                    <a:pt x="76" y="5"/>
                    <a:pt x="76" y="5"/>
                  </a:cubicBezTo>
                  <a:cubicBezTo>
                    <a:pt x="77" y="5"/>
                    <a:pt x="77" y="4"/>
                    <a:pt x="78" y="4"/>
                  </a:cubicBezTo>
                  <a:cubicBezTo>
                    <a:pt x="77" y="2"/>
                    <a:pt x="77" y="2"/>
                    <a:pt x="77" y="2"/>
                  </a:cubicBezTo>
                  <a:cubicBezTo>
                    <a:pt x="75" y="3"/>
                    <a:pt x="75" y="3"/>
                    <a:pt x="75" y="3"/>
                  </a:cubicBezTo>
                  <a:cubicBezTo>
                    <a:pt x="77" y="2"/>
                    <a:pt x="77" y="2"/>
                    <a:pt x="77" y="2"/>
                  </a:cubicBezTo>
                  <a:cubicBezTo>
                    <a:pt x="76" y="0"/>
                    <a:pt x="76" y="0"/>
                    <a:pt x="76" y="0"/>
                  </a:cubicBezTo>
                  <a:cubicBezTo>
                    <a:pt x="76" y="1"/>
                    <a:pt x="76" y="1"/>
                    <a:pt x="75" y="1"/>
                  </a:cubicBezTo>
                  <a:cubicBezTo>
                    <a:pt x="75" y="1"/>
                    <a:pt x="74" y="1"/>
                    <a:pt x="74" y="1"/>
                  </a:cubicBezTo>
                  <a:cubicBezTo>
                    <a:pt x="74" y="1"/>
                    <a:pt x="74" y="1"/>
                    <a:pt x="74" y="1"/>
                  </a:cubicBezTo>
                  <a:cubicBezTo>
                    <a:pt x="50" y="24"/>
                    <a:pt x="26" y="46"/>
                    <a:pt x="3" y="68"/>
                  </a:cubicBezTo>
                  <a:cubicBezTo>
                    <a:pt x="2" y="69"/>
                    <a:pt x="1" y="70"/>
                    <a:pt x="1" y="71"/>
                  </a:cubicBezTo>
                  <a:cubicBezTo>
                    <a:pt x="0" y="72"/>
                    <a:pt x="0" y="74"/>
                    <a:pt x="0" y="75"/>
                  </a:cubicBezTo>
                  <a:cubicBezTo>
                    <a:pt x="0" y="76"/>
                    <a:pt x="0" y="76"/>
                    <a:pt x="0" y="77"/>
                  </a:cubicBezTo>
                  <a:cubicBezTo>
                    <a:pt x="4" y="92"/>
                    <a:pt x="9" y="106"/>
                    <a:pt x="13" y="120"/>
                  </a:cubicBezTo>
                  <a:cubicBezTo>
                    <a:pt x="15" y="125"/>
                    <a:pt x="16" y="129"/>
                    <a:pt x="18" y="134"/>
                  </a:cubicBezTo>
                  <a:cubicBezTo>
                    <a:pt x="18" y="137"/>
                    <a:pt x="18" y="137"/>
                    <a:pt x="18" y="137"/>
                  </a:cubicBezTo>
                  <a:cubicBezTo>
                    <a:pt x="21" y="135"/>
                    <a:pt x="21" y="135"/>
                    <a:pt x="21" y="135"/>
                  </a:cubicBezTo>
                  <a:cubicBezTo>
                    <a:pt x="21" y="135"/>
                    <a:pt x="21" y="135"/>
                    <a:pt x="22" y="135"/>
                  </a:cubicBezTo>
                  <a:cubicBezTo>
                    <a:pt x="22" y="134"/>
                    <a:pt x="22" y="134"/>
                    <a:pt x="23" y="133"/>
                  </a:cubicBezTo>
                  <a:cubicBezTo>
                    <a:pt x="45" y="99"/>
                    <a:pt x="66" y="65"/>
                    <a:pt x="88" y="31"/>
                  </a:cubicBezTo>
                  <a:cubicBezTo>
                    <a:pt x="89" y="30"/>
                    <a:pt x="89" y="29"/>
                    <a:pt x="89" y="27"/>
                  </a:cubicBezTo>
                  <a:cubicBezTo>
                    <a:pt x="89" y="26"/>
                    <a:pt x="89" y="25"/>
                    <a:pt x="89" y="24"/>
                  </a:cubicBezTo>
                  <a:cubicBezTo>
                    <a:pt x="86" y="17"/>
                    <a:pt x="82" y="9"/>
                    <a:pt x="79" y="1"/>
                  </a:cubicBezTo>
                  <a:cubicBezTo>
                    <a:pt x="78" y="0"/>
                    <a:pt x="78" y="0"/>
                    <a:pt x="78" y="0"/>
                  </a:cubicBezTo>
                  <a:cubicBezTo>
                    <a:pt x="76" y="0"/>
                    <a:pt x="76" y="0"/>
                    <a:pt x="76" y="0"/>
                  </a:cubicBezTo>
                  <a:lnTo>
                    <a:pt x="77"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0" name="Google Shape;3520;p36"/>
            <p:cNvSpPr/>
            <p:nvPr/>
          </p:nvSpPr>
          <p:spPr>
            <a:xfrm>
              <a:off x="6100763" y="4071939"/>
              <a:ext cx="71438" cy="60325"/>
            </a:xfrm>
            <a:custGeom>
              <a:rect b="b" l="l" r="r" t="t"/>
              <a:pathLst>
                <a:path extrusionOk="0" h="126" w="152">
                  <a:moveTo>
                    <a:pt x="140" y="0"/>
                  </a:moveTo>
                  <a:cubicBezTo>
                    <a:pt x="144" y="8"/>
                    <a:pt x="148" y="15"/>
                    <a:pt x="152" y="23"/>
                  </a:cubicBezTo>
                  <a:cubicBezTo>
                    <a:pt x="104" y="57"/>
                    <a:pt x="56" y="91"/>
                    <a:pt x="7" y="126"/>
                  </a:cubicBezTo>
                  <a:cubicBezTo>
                    <a:pt x="4" y="118"/>
                    <a:pt x="2" y="112"/>
                    <a:pt x="0" y="105"/>
                  </a:cubicBezTo>
                  <a:cubicBezTo>
                    <a:pt x="0" y="103"/>
                    <a:pt x="2" y="100"/>
                    <a:pt x="4" y="99"/>
                  </a:cubicBezTo>
                  <a:cubicBezTo>
                    <a:pt x="23" y="85"/>
                    <a:pt x="42" y="71"/>
                    <a:pt x="61" y="58"/>
                  </a:cubicBezTo>
                  <a:cubicBezTo>
                    <a:pt x="87" y="39"/>
                    <a:pt x="113" y="20"/>
                    <a:pt x="14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1" name="Google Shape;3521;p36"/>
            <p:cNvSpPr/>
            <p:nvPr/>
          </p:nvSpPr>
          <p:spPr>
            <a:xfrm>
              <a:off x="6099176" y="4070351"/>
              <a:ext cx="74613" cy="63500"/>
            </a:xfrm>
            <a:custGeom>
              <a:rect b="b" l="l" r="r" t="t"/>
              <a:pathLst>
                <a:path extrusionOk="0" h="132" w="157">
                  <a:moveTo>
                    <a:pt x="142" y="3"/>
                  </a:moveTo>
                  <a:cubicBezTo>
                    <a:pt x="140" y="4"/>
                    <a:pt x="140" y="4"/>
                    <a:pt x="140" y="4"/>
                  </a:cubicBezTo>
                  <a:cubicBezTo>
                    <a:pt x="144" y="12"/>
                    <a:pt x="148" y="19"/>
                    <a:pt x="152" y="27"/>
                  </a:cubicBezTo>
                  <a:cubicBezTo>
                    <a:pt x="154" y="26"/>
                    <a:pt x="154" y="26"/>
                    <a:pt x="154" y="26"/>
                  </a:cubicBezTo>
                  <a:cubicBezTo>
                    <a:pt x="153" y="25"/>
                    <a:pt x="153" y="25"/>
                    <a:pt x="153" y="25"/>
                  </a:cubicBezTo>
                  <a:cubicBezTo>
                    <a:pt x="105" y="59"/>
                    <a:pt x="56" y="93"/>
                    <a:pt x="8" y="127"/>
                  </a:cubicBezTo>
                  <a:cubicBezTo>
                    <a:pt x="9" y="129"/>
                    <a:pt x="9" y="129"/>
                    <a:pt x="9" y="129"/>
                  </a:cubicBezTo>
                  <a:cubicBezTo>
                    <a:pt x="11" y="128"/>
                    <a:pt x="11" y="128"/>
                    <a:pt x="11" y="128"/>
                  </a:cubicBezTo>
                  <a:cubicBezTo>
                    <a:pt x="8" y="121"/>
                    <a:pt x="6" y="114"/>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5" y="107"/>
                    <a:pt x="5" y="106"/>
                  </a:cubicBezTo>
                  <a:cubicBezTo>
                    <a:pt x="6" y="105"/>
                    <a:pt x="7" y="104"/>
                    <a:pt x="7" y="103"/>
                  </a:cubicBezTo>
                  <a:cubicBezTo>
                    <a:pt x="26" y="90"/>
                    <a:pt x="45" y="76"/>
                    <a:pt x="64" y="62"/>
                  </a:cubicBezTo>
                  <a:cubicBezTo>
                    <a:pt x="90" y="43"/>
                    <a:pt x="116" y="24"/>
                    <a:pt x="143" y="5"/>
                  </a:cubicBezTo>
                  <a:cubicBezTo>
                    <a:pt x="142" y="3"/>
                    <a:pt x="142" y="3"/>
                    <a:pt x="142" y="3"/>
                  </a:cubicBezTo>
                  <a:cubicBezTo>
                    <a:pt x="140" y="4"/>
                    <a:pt x="140" y="4"/>
                    <a:pt x="140" y="4"/>
                  </a:cubicBezTo>
                  <a:cubicBezTo>
                    <a:pt x="142" y="3"/>
                    <a:pt x="142" y="3"/>
                    <a:pt x="142" y="3"/>
                  </a:cubicBezTo>
                  <a:cubicBezTo>
                    <a:pt x="141" y="2"/>
                    <a:pt x="141" y="2"/>
                    <a:pt x="141" y="2"/>
                  </a:cubicBezTo>
                  <a:cubicBezTo>
                    <a:pt x="114" y="21"/>
                    <a:pt x="88" y="40"/>
                    <a:pt x="62" y="59"/>
                  </a:cubicBezTo>
                  <a:cubicBezTo>
                    <a:pt x="43" y="73"/>
                    <a:pt x="24" y="86"/>
                    <a:pt x="5" y="100"/>
                  </a:cubicBezTo>
                  <a:cubicBezTo>
                    <a:pt x="4" y="101"/>
                    <a:pt x="3" y="102"/>
                    <a:pt x="2" y="103"/>
                  </a:cubicBezTo>
                  <a:cubicBezTo>
                    <a:pt x="1" y="105"/>
                    <a:pt x="0" y="106"/>
                    <a:pt x="0" y="108"/>
                  </a:cubicBezTo>
                  <a:cubicBezTo>
                    <a:pt x="0" y="108"/>
                    <a:pt x="0" y="108"/>
                    <a:pt x="0" y="108"/>
                  </a:cubicBezTo>
                  <a:cubicBezTo>
                    <a:pt x="0" y="108"/>
                    <a:pt x="0" y="108"/>
                    <a:pt x="0" y="108"/>
                  </a:cubicBezTo>
                  <a:cubicBezTo>
                    <a:pt x="2" y="115"/>
                    <a:pt x="4" y="122"/>
                    <a:pt x="7" y="129"/>
                  </a:cubicBezTo>
                  <a:cubicBezTo>
                    <a:pt x="8" y="132"/>
                    <a:pt x="8" y="132"/>
                    <a:pt x="8" y="132"/>
                  </a:cubicBezTo>
                  <a:cubicBezTo>
                    <a:pt x="10" y="130"/>
                    <a:pt x="10" y="130"/>
                    <a:pt x="10" y="130"/>
                  </a:cubicBezTo>
                  <a:cubicBezTo>
                    <a:pt x="59" y="96"/>
                    <a:pt x="107" y="62"/>
                    <a:pt x="155" y="28"/>
                  </a:cubicBezTo>
                  <a:cubicBezTo>
                    <a:pt x="157" y="27"/>
                    <a:pt x="157" y="27"/>
                    <a:pt x="157" y="27"/>
                  </a:cubicBezTo>
                  <a:cubicBezTo>
                    <a:pt x="156" y="25"/>
                    <a:pt x="156" y="25"/>
                    <a:pt x="156" y="25"/>
                  </a:cubicBezTo>
                  <a:cubicBezTo>
                    <a:pt x="152" y="18"/>
                    <a:pt x="148" y="10"/>
                    <a:pt x="143" y="2"/>
                  </a:cubicBezTo>
                  <a:cubicBezTo>
                    <a:pt x="142" y="0"/>
                    <a:pt x="142" y="0"/>
                    <a:pt x="142" y="0"/>
                  </a:cubicBezTo>
                  <a:cubicBezTo>
                    <a:pt x="141" y="2"/>
                    <a:pt x="141" y="2"/>
                    <a:pt x="141" y="2"/>
                  </a:cubicBezTo>
                  <a:lnTo>
                    <a:pt x="142"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2" name="Google Shape;3522;p36"/>
            <p:cNvSpPr/>
            <p:nvPr/>
          </p:nvSpPr>
          <p:spPr>
            <a:xfrm>
              <a:off x="6216651" y="4156076"/>
              <a:ext cx="58738" cy="31750"/>
            </a:xfrm>
            <a:custGeom>
              <a:rect b="b" l="l" r="r" t="t"/>
              <a:pathLst>
                <a:path extrusionOk="0" h="67" w="122">
                  <a:moveTo>
                    <a:pt x="0" y="0"/>
                  </a:moveTo>
                  <a:cubicBezTo>
                    <a:pt x="14" y="3"/>
                    <a:pt x="27" y="6"/>
                    <a:pt x="40" y="8"/>
                  </a:cubicBezTo>
                  <a:cubicBezTo>
                    <a:pt x="59" y="12"/>
                    <a:pt x="78" y="16"/>
                    <a:pt x="97" y="19"/>
                  </a:cubicBezTo>
                  <a:cubicBezTo>
                    <a:pt x="102" y="20"/>
                    <a:pt x="106" y="22"/>
                    <a:pt x="109" y="26"/>
                  </a:cubicBezTo>
                  <a:cubicBezTo>
                    <a:pt x="112" y="32"/>
                    <a:pt x="117" y="37"/>
                    <a:pt x="122" y="43"/>
                  </a:cubicBezTo>
                  <a:cubicBezTo>
                    <a:pt x="93" y="51"/>
                    <a:pt x="64" y="59"/>
                    <a:pt x="35" y="67"/>
                  </a:cubicBezTo>
                  <a:cubicBezTo>
                    <a:pt x="23" y="45"/>
                    <a:pt x="12" y="2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3" name="Google Shape;3523;p36"/>
            <p:cNvSpPr/>
            <p:nvPr/>
          </p:nvSpPr>
          <p:spPr>
            <a:xfrm>
              <a:off x="6215063" y="4154489"/>
              <a:ext cx="61913" cy="34925"/>
            </a:xfrm>
            <a:custGeom>
              <a:rect b="b" l="l" r="r" t="t"/>
              <a:pathLst>
                <a:path extrusionOk="0" h="71" w="129">
                  <a:moveTo>
                    <a:pt x="4" y="2"/>
                  </a:moveTo>
                  <a:cubicBezTo>
                    <a:pt x="3" y="4"/>
                    <a:pt x="3" y="4"/>
                    <a:pt x="3" y="4"/>
                  </a:cubicBezTo>
                  <a:cubicBezTo>
                    <a:pt x="18" y="7"/>
                    <a:pt x="31" y="10"/>
                    <a:pt x="44" y="12"/>
                  </a:cubicBezTo>
                  <a:cubicBezTo>
                    <a:pt x="63" y="16"/>
                    <a:pt x="81" y="20"/>
                    <a:pt x="100" y="23"/>
                  </a:cubicBezTo>
                  <a:cubicBezTo>
                    <a:pt x="105" y="24"/>
                    <a:pt x="108" y="25"/>
                    <a:pt x="111" y="29"/>
                  </a:cubicBezTo>
                  <a:cubicBezTo>
                    <a:pt x="115" y="35"/>
                    <a:pt x="119" y="40"/>
                    <a:pt x="124" y="47"/>
                  </a:cubicBezTo>
                  <a:cubicBezTo>
                    <a:pt x="126" y="45"/>
                    <a:pt x="126" y="45"/>
                    <a:pt x="126" y="45"/>
                  </a:cubicBezTo>
                  <a:cubicBezTo>
                    <a:pt x="125" y="43"/>
                    <a:pt x="125" y="43"/>
                    <a:pt x="125" y="43"/>
                  </a:cubicBezTo>
                  <a:cubicBezTo>
                    <a:pt x="96" y="51"/>
                    <a:pt x="68" y="59"/>
                    <a:pt x="38" y="67"/>
                  </a:cubicBezTo>
                  <a:cubicBezTo>
                    <a:pt x="39" y="69"/>
                    <a:pt x="39" y="69"/>
                    <a:pt x="39" y="69"/>
                  </a:cubicBezTo>
                  <a:cubicBezTo>
                    <a:pt x="41" y="68"/>
                    <a:pt x="41" y="68"/>
                    <a:pt x="41" y="68"/>
                  </a:cubicBezTo>
                  <a:cubicBezTo>
                    <a:pt x="29" y="46"/>
                    <a:pt x="18" y="24"/>
                    <a:pt x="6" y="2"/>
                  </a:cubicBezTo>
                  <a:cubicBezTo>
                    <a:pt x="4" y="2"/>
                    <a:pt x="4" y="2"/>
                    <a:pt x="4" y="2"/>
                  </a:cubicBezTo>
                  <a:cubicBezTo>
                    <a:pt x="3" y="4"/>
                    <a:pt x="3" y="4"/>
                    <a:pt x="3" y="4"/>
                  </a:cubicBezTo>
                  <a:cubicBezTo>
                    <a:pt x="4" y="2"/>
                    <a:pt x="4" y="2"/>
                    <a:pt x="4" y="2"/>
                  </a:cubicBezTo>
                  <a:cubicBezTo>
                    <a:pt x="2" y="3"/>
                    <a:pt x="2" y="3"/>
                    <a:pt x="2" y="3"/>
                  </a:cubicBezTo>
                  <a:cubicBezTo>
                    <a:pt x="14" y="26"/>
                    <a:pt x="26" y="48"/>
                    <a:pt x="37" y="70"/>
                  </a:cubicBezTo>
                  <a:cubicBezTo>
                    <a:pt x="38" y="71"/>
                    <a:pt x="38" y="71"/>
                    <a:pt x="38" y="71"/>
                  </a:cubicBezTo>
                  <a:cubicBezTo>
                    <a:pt x="39" y="71"/>
                    <a:pt x="39" y="71"/>
                    <a:pt x="39" y="71"/>
                  </a:cubicBezTo>
                  <a:cubicBezTo>
                    <a:pt x="69" y="63"/>
                    <a:pt x="97" y="55"/>
                    <a:pt x="126" y="47"/>
                  </a:cubicBezTo>
                  <a:cubicBezTo>
                    <a:pt x="129" y="47"/>
                    <a:pt x="129" y="47"/>
                    <a:pt x="129" y="47"/>
                  </a:cubicBezTo>
                  <a:cubicBezTo>
                    <a:pt x="128" y="44"/>
                    <a:pt x="128" y="44"/>
                    <a:pt x="128" y="44"/>
                  </a:cubicBezTo>
                  <a:cubicBezTo>
                    <a:pt x="122" y="38"/>
                    <a:pt x="118" y="33"/>
                    <a:pt x="114" y="27"/>
                  </a:cubicBezTo>
                  <a:cubicBezTo>
                    <a:pt x="111" y="22"/>
                    <a:pt x="106" y="20"/>
                    <a:pt x="101" y="19"/>
                  </a:cubicBezTo>
                  <a:cubicBezTo>
                    <a:pt x="82" y="16"/>
                    <a:pt x="63" y="12"/>
                    <a:pt x="44" y="8"/>
                  </a:cubicBezTo>
                  <a:cubicBezTo>
                    <a:pt x="31" y="6"/>
                    <a:pt x="19" y="3"/>
                    <a:pt x="4" y="0"/>
                  </a:cubicBezTo>
                  <a:cubicBezTo>
                    <a:pt x="0" y="0"/>
                    <a:pt x="0" y="0"/>
                    <a:pt x="0" y="0"/>
                  </a:cubicBezTo>
                  <a:cubicBezTo>
                    <a:pt x="2" y="3"/>
                    <a:pt x="2" y="3"/>
                    <a:pt x="2" y="3"/>
                  </a:cubicBezTo>
                  <a:lnTo>
                    <a:pt x="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4" name="Google Shape;3524;p36"/>
            <p:cNvSpPr/>
            <p:nvPr/>
          </p:nvSpPr>
          <p:spPr>
            <a:xfrm>
              <a:off x="6284913" y="4173539"/>
              <a:ext cx="60325" cy="61913"/>
            </a:xfrm>
            <a:custGeom>
              <a:rect b="b" l="l" r="r" t="t"/>
              <a:pathLst>
                <a:path extrusionOk="0" h="131" w="125">
                  <a:moveTo>
                    <a:pt x="124" y="131"/>
                  </a:moveTo>
                  <a:cubicBezTo>
                    <a:pt x="108" y="124"/>
                    <a:pt x="91" y="117"/>
                    <a:pt x="75" y="110"/>
                  </a:cubicBezTo>
                  <a:cubicBezTo>
                    <a:pt x="73" y="109"/>
                    <a:pt x="71" y="108"/>
                    <a:pt x="70" y="106"/>
                  </a:cubicBezTo>
                  <a:cubicBezTo>
                    <a:pt x="47" y="74"/>
                    <a:pt x="25" y="42"/>
                    <a:pt x="2" y="10"/>
                  </a:cubicBezTo>
                  <a:cubicBezTo>
                    <a:pt x="2" y="9"/>
                    <a:pt x="1" y="8"/>
                    <a:pt x="0" y="7"/>
                  </a:cubicBezTo>
                  <a:cubicBezTo>
                    <a:pt x="9" y="5"/>
                    <a:pt x="16" y="2"/>
                    <a:pt x="24" y="1"/>
                  </a:cubicBezTo>
                  <a:cubicBezTo>
                    <a:pt x="25" y="0"/>
                    <a:pt x="28" y="2"/>
                    <a:pt x="30" y="4"/>
                  </a:cubicBezTo>
                  <a:cubicBezTo>
                    <a:pt x="58" y="41"/>
                    <a:pt x="86" y="78"/>
                    <a:pt x="114" y="115"/>
                  </a:cubicBezTo>
                  <a:cubicBezTo>
                    <a:pt x="118" y="120"/>
                    <a:pt x="121" y="125"/>
                    <a:pt x="125" y="130"/>
                  </a:cubicBezTo>
                  <a:lnTo>
                    <a:pt x="124" y="13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5" name="Google Shape;3525;p36"/>
            <p:cNvSpPr/>
            <p:nvPr/>
          </p:nvSpPr>
          <p:spPr>
            <a:xfrm>
              <a:off x="6283326" y="4171951"/>
              <a:ext cx="61913" cy="65088"/>
            </a:xfrm>
            <a:custGeom>
              <a:rect b="b" l="l" r="r" t="t"/>
              <a:pathLst>
                <a:path extrusionOk="0" h="134" w="130">
                  <a:moveTo>
                    <a:pt x="126" y="132"/>
                  </a:moveTo>
                  <a:cubicBezTo>
                    <a:pt x="127" y="130"/>
                    <a:pt x="127" y="130"/>
                    <a:pt x="127" y="130"/>
                  </a:cubicBezTo>
                  <a:cubicBezTo>
                    <a:pt x="110" y="123"/>
                    <a:pt x="94" y="116"/>
                    <a:pt x="77" y="109"/>
                  </a:cubicBezTo>
                  <a:cubicBezTo>
                    <a:pt x="76" y="108"/>
                    <a:pt x="74" y="107"/>
                    <a:pt x="73" y="106"/>
                  </a:cubicBezTo>
                  <a:cubicBezTo>
                    <a:pt x="51" y="74"/>
                    <a:pt x="28" y="42"/>
                    <a:pt x="6" y="10"/>
                  </a:cubicBezTo>
                  <a:cubicBezTo>
                    <a:pt x="5" y="9"/>
                    <a:pt x="5" y="8"/>
                    <a:pt x="4" y="7"/>
                  </a:cubicBezTo>
                  <a:cubicBezTo>
                    <a:pt x="2" y="8"/>
                    <a:pt x="2" y="8"/>
                    <a:pt x="2" y="8"/>
                  </a:cubicBezTo>
                  <a:cubicBezTo>
                    <a:pt x="3" y="10"/>
                    <a:pt x="3" y="10"/>
                    <a:pt x="3" y="10"/>
                  </a:cubicBezTo>
                  <a:cubicBezTo>
                    <a:pt x="11" y="8"/>
                    <a:pt x="19" y="5"/>
                    <a:pt x="26" y="4"/>
                  </a:cubicBezTo>
                  <a:cubicBezTo>
                    <a:pt x="26" y="4"/>
                    <a:pt x="26" y="4"/>
                    <a:pt x="26" y="4"/>
                  </a:cubicBezTo>
                  <a:cubicBezTo>
                    <a:pt x="26" y="4"/>
                    <a:pt x="27" y="4"/>
                    <a:pt x="28" y="5"/>
                  </a:cubicBezTo>
                  <a:cubicBezTo>
                    <a:pt x="29" y="5"/>
                    <a:pt x="30" y="6"/>
                    <a:pt x="30" y="6"/>
                  </a:cubicBezTo>
                  <a:cubicBezTo>
                    <a:pt x="58" y="43"/>
                    <a:pt x="86" y="80"/>
                    <a:pt x="114" y="117"/>
                  </a:cubicBezTo>
                  <a:cubicBezTo>
                    <a:pt x="118" y="122"/>
                    <a:pt x="122" y="127"/>
                    <a:pt x="125" y="132"/>
                  </a:cubicBezTo>
                  <a:cubicBezTo>
                    <a:pt x="127" y="131"/>
                    <a:pt x="127" y="131"/>
                    <a:pt x="127" y="131"/>
                  </a:cubicBezTo>
                  <a:cubicBezTo>
                    <a:pt x="126" y="129"/>
                    <a:pt x="126" y="129"/>
                    <a:pt x="126" y="129"/>
                  </a:cubicBezTo>
                  <a:cubicBezTo>
                    <a:pt x="125" y="130"/>
                    <a:pt x="125" y="130"/>
                    <a:pt x="125" y="130"/>
                  </a:cubicBezTo>
                  <a:cubicBezTo>
                    <a:pt x="126" y="132"/>
                    <a:pt x="126" y="132"/>
                    <a:pt x="126" y="132"/>
                  </a:cubicBezTo>
                  <a:cubicBezTo>
                    <a:pt x="127" y="130"/>
                    <a:pt x="127" y="130"/>
                    <a:pt x="127" y="130"/>
                  </a:cubicBezTo>
                  <a:cubicBezTo>
                    <a:pt x="126" y="132"/>
                    <a:pt x="126" y="132"/>
                    <a:pt x="126" y="132"/>
                  </a:cubicBezTo>
                  <a:cubicBezTo>
                    <a:pt x="128" y="133"/>
                    <a:pt x="128" y="133"/>
                    <a:pt x="128" y="133"/>
                  </a:cubicBezTo>
                  <a:cubicBezTo>
                    <a:pt x="128" y="132"/>
                    <a:pt x="128" y="132"/>
                    <a:pt x="128" y="132"/>
                  </a:cubicBezTo>
                  <a:cubicBezTo>
                    <a:pt x="130" y="131"/>
                    <a:pt x="130" y="131"/>
                    <a:pt x="130" y="131"/>
                  </a:cubicBezTo>
                  <a:cubicBezTo>
                    <a:pt x="129" y="129"/>
                    <a:pt x="129" y="129"/>
                    <a:pt x="129" y="129"/>
                  </a:cubicBezTo>
                  <a:cubicBezTo>
                    <a:pt x="125" y="125"/>
                    <a:pt x="121" y="120"/>
                    <a:pt x="117" y="115"/>
                  </a:cubicBezTo>
                  <a:cubicBezTo>
                    <a:pt x="89" y="78"/>
                    <a:pt x="61" y="41"/>
                    <a:pt x="33" y="4"/>
                  </a:cubicBezTo>
                  <a:cubicBezTo>
                    <a:pt x="32" y="3"/>
                    <a:pt x="31" y="2"/>
                    <a:pt x="30" y="1"/>
                  </a:cubicBezTo>
                  <a:cubicBezTo>
                    <a:pt x="29" y="0"/>
                    <a:pt x="28" y="0"/>
                    <a:pt x="26" y="0"/>
                  </a:cubicBezTo>
                  <a:cubicBezTo>
                    <a:pt x="25" y="0"/>
                    <a:pt x="25" y="0"/>
                    <a:pt x="25" y="0"/>
                  </a:cubicBezTo>
                  <a:cubicBezTo>
                    <a:pt x="18" y="1"/>
                    <a:pt x="10" y="4"/>
                    <a:pt x="2" y="6"/>
                  </a:cubicBezTo>
                  <a:cubicBezTo>
                    <a:pt x="0" y="6"/>
                    <a:pt x="0" y="6"/>
                    <a:pt x="0" y="6"/>
                  </a:cubicBezTo>
                  <a:cubicBezTo>
                    <a:pt x="1" y="9"/>
                    <a:pt x="1" y="9"/>
                    <a:pt x="1" y="9"/>
                  </a:cubicBezTo>
                  <a:cubicBezTo>
                    <a:pt x="1" y="10"/>
                    <a:pt x="2" y="11"/>
                    <a:pt x="3" y="12"/>
                  </a:cubicBezTo>
                  <a:cubicBezTo>
                    <a:pt x="25" y="44"/>
                    <a:pt x="48" y="76"/>
                    <a:pt x="70" y="108"/>
                  </a:cubicBezTo>
                  <a:cubicBezTo>
                    <a:pt x="72" y="110"/>
                    <a:pt x="73" y="112"/>
                    <a:pt x="76" y="113"/>
                  </a:cubicBezTo>
                  <a:cubicBezTo>
                    <a:pt x="92" y="120"/>
                    <a:pt x="109" y="127"/>
                    <a:pt x="125" y="133"/>
                  </a:cubicBezTo>
                  <a:cubicBezTo>
                    <a:pt x="127" y="134"/>
                    <a:pt x="127" y="134"/>
                    <a:pt x="127" y="134"/>
                  </a:cubicBezTo>
                  <a:cubicBezTo>
                    <a:pt x="128" y="133"/>
                    <a:pt x="128" y="133"/>
                    <a:pt x="128" y="133"/>
                  </a:cubicBezTo>
                  <a:lnTo>
                    <a:pt x="126" y="13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6" name="Google Shape;3526;p36"/>
            <p:cNvSpPr/>
            <p:nvPr/>
          </p:nvSpPr>
          <p:spPr>
            <a:xfrm>
              <a:off x="6180138" y="4086226"/>
              <a:ext cx="38100" cy="61913"/>
            </a:xfrm>
            <a:custGeom>
              <a:rect b="b" l="l" r="r" t="t"/>
              <a:pathLst>
                <a:path extrusionOk="0" h="130" w="80">
                  <a:moveTo>
                    <a:pt x="1" y="0"/>
                  </a:moveTo>
                  <a:cubicBezTo>
                    <a:pt x="15" y="7"/>
                    <a:pt x="30" y="15"/>
                    <a:pt x="45" y="22"/>
                  </a:cubicBezTo>
                  <a:cubicBezTo>
                    <a:pt x="55" y="27"/>
                    <a:pt x="65" y="32"/>
                    <a:pt x="76" y="37"/>
                  </a:cubicBezTo>
                  <a:cubicBezTo>
                    <a:pt x="77" y="38"/>
                    <a:pt x="80" y="41"/>
                    <a:pt x="80" y="43"/>
                  </a:cubicBezTo>
                  <a:cubicBezTo>
                    <a:pt x="76" y="72"/>
                    <a:pt x="73" y="101"/>
                    <a:pt x="68" y="130"/>
                  </a:cubicBezTo>
                  <a:cubicBezTo>
                    <a:pt x="45" y="87"/>
                    <a:pt x="22" y="44"/>
                    <a:pt x="0" y="1"/>
                  </a:cubicBezTo>
                  <a:cubicBezTo>
                    <a:pt x="0" y="1"/>
                    <a:pt x="0" y="0"/>
                    <a:pt x="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7" name="Google Shape;3527;p36"/>
            <p:cNvSpPr/>
            <p:nvPr/>
          </p:nvSpPr>
          <p:spPr>
            <a:xfrm>
              <a:off x="6178551" y="4086226"/>
              <a:ext cx="39688" cy="65088"/>
            </a:xfrm>
            <a:custGeom>
              <a:rect b="b" l="l" r="r" t="t"/>
              <a:pathLst>
                <a:path extrusionOk="0" h="139" w="85">
                  <a:moveTo>
                    <a:pt x="4" y="2"/>
                  </a:moveTo>
                  <a:cubicBezTo>
                    <a:pt x="3" y="4"/>
                    <a:pt x="3" y="4"/>
                    <a:pt x="3" y="4"/>
                  </a:cubicBezTo>
                  <a:cubicBezTo>
                    <a:pt x="17" y="11"/>
                    <a:pt x="32" y="18"/>
                    <a:pt x="47" y="26"/>
                  </a:cubicBezTo>
                  <a:cubicBezTo>
                    <a:pt x="57" y="31"/>
                    <a:pt x="68" y="36"/>
                    <a:pt x="78" y="41"/>
                  </a:cubicBezTo>
                  <a:cubicBezTo>
                    <a:pt x="78" y="41"/>
                    <a:pt x="79" y="42"/>
                    <a:pt x="80" y="43"/>
                  </a:cubicBezTo>
                  <a:cubicBezTo>
                    <a:pt x="80" y="43"/>
                    <a:pt x="80" y="44"/>
                    <a:pt x="80" y="44"/>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1" y="45"/>
                    <a:pt x="81" y="45"/>
                    <a:pt x="81" y="45"/>
                  </a:cubicBezTo>
                  <a:cubicBezTo>
                    <a:pt x="83" y="45"/>
                    <a:pt x="83" y="45"/>
                    <a:pt x="83" y="45"/>
                  </a:cubicBezTo>
                  <a:cubicBezTo>
                    <a:pt x="81" y="45"/>
                    <a:pt x="81" y="45"/>
                    <a:pt x="81" y="45"/>
                  </a:cubicBezTo>
                  <a:cubicBezTo>
                    <a:pt x="77" y="74"/>
                    <a:pt x="74" y="103"/>
                    <a:pt x="69" y="132"/>
                  </a:cubicBezTo>
                  <a:cubicBezTo>
                    <a:pt x="71" y="132"/>
                    <a:pt x="71" y="132"/>
                    <a:pt x="71" y="132"/>
                  </a:cubicBezTo>
                  <a:cubicBezTo>
                    <a:pt x="73" y="131"/>
                    <a:pt x="73" y="131"/>
                    <a:pt x="73" y="131"/>
                  </a:cubicBezTo>
                  <a:cubicBezTo>
                    <a:pt x="50" y="88"/>
                    <a:pt x="27" y="45"/>
                    <a:pt x="4" y="2"/>
                  </a:cubicBezTo>
                  <a:cubicBezTo>
                    <a:pt x="3" y="3"/>
                    <a:pt x="3" y="3"/>
                    <a:pt x="3" y="3"/>
                  </a:cubicBezTo>
                  <a:cubicBezTo>
                    <a:pt x="4" y="5"/>
                    <a:pt x="4" y="5"/>
                    <a:pt x="4" y="5"/>
                  </a:cubicBezTo>
                  <a:cubicBezTo>
                    <a:pt x="4" y="4"/>
                    <a:pt x="5" y="4"/>
                    <a:pt x="5" y="3"/>
                  </a:cubicBezTo>
                  <a:cubicBezTo>
                    <a:pt x="4" y="2"/>
                    <a:pt x="4" y="2"/>
                    <a:pt x="4" y="2"/>
                  </a:cubicBezTo>
                  <a:cubicBezTo>
                    <a:pt x="3" y="4"/>
                    <a:pt x="3" y="4"/>
                    <a:pt x="3" y="4"/>
                  </a:cubicBezTo>
                  <a:cubicBezTo>
                    <a:pt x="4" y="2"/>
                    <a:pt x="4" y="2"/>
                    <a:pt x="4" y="2"/>
                  </a:cubicBezTo>
                  <a:cubicBezTo>
                    <a:pt x="2" y="1"/>
                    <a:pt x="2" y="1"/>
                    <a:pt x="2" y="1"/>
                  </a:cubicBezTo>
                  <a:cubicBezTo>
                    <a:pt x="2" y="1"/>
                    <a:pt x="1" y="1"/>
                    <a:pt x="1" y="2"/>
                  </a:cubicBezTo>
                  <a:cubicBezTo>
                    <a:pt x="0" y="3"/>
                    <a:pt x="0" y="3"/>
                    <a:pt x="0" y="3"/>
                  </a:cubicBezTo>
                  <a:cubicBezTo>
                    <a:pt x="1" y="4"/>
                    <a:pt x="1" y="4"/>
                    <a:pt x="1" y="4"/>
                  </a:cubicBezTo>
                  <a:cubicBezTo>
                    <a:pt x="24" y="47"/>
                    <a:pt x="47" y="90"/>
                    <a:pt x="69" y="133"/>
                  </a:cubicBezTo>
                  <a:cubicBezTo>
                    <a:pt x="72" y="139"/>
                    <a:pt x="72" y="139"/>
                    <a:pt x="72" y="139"/>
                  </a:cubicBezTo>
                  <a:cubicBezTo>
                    <a:pt x="73" y="133"/>
                    <a:pt x="73" y="133"/>
                    <a:pt x="73" y="133"/>
                  </a:cubicBezTo>
                  <a:cubicBezTo>
                    <a:pt x="78" y="103"/>
                    <a:pt x="81" y="74"/>
                    <a:pt x="84" y="45"/>
                  </a:cubicBezTo>
                  <a:cubicBezTo>
                    <a:pt x="84" y="45"/>
                    <a:pt x="84" y="45"/>
                    <a:pt x="84" y="45"/>
                  </a:cubicBezTo>
                  <a:cubicBezTo>
                    <a:pt x="84" y="45"/>
                    <a:pt x="84" y="45"/>
                    <a:pt x="84" y="45"/>
                  </a:cubicBezTo>
                  <a:cubicBezTo>
                    <a:pt x="85" y="45"/>
                    <a:pt x="85" y="45"/>
                    <a:pt x="85" y="45"/>
                  </a:cubicBezTo>
                  <a:cubicBezTo>
                    <a:pt x="84" y="43"/>
                    <a:pt x="84" y="42"/>
                    <a:pt x="83" y="40"/>
                  </a:cubicBezTo>
                  <a:cubicBezTo>
                    <a:pt x="82" y="39"/>
                    <a:pt x="81" y="38"/>
                    <a:pt x="80" y="38"/>
                  </a:cubicBezTo>
                  <a:cubicBezTo>
                    <a:pt x="69" y="32"/>
                    <a:pt x="59" y="27"/>
                    <a:pt x="49" y="22"/>
                  </a:cubicBezTo>
                  <a:cubicBezTo>
                    <a:pt x="34" y="15"/>
                    <a:pt x="19" y="8"/>
                    <a:pt x="5" y="0"/>
                  </a:cubicBezTo>
                  <a:cubicBezTo>
                    <a:pt x="3" y="0"/>
                    <a:pt x="3" y="0"/>
                    <a:pt x="3" y="0"/>
                  </a:cubicBezTo>
                  <a:cubicBezTo>
                    <a:pt x="2" y="1"/>
                    <a:pt x="2" y="1"/>
                    <a:pt x="2" y="1"/>
                  </a:cubicBezTo>
                  <a:lnTo>
                    <a:pt x="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8" name="Google Shape;3528;p36"/>
            <p:cNvSpPr/>
            <p:nvPr/>
          </p:nvSpPr>
          <p:spPr>
            <a:xfrm>
              <a:off x="5949951" y="4081464"/>
              <a:ext cx="84138" cy="41275"/>
            </a:xfrm>
            <a:custGeom>
              <a:rect b="b" l="l" r="r" t="t"/>
              <a:pathLst>
                <a:path extrusionOk="0" h="87" w="176">
                  <a:moveTo>
                    <a:pt x="173" y="0"/>
                  </a:moveTo>
                  <a:cubicBezTo>
                    <a:pt x="174" y="6"/>
                    <a:pt x="175" y="11"/>
                    <a:pt x="176" y="17"/>
                  </a:cubicBezTo>
                  <a:cubicBezTo>
                    <a:pt x="176" y="18"/>
                    <a:pt x="173" y="20"/>
                    <a:pt x="171" y="21"/>
                  </a:cubicBezTo>
                  <a:cubicBezTo>
                    <a:pt x="139" y="34"/>
                    <a:pt x="108" y="46"/>
                    <a:pt x="76" y="58"/>
                  </a:cubicBezTo>
                  <a:cubicBezTo>
                    <a:pt x="53" y="67"/>
                    <a:pt x="30" y="76"/>
                    <a:pt x="6" y="85"/>
                  </a:cubicBezTo>
                  <a:cubicBezTo>
                    <a:pt x="5" y="86"/>
                    <a:pt x="3" y="86"/>
                    <a:pt x="0" y="87"/>
                  </a:cubicBezTo>
                  <a:cubicBezTo>
                    <a:pt x="0" y="79"/>
                    <a:pt x="0" y="71"/>
                    <a:pt x="1" y="64"/>
                  </a:cubicBezTo>
                  <a:cubicBezTo>
                    <a:pt x="1" y="62"/>
                    <a:pt x="5" y="60"/>
                    <a:pt x="7" y="59"/>
                  </a:cubicBezTo>
                  <a:cubicBezTo>
                    <a:pt x="40" y="48"/>
                    <a:pt x="73" y="36"/>
                    <a:pt x="106" y="24"/>
                  </a:cubicBezTo>
                  <a:cubicBezTo>
                    <a:pt x="126" y="17"/>
                    <a:pt x="146" y="10"/>
                    <a:pt x="166" y="3"/>
                  </a:cubicBezTo>
                  <a:cubicBezTo>
                    <a:pt x="168" y="2"/>
                    <a:pt x="170" y="1"/>
                    <a:pt x="1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9" name="Google Shape;3529;p36"/>
            <p:cNvSpPr/>
            <p:nvPr/>
          </p:nvSpPr>
          <p:spPr>
            <a:xfrm>
              <a:off x="5949951" y="4079876"/>
              <a:ext cx="85725" cy="44450"/>
            </a:xfrm>
            <a:custGeom>
              <a:rect b="b" l="l" r="r" t="t"/>
              <a:pathLst>
                <a:path extrusionOk="0" h="92" w="180">
                  <a:moveTo>
                    <a:pt x="175" y="2"/>
                  </a:moveTo>
                  <a:cubicBezTo>
                    <a:pt x="173" y="3"/>
                    <a:pt x="173" y="3"/>
                    <a:pt x="173" y="3"/>
                  </a:cubicBezTo>
                  <a:cubicBezTo>
                    <a:pt x="174" y="9"/>
                    <a:pt x="175" y="14"/>
                    <a:pt x="176" y="19"/>
                  </a:cubicBezTo>
                  <a:cubicBezTo>
                    <a:pt x="178" y="19"/>
                    <a:pt x="178" y="19"/>
                    <a:pt x="178"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6" y="19"/>
                    <a:pt x="176" y="19"/>
                  </a:cubicBezTo>
                  <a:cubicBezTo>
                    <a:pt x="176" y="19"/>
                    <a:pt x="175" y="19"/>
                    <a:pt x="174" y="20"/>
                  </a:cubicBezTo>
                  <a:cubicBezTo>
                    <a:pt x="174" y="21"/>
                    <a:pt x="173" y="21"/>
                    <a:pt x="172" y="21"/>
                  </a:cubicBezTo>
                  <a:cubicBezTo>
                    <a:pt x="141" y="34"/>
                    <a:pt x="109" y="46"/>
                    <a:pt x="77" y="58"/>
                  </a:cubicBezTo>
                  <a:cubicBezTo>
                    <a:pt x="54" y="67"/>
                    <a:pt x="31" y="76"/>
                    <a:pt x="8" y="85"/>
                  </a:cubicBezTo>
                  <a:cubicBezTo>
                    <a:pt x="6" y="86"/>
                    <a:pt x="4" y="86"/>
                    <a:pt x="2" y="87"/>
                  </a:cubicBezTo>
                  <a:cubicBezTo>
                    <a:pt x="2" y="89"/>
                    <a:pt x="2" y="89"/>
                    <a:pt x="2" y="89"/>
                  </a:cubicBezTo>
                  <a:cubicBezTo>
                    <a:pt x="4" y="89"/>
                    <a:pt x="4" y="89"/>
                    <a:pt x="4" y="89"/>
                  </a:cubicBezTo>
                  <a:cubicBezTo>
                    <a:pt x="4" y="85"/>
                    <a:pt x="4" y="80"/>
                    <a:pt x="4" y="76"/>
                  </a:cubicBezTo>
                  <a:cubicBezTo>
                    <a:pt x="4" y="73"/>
                    <a:pt x="4" y="70"/>
                    <a:pt x="5" y="66"/>
                  </a:cubicBezTo>
                  <a:cubicBezTo>
                    <a:pt x="4" y="66"/>
                    <a:pt x="4" y="66"/>
                    <a:pt x="4" y="66"/>
                  </a:cubicBezTo>
                  <a:cubicBezTo>
                    <a:pt x="5" y="66"/>
                    <a:pt x="5" y="66"/>
                    <a:pt x="5" y="66"/>
                  </a:cubicBezTo>
                  <a:cubicBezTo>
                    <a:pt x="5" y="66"/>
                    <a:pt x="5" y="66"/>
                    <a:pt x="5" y="66"/>
                  </a:cubicBezTo>
                  <a:cubicBezTo>
                    <a:pt x="4" y="66"/>
                    <a:pt x="4" y="66"/>
                    <a:pt x="4" y="66"/>
                  </a:cubicBezTo>
                  <a:cubicBezTo>
                    <a:pt x="5" y="66"/>
                    <a:pt x="5" y="66"/>
                    <a:pt x="5" y="66"/>
                  </a:cubicBezTo>
                  <a:cubicBezTo>
                    <a:pt x="5" y="66"/>
                    <a:pt x="5" y="66"/>
                    <a:pt x="5" y="66"/>
                  </a:cubicBezTo>
                  <a:cubicBezTo>
                    <a:pt x="5" y="66"/>
                    <a:pt x="6" y="65"/>
                    <a:pt x="7" y="65"/>
                  </a:cubicBezTo>
                  <a:cubicBezTo>
                    <a:pt x="8" y="64"/>
                    <a:pt x="9" y="63"/>
                    <a:pt x="10" y="63"/>
                  </a:cubicBezTo>
                  <a:cubicBezTo>
                    <a:pt x="43" y="51"/>
                    <a:pt x="75" y="40"/>
                    <a:pt x="108" y="28"/>
                  </a:cubicBezTo>
                  <a:cubicBezTo>
                    <a:pt x="128" y="21"/>
                    <a:pt x="149" y="14"/>
                    <a:pt x="169" y="7"/>
                  </a:cubicBezTo>
                  <a:cubicBezTo>
                    <a:pt x="171" y="6"/>
                    <a:pt x="173" y="5"/>
                    <a:pt x="176" y="4"/>
                  </a:cubicBezTo>
                  <a:cubicBezTo>
                    <a:pt x="175" y="2"/>
                    <a:pt x="175" y="2"/>
                    <a:pt x="175" y="2"/>
                  </a:cubicBezTo>
                  <a:cubicBezTo>
                    <a:pt x="173" y="3"/>
                    <a:pt x="173" y="3"/>
                    <a:pt x="173" y="3"/>
                  </a:cubicBezTo>
                  <a:cubicBezTo>
                    <a:pt x="175" y="2"/>
                    <a:pt x="175" y="2"/>
                    <a:pt x="175" y="2"/>
                  </a:cubicBezTo>
                  <a:cubicBezTo>
                    <a:pt x="175" y="1"/>
                    <a:pt x="175" y="1"/>
                    <a:pt x="175" y="1"/>
                  </a:cubicBezTo>
                  <a:cubicBezTo>
                    <a:pt x="172" y="1"/>
                    <a:pt x="170" y="2"/>
                    <a:pt x="167" y="3"/>
                  </a:cubicBezTo>
                  <a:cubicBezTo>
                    <a:pt x="147" y="10"/>
                    <a:pt x="127" y="17"/>
                    <a:pt x="107" y="24"/>
                  </a:cubicBezTo>
                  <a:cubicBezTo>
                    <a:pt x="74" y="36"/>
                    <a:pt x="41" y="48"/>
                    <a:pt x="8" y="59"/>
                  </a:cubicBezTo>
                  <a:cubicBezTo>
                    <a:pt x="7" y="60"/>
                    <a:pt x="5" y="61"/>
                    <a:pt x="4" y="62"/>
                  </a:cubicBezTo>
                  <a:cubicBezTo>
                    <a:pt x="3" y="62"/>
                    <a:pt x="2" y="63"/>
                    <a:pt x="2" y="63"/>
                  </a:cubicBezTo>
                  <a:cubicBezTo>
                    <a:pt x="1" y="64"/>
                    <a:pt x="1" y="65"/>
                    <a:pt x="1" y="66"/>
                  </a:cubicBezTo>
                  <a:cubicBezTo>
                    <a:pt x="0" y="69"/>
                    <a:pt x="0" y="73"/>
                    <a:pt x="0" y="76"/>
                  </a:cubicBezTo>
                  <a:cubicBezTo>
                    <a:pt x="0" y="80"/>
                    <a:pt x="0" y="85"/>
                    <a:pt x="0" y="89"/>
                  </a:cubicBezTo>
                  <a:cubicBezTo>
                    <a:pt x="0" y="92"/>
                    <a:pt x="0" y="92"/>
                    <a:pt x="0" y="92"/>
                  </a:cubicBezTo>
                  <a:cubicBezTo>
                    <a:pt x="3" y="91"/>
                    <a:pt x="3" y="91"/>
                    <a:pt x="3" y="91"/>
                  </a:cubicBezTo>
                  <a:cubicBezTo>
                    <a:pt x="5" y="90"/>
                    <a:pt x="7" y="90"/>
                    <a:pt x="9" y="89"/>
                  </a:cubicBezTo>
                  <a:cubicBezTo>
                    <a:pt x="32" y="80"/>
                    <a:pt x="55" y="71"/>
                    <a:pt x="79" y="62"/>
                  </a:cubicBezTo>
                  <a:cubicBezTo>
                    <a:pt x="110" y="50"/>
                    <a:pt x="142" y="37"/>
                    <a:pt x="174" y="25"/>
                  </a:cubicBezTo>
                  <a:cubicBezTo>
                    <a:pt x="175" y="25"/>
                    <a:pt x="176" y="24"/>
                    <a:pt x="177" y="23"/>
                  </a:cubicBezTo>
                  <a:cubicBezTo>
                    <a:pt x="178" y="22"/>
                    <a:pt x="178" y="22"/>
                    <a:pt x="179" y="21"/>
                  </a:cubicBezTo>
                  <a:cubicBezTo>
                    <a:pt x="179" y="20"/>
                    <a:pt x="180" y="20"/>
                    <a:pt x="180" y="19"/>
                  </a:cubicBezTo>
                  <a:cubicBezTo>
                    <a:pt x="180" y="19"/>
                    <a:pt x="180" y="19"/>
                    <a:pt x="180" y="19"/>
                  </a:cubicBezTo>
                  <a:cubicBezTo>
                    <a:pt x="180" y="19"/>
                    <a:pt x="180" y="19"/>
                    <a:pt x="180" y="19"/>
                  </a:cubicBezTo>
                  <a:cubicBezTo>
                    <a:pt x="180" y="19"/>
                    <a:pt x="180" y="19"/>
                    <a:pt x="180" y="19"/>
                  </a:cubicBezTo>
                  <a:cubicBezTo>
                    <a:pt x="179" y="13"/>
                    <a:pt x="178" y="8"/>
                    <a:pt x="177" y="2"/>
                  </a:cubicBezTo>
                  <a:cubicBezTo>
                    <a:pt x="177" y="0"/>
                    <a:pt x="177" y="0"/>
                    <a:pt x="177" y="0"/>
                  </a:cubicBezTo>
                  <a:cubicBezTo>
                    <a:pt x="175" y="1"/>
                    <a:pt x="175" y="1"/>
                    <a:pt x="175" y="1"/>
                  </a:cubicBezTo>
                  <a:lnTo>
                    <a:pt x="175"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0" name="Google Shape;3530;p36"/>
            <p:cNvSpPr/>
            <p:nvPr/>
          </p:nvSpPr>
          <p:spPr>
            <a:xfrm>
              <a:off x="6257926" y="4233864"/>
              <a:ext cx="133350" cy="63500"/>
            </a:xfrm>
            <a:custGeom>
              <a:rect b="b" l="l" r="r" t="t"/>
              <a:pathLst>
                <a:path extrusionOk="0" h="132" w="279">
                  <a:moveTo>
                    <a:pt x="278" y="132"/>
                  </a:moveTo>
                  <a:cubicBezTo>
                    <a:pt x="255" y="122"/>
                    <a:pt x="232" y="112"/>
                    <a:pt x="209" y="102"/>
                  </a:cubicBezTo>
                  <a:cubicBezTo>
                    <a:pt x="146" y="76"/>
                    <a:pt x="84" y="49"/>
                    <a:pt x="21" y="23"/>
                  </a:cubicBezTo>
                  <a:cubicBezTo>
                    <a:pt x="10" y="18"/>
                    <a:pt x="3" y="12"/>
                    <a:pt x="0" y="0"/>
                  </a:cubicBezTo>
                  <a:cubicBezTo>
                    <a:pt x="8" y="4"/>
                    <a:pt x="16" y="7"/>
                    <a:pt x="24" y="10"/>
                  </a:cubicBezTo>
                  <a:cubicBezTo>
                    <a:pt x="100" y="42"/>
                    <a:pt x="176" y="74"/>
                    <a:pt x="253" y="106"/>
                  </a:cubicBezTo>
                  <a:cubicBezTo>
                    <a:pt x="261" y="109"/>
                    <a:pt x="267" y="113"/>
                    <a:pt x="271" y="120"/>
                  </a:cubicBezTo>
                  <a:cubicBezTo>
                    <a:pt x="274" y="124"/>
                    <a:pt x="276" y="127"/>
                    <a:pt x="279" y="131"/>
                  </a:cubicBezTo>
                  <a:lnTo>
                    <a:pt x="278" y="1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1" name="Google Shape;3531;p36"/>
            <p:cNvSpPr/>
            <p:nvPr/>
          </p:nvSpPr>
          <p:spPr>
            <a:xfrm>
              <a:off x="6256338" y="4232276"/>
              <a:ext cx="136525" cy="66675"/>
            </a:xfrm>
            <a:custGeom>
              <a:rect b="b" l="l" r="r" t="t"/>
              <a:pathLst>
                <a:path extrusionOk="0" h="138" w="284">
                  <a:moveTo>
                    <a:pt x="281" y="135"/>
                  </a:moveTo>
                  <a:cubicBezTo>
                    <a:pt x="282" y="133"/>
                    <a:pt x="282" y="133"/>
                    <a:pt x="282" y="133"/>
                  </a:cubicBezTo>
                  <a:cubicBezTo>
                    <a:pt x="259" y="123"/>
                    <a:pt x="236" y="113"/>
                    <a:pt x="213" y="104"/>
                  </a:cubicBezTo>
                  <a:cubicBezTo>
                    <a:pt x="150" y="77"/>
                    <a:pt x="88" y="50"/>
                    <a:pt x="25" y="24"/>
                  </a:cubicBezTo>
                  <a:cubicBezTo>
                    <a:pt x="20" y="22"/>
                    <a:pt x="16" y="19"/>
                    <a:pt x="12" y="16"/>
                  </a:cubicBezTo>
                  <a:cubicBezTo>
                    <a:pt x="9" y="12"/>
                    <a:pt x="7" y="8"/>
                    <a:pt x="5" y="3"/>
                  </a:cubicBezTo>
                  <a:cubicBezTo>
                    <a:pt x="3" y="3"/>
                    <a:pt x="3" y="3"/>
                    <a:pt x="3" y="3"/>
                  </a:cubicBezTo>
                  <a:cubicBezTo>
                    <a:pt x="3" y="5"/>
                    <a:pt x="3" y="5"/>
                    <a:pt x="3" y="5"/>
                  </a:cubicBezTo>
                  <a:cubicBezTo>
                    <a:pt x="11" y="9"/>
                    <a:pt x="18" y="12"/>
                    <a:pt x="26" y="15"/>
                  </a:cubicBezTo>
                  <a:cubicBezTo>
                    <a:pt x="102" y="47"/>
                    <a:pt x="179" y="79"/>
                    <a:pt x="255" y="111"/>
                  </a:cubicBezTo>
                  <a:cubicBezTo>
                    <a:pt x="263" y="114"/>
                    <a:pt x="268" y="118"/>
                    <a:pt x="272" y="124"/>
                  </a:cubicBezTo>
                  <a:cubicBezTo>
                    <a:pt x="275" y="128"/>
                    <a:pt x="278" y="132"/>
                    <a:pt x="280" y="135"/>
                  </a:cubicBezTo>
                  <a:cubicBezTo>
                    <a:pt x="282" y="134"/>
                    <a:pt x="282" y="134"/>
                    <a:pt x="282" y="134"/>
                  </a:cubicBezTo>
                  <a:cubicBezTo>
                    <a:pt x="280" y="133"/>
                    <a:pt x="280" y="133"/>
                    <a:pt x="280" y="133"/>
                  </a:cubicBezTo>
                  <a:cubicBezTo>
                    <a:pt x="280" y="134"/>
                    <a:pt x="280" y="134"/>
                    <a:pt x="280" y="134"/>
                  </a:cubicBezTo>
                  <a:cubicBezTo>
                    <a:pt x="281" y="135"/>
                    <a:pt x="281" y="135"/>
                    <a:pt x="281" y="135"/>
                  </a:cubicBezTo>
                  <a:cubicBezTo>
                    <a:pt x="282" y="133"/>
                    <a:pt x="282" y="133"/>
                    <a:pt x="282" y="133"/>
                  </a:cubicBezTo>
                  <a:cubicBezTo>
                    <a:pt x="281" y="135"/>
                    <a:pt x="281" y="135"/>
                    <a:pt x="281" y="135"/>
                  </a:cubicBezTo>
                  <a:cubicBezTo>
                    <a:pt x="283" y="136"/>
                    <a:pt x="283" y="136"/>
                    <a:pt x="283" y="136"/>
                  </a:cubicBezTo>
                  <a:cubicBezTo>
                    <a:pt x="284" y="135"/>
                    <a:pt x="284" y="135"/>
                    <a:pt x="284" y="135"/>
                  </a:cubicBezTo>
                  <a:cubicBezTo>
                    <a:pt x="284" y="134"/>
                    <a:pt x="284" y="134"/>
                    <a:pt x="284" y="134"/>
                  </a:cubicBezTo>
                  <a:cubicBezTo>
                    <a:pt x="284" y="133"/>
                    <a:pt x="284" y="133"/>
                    <a:pt x="284" y="133"/>
                  </a:cubicBezTo>
                  <a:cubicBezTo>
                    <a:pt x="281" y="129"/>
                    <a:pt x="278" y="126"/>
                    <a:pt x="276" y="122"/>
                  </a:cubicBezTo>
                  <a:cubicBezTo>
                    <a:pt x="271" y="115"/>
                    <a:pt x="265" y="110"/>
                    <a:pt x="257" y="107"/>
                  </a:cubicBezTo>
                  <a:cubicBezTo>
                    <a:pt x="180" y="75"/>
                    <a:pt x="104" y="43"/>
                    <a:pt x="28" y="11"/>
                  </a:cubicBezTo>
                  <a:cubicBezTo>
                    <a:pt x="20" y="8"/>
                    <a:pt x="12" y="5"/>
                    <a:pt x="4" y="2"/>
                  </a:cubicBezTo>
                  <a:cubicBezTo>
                    <a:pt x="0" y="0"/>
                    <a:pt x="0" y="0"/>
                    <a:pt x="0" y="0"/>
                  </a:cubicBezTo>
                  <a:cubicBezTo>
                    <a:pt x="1" y="4"/>
                    <a:pt x="1" y="4"/>
                    <a:pt x="1" y="4"/>
                  </a:cubicBezTo>
                  <a:cubicBezTo>
                    <a:pt x="3" y="10"/>
                    <a:pt x="6" y="15"/>
                    <a:pt x="9" y="19"/>
                  </a:cubicBezTo>
                  <a:cubicBezTo>
                    <a:pt x="13" y="22"/>
                    <a:pt x="18" y="25"/>
                    <a:pt x="23" y="27"/>
                  </a:cubicBezTo>
                  <a:cubicBezTo>
                    <a:pt x="86" y="54"/>
                    <a:pt x="148" y="81"/>
                    <a:pt x="211" y="107"/>
                  </a:cubicBezTo>
                  <a:cubicBezTo>
                    <a:pt x="234" y="117"/>
                    <a:pt x="257" y="127"/>
                    <a:pt x="281" y="137"/>
                  </a:cubicBezTo>
                  <a:cubicBezTo>
                    <a:pt x="282" y="138"/>
                    <a:pt x="282" y="138"/>
                    <a:pt x="282" y="138"/>
                  </a:cubicBezTo>
                  <a:cubicBezTo>
                    <a:pt x="283" y="136"/>
                    <a:pt x="283" y="136"/>
                    <a:pt x="283" y="136"/>
                  </a:cubicBezTo>
                  <a:lnTo>
                    <a:pt x="281" y="13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2" name="Google Shape;3532;p36"/>
            <p:cNvSpPr/>
            <p:nvPr/>
          </p:nvSpPr>
          <p:spPr>
            <a:xfrm>
              <a:off x="6321426" y="4229101"/>
              <a:ext cx="60325" cy="55563"/>
            </a:xfrm>
            <a:custGeom>
              <a:rect b="b" l="l" r="r" t="t"/>
              <a:pathLst>
                <a:path extrusionOk="0" h="116" w="125">
                  <a:moveTo>
                    <a:pt x="1" y="0"/>
                  </a:moveTo>
                  <a:cubicBezTo>
                    <a:pt x="18" y="7"/>
                    <a:pt x="35" y="14"/>
                    <a:pt x="52" y="21"/>
                  </a:cubicBezTo>
                  <a:cubicBezTo>
                    <a:pt x="54" y="22"/>
                    <a:pt x="55" y="23"/>
                    <a:pt x="56" y="24"/>
                  </a:cubicBezTo>
                  <a:cubicBezTo>
                    <a:pt x="79" y="54"/>
                    <a:pt x="102" y="84"/>
                    <a:pt x="125" y="116"/>
                  </a:cubicBezTo>
                  <a:cubicBezTo>
                    <a:pt x="123" y="115"/>
                    <a:pt x="122" y="115"/>
                    <a:pt x="120" y="114"/>
                  </a:cubicBezTo>
                  <a:cubicBezTo>
                    <a:pt x="103" y="107"/>
                    <a:pt x="85" y="100"/>
                    <a:pt x="68" y="92"/>
                  </a:cubicBezTo>
                  <a:cubicBezTo>
                    <a:pt x="66" y="91"/>
                    <a:pt x="63" y="90"/>
                    <a:pt x="62" y="88"/>
                  </a:cubicBezTo>
                  <a:cubicBezTo>
                    <a:pt x="41" y="59"/>
                    <a:pt x="21" y="30"/>
                    <a:pt x="0" y="1"/>
                  </a:cubicBezTo>
                  <a:lnTo>
                    <a:pt x="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3" name="Google Shape;3533;p36"/>
            <p:cNvSpPr/>
            <p:nvPr/>
          </p:nvSpPr>
          <p:spPr>
            <a:xfrm>
              <a:off x="6321426" y="4227514"/>
              <a:ext cx="63500" cy="57150"/>
            </a:xfrm>
            <a:custGeom>
              <a:rect b="b" l="l" r="r" t="t"/>
              <a:pathLst>
                <a:path extrusionOk="0" h="122" w="133">
                  <a:moveTo>
                    <a:pt x="3" y="3"/>
                  </a:moveTo>
                  <a:cubicBezTo>
                    <a:pt x="2" y="5"/>
                    <a:pt x="2" y="5"/>
                    <a:pt x="2" y="5"/>
                  </a:cubicBezTo>
                  <a:cubicBezTo>
                    <a:pt x="19" y="12"/>
                    <a:pt x="37" y="19"/>
                    <a:pt x="54" y="26"/>
                  </a:cubicBezTo>
                  <a:cubicBezTo>
                    <a:pt x="54" y="26"/>
                    <a:pt x="55" y="27"/>
                    <a:pt x="56" y="28"/>
                  </a:cubicBezTo>
                  <a:cubicBezTo>
                    <a:pt x="79" y="58"/>
                    <a:pt x="102" y="89"/>
                    <a:pt x="126" y="120"/>
                  </a:cubicBezTo>
                  <a:cubicBezTo>
                    <a:pt x="127" y="119"/>
                    <a:pt x="127" y="119"/>
                    <a:pt x="127" y="119"/>
                  </a:cubicBezTo>
                  <a:cubicBezTo>
                    <a:pt x="128" y="117"/>
                    <a:pt x="128" y="117"/>
                    <a:pt x="128" y="117"/>
                  </a:cubicBezTo>
                  <a:cubicBezTo>
                    <a:pt x="125" y="116"/>
                    <a:pt x="124" y="116"/>
                    <a:pt x="123" y="115"/>
                  </a:cubicBezTo>
                  <a:cubicBezTo>
                    <a:pt x="106" y="108"/>
                    <a:pt x="88" y="101"/>
                    <a:pt x="71" y="93"/>
                  </a:cubicBezTo>
                  <a:cubicBezTo>
                    <a:pt x="68" y="92"/>
                    <a:pt x="66" y="91"/>
                    <a:pt x="65" y="90"/>
                  </a:cubicBezTo>
                  <a:cubicBezTo>
                    <a:pt x="45" y="61"/>
                    <a:pt x="24" y="32"/>
                    <a:pt x="4" y="3"/>
                  </a:cubicBezTo>
                  <a:cubicBezTo>
                    <a:pt x="2" y="4"/>
                    <a:pt x="2" y="4"/>
                    <a:pt x="2" y="4"/>
                  </a:cubicBezTo>
                  <a:cubicBezTo>
                    <a:pt x="4" y="5"/>
                    <a:pt x="4" y="5"/>
                    <a:pt x="4" y="5"/>
                  </a:cubicBezTo>
                  <a:cubicBezTo>
                    <a:pt x="5" y="4"/>
                    <a:pt x="5" y="4"/>
                    <a:pt x="5" y="4"/>
                  </a:cubicBezTo>
                  <a:cubicBezTo>
                    <a:pt x="3" y="3"/>
                    <a:pt x="3" y="3"/>
                    <a:pt x="3" y="3"/>
                  </a:cubicBezTo>
                  <a:cubicBezTo>
                    <a:pt x="2" y="5"/>
                    <a:pt x="2" y="5"/>
                    <a:pt x="2" y="5"/>
                  </a:cubicBezTo>
                  <a:cubicBezTo>
                    <a:pt x="3" y="3"/>
                    <a:pt x="3" y="3"/>
                    <a:pt x="3" y="3"/>
                  </a:cubicBezTo>
                  <a:cubicBezTo>
                    <a:pt x="2" y="1"/>
                    <a:pt x="2" y="1"/>
                    <a:pt x="2" y="1"/>
                  </a:cubicBezTo>
                  <a:cubicBezTo>
                    <a:pt x="1" y="2"/>
                    <a:pt x="1" y="2"/>
                    <a:pt x="1" y="2"/>
                  </a:cubicBezTo>
                  <a:cubicBezTo>
                    <a:pt x="0" y="4"/>
                    <a:pt x="0" y="4"/>
                    <a:pt x="0" y="4"/>
                  </a:cubicBezTo>
                  <a:cubicBezTo>
                    <a:pt x="1" y="5"/>
                    <a:pt x="1" y="5"/>
                    <a:pt x="1" y="5"/>
                  </a:cubicBezTo>
                  <a:cubicBezTo>
                    <a:pt x="21" y="34"/>
                    <a:pt x="41" y="63"/>
                    <a:pt x="62" y="92"/>
                  </a:cubicBezTo>
                  <a:cubicBezTo>
                    <a:pt x="64" y="94"/>
                    <a:pt x="67" y="96"/>
                    <a:pt x="69" y="97"/>
                  </a:cubicBezTo>
                  <a:cubicBezTo>
                    <a:pt x="87" y="104"/>
                    <a:pt x="104" y="112"/>
                    <a:pt x="122" y="119"/>
                  </a:cubicBezTo>
                  <a:cubicBezTo>
                    <a:pt x="123" y="120"/>
                    <a:pt x="124" y="120"/>
                    <a:pt x="127" y="121"/>
                  </a:cubicBezTo>
                  <a:cubicBezTo>
                    <a:pt x="133" y="122"/>
                    <a:pt x="133" y="122"/>
                    <a:pt x="133" y="122"/>
                  </a:cubicBezTo>
                  <a:cubicBezTo>
                    <a:pt x="129" y="117"/>
                    <a:pt x="129" y="117"/>
                    <a:pt x="129" y="117"/>
                  </a:cubicBezTo>
                  <a:cubicBezTo>
                    <a:pt x="105" y="86"/>
                    <a:pt x="82" y="56"/>
                    <a:pt x="59" y="26"/>
                  </a:cubicBezTo>
                  <a:cubicBezTo>
                    <a:pt x="58" y="25"/>
                    <a:pt x="57" y="23"/>
                    <a:pt x="55" y="22"/>
                  </a:cubicBezTo>
                  <a:cubicBezTo>
                    <a:pt x="38" y="15"/>
                    <a:pt x="21" y="8"/>
                    <a:pt x="4" y="1"/>
                  </a:cubicBezTo>
                  <a:cubicBezTo>
                    <a:pt x="3" y="0"/>
                    <a:pt x="3" y="0"/>
                    <a:pt x="3" y="0"/>
                  </a:cubicBezTo>
                  <a:cubicBezTo>
                    <a:pt x="2" y="1"/>
                    <a:pt x="2" y="1"/>
                    <a:pt x="2" y="1"/>
                  </a:cubicBezTo>
                  <a:lnTo>
                    <a:pt x="3"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4" name="Google Shape;3534;p36"/>
            <p:cNvSpPr/>
            <p:nvPr/>
          </p:nvSpPr>
          <p:spPr>
            <a:xfrm>
              <a:off x="5878513" y="4138614"/>
              <a:ext cx="65088" cy="25400"/>
            </a:xfrm>
            <a:custGeom>
              <a:rect b="b" l="l" r="r" t="t"/>
              <a:pathLst>
                <a:path extrusionOk="0" h="51" w="139">
                  <a:moveTo>
                    <a:pt x="0" y="12"/>
                  </a:moveTo>
                  <a:cubicBezTo>
                    <a:pt x="6" y="4"/>
                    <a:pt x="12" y="0"/>
                    <a:pt x="23" y="0"/>
                  </a:cubicBezTo>
                  <a:cubicBezTo>
                    <a:pt x="60" y="1"/>
                    <a:pt x="96" y="0"/>
                    <a:pt x="133" y="0"/>
                  </a:cubicBezTo>
                  <a:cubicBezTo>
                    <a:pt x="134" y="0"/>
                    <a:pt x="136" y="1"/>
                    <a:pt x="139" y="1"/>
                  </a:cubicBezTo>
                  <a:cubicBezTo>
                    <a:pt x="118" y="12"/>
                    <a:pt x="99" y="21"/>
                    <a:pt x="80" y="31"/>
                  </a:cubicBezTo>
                  <a:cubicBezTo>
                    <a:pt x="68" y="37"/>
                    <a:pt x="56" y="44"/>
                    <a:pt x="44" y="50"/>
                  </a:cubicBezTo>
                  <a:cubicBezTo>
                    <a:pt x="42" y="50"/>
                    <a:pt x="39" y="51"/>
                    <a:pt x="38" y="50"/>
                  </a:cubicBezTo>
                  <a:cubicBezTo>
                    <a:pt x="25" y="37"/>
                    <a:pt x="12" y="25"/>
                    <a:pt x="0" y="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5" name="Google Shape;3535;p36"/>
            <p:cNvSpPr/>
            <p:nvPr/>
          </p:nvSpPr>
          <p:spPr>
            <a:xfrm>
              <a:off x="5876926" y="4138614"/>
              <a:ext cx="71438" cy="25400"/>
            </a:xfrm>
            <a:custGeom>
              <a:rect b="b" l="l" r="r" t="t"/>
              <a:pathLst>
                <a:path extrusionOk="0" h="54" w="149">
                  <a:moveTo>
                    <a:pt x="3" y="14"/>
                  </a:moveTo>
                  <a:cubicBezTo>
                    <a:pt x="5" y="15"/>
                    <a:pt x="5" y="15"/>
                    <a:pt x="5" y="15"/>
                  </a:cubicBezTo>
                  <a:cubicBezTo>
                    <a:pt x="7" y="11"/>
                    <a:pt x="10" y="9"/>
                    <a:pt x="13" y="7"/>
                  </a:cubicBezTo>
                  <a:cubicBezTo>
                    <a:pt x="17" y="5"/>
                    <a:pt x="20" y="4"/>
                    <a:pt x="25" y="4"/>
                  </a:cubicBezTo>
                  <a:cubicBezTo>
                    <a:pt x="26" y="4"/>
                    <a:pt x="26" y="4"/>
                    <a:pt x="26" y="4"/>
                  </a:cubicBezTo>
                  <a:cubicBezTo>
                    <a:pt x="43" y="4"/>
                    <a:pt x="60" y="5"/>
                    <a:pt x="77" y="5"/>
                  </a:cubicBezTo>
                  <a:cubicBezTo>
                    <a:pt x="95" y="5"/>
                    <a:pt x="114" y="4"/>
                    <a:pt x="133" y="4"/>
                  </a:cubicBezTo>
                  <a:cubicBezTo>
                    <a:pt x="134" y="4"/>
                    <a:pt x="135" y="4"/>
                    <a:pt x="136" y="4"/>
                  </a:cubicBezTo>
                  <a:cubicBezTo>
                    <a:pt x="137" y="4"/>
                    <a:pt x="138" y="5"/>
                    <a:pt x="142" y="5"/>
                  </a:cubicBezTo>
                  <a:cubicBezTo>
                    <a:pt x="142" y="3"/>
                    <a:pt x="142" y="3"/>
                    <a:pt x="142" y="3"/>
                  </a:cubicBezTo>
                  <a:cubicBezTo>
                    <a:pt x="141" y="1"/>
                    <a:pt x="141" y="1"/>
                    <a:pt x="141" y="1"/>
                  </a:cubicBezTo>
                  <a:cubicBezTo>
                    <a:pt x="120" y="12"/>
                    <a:pt x="101" y="22"/>
                    <a:pt x="82" y="31"/>
                  </a:cubicBezTo>
                  <a:cubicBezTo>
                    <a:pt x="70" y="38"/>
                    <a:pt x="58" y="44"/>
                    <a:pt x="46" y="50"/>
                  </a:cubicBezTo>
                  <a:cubicBezTo>
                    <a:pt x="45" y="50"/>
                    <a:pt x="44" y="50"/>
                    <a:pt x="43" y="50"/>
                  </a:cubicBezTo>
                  <a:cubicBezTo>
                    <a:pt x="43"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42" y="50"/>
                    <a:pt x="42" y="50"/>
                    <a:pt x="42" y="50"/>
                  </a:cubicBezTo>
                  <a:cubicBezTo>
                    <a:pt x="29" y="38"/>
                    <a:pt x="17" y="25"/>
                    <a:pt x="4" y="13"/>
                  </a:cubicBezTo>
                  <a:cubicBezTo>
                    <a:pt x="3" y="14"/>
                    <a:pt x="3" y="14"/>
                    <a:pt x="3" y="14"/>
                  </a:cubicBezTo>
                  <a:cubicBezTo>
                    <a:pt x="5" y="15"/>
                    <a:pt x="5" y="15"/>
                    <a:pt x="5" y="15"/>
                  </a:cubicBezTo>
                  <a:cubicBezTo>
                    <a:pt x="3" y="14"/>
                    <a:pt x="3" y="14"/>
                    <a:pt x="3" y="14"/>
                  </a:cubicBezTo>
                  <a:cubicBezTo>
                    <a:pt x="2" y="16"/>
                    <a:pt x="2" y="16"/>
                    <a:pt x="2" y="16"/>
                  </a:cubicBezTo>
                  <a:cubicBezTo>
                    <a:pt x="14" y="28"/>
                    <a:pt x="26" y="41"/>
                    <a:pt x="39" y="53"/>
                  </a:cubicBezTo>
                  <a:cubicBezTo>
                    <a:pt x="40" y="54"/>
                    <a:pt x="40" y="54"/>
                    <a:pt x="41" y="54"/>
                  </a:cubicBezTo>
                  <a:cubicBezTo>
                    <a:pt x="42" y="54"/>
                    <a:pt x="42" y="54"/>
                    <a:pt x="43" y="54"/>
                  </a:cubicBezTo>
                  <a:cubicBezTo>
                    <a:pt x="45" y="54"/>
                    <a:pt x="46" y="54"/>
                    <a:pt x="48" y="53"/>
                  </a:cubicBezTo>
                  <a:cubicBezTo>
                    <a:pt x="60" y="47"/>
                    <a:pt x="72" y="41"/>
                    <a:pt x="84" y="35"/>
                  </a:cubicBezTo>
                  <a:cubicBezTo>
                    <a:pt x="103" y="25"/>
                    <a:pt x="122" y="15"/>
                    <a:pt x="143" y="5"/>
                  </a:cubicBezTo>
                  <a:cubicBezTo>
                    <a:pt x="149" y="2"/>
                    <a:pt x="149" y="2"/>
                    <a:pt x="149" y="2"/>
                  </a:cubicBezTo>
                  <a:cubicBezTo>
                    <a:pt x="142" y="1"/>
                    <a:pt x="142" y="1"/>
                    <a:pt x="142" y="1"/>
                  </a:cubicBezTo>
                  <a:cubicBezTo>
                    <a:pt x="139" y="1"/>
                    <a:pt x="138" y="0"/>
                    <a:pt x="136" y="0"/>
                  </a:cubicBezTo>
                  <a:cubicBezTo>
                    <a:pt x="135" y="0"/>
                    <a:pt x="134" y="0"/>
                    <a:pt x="133" y="0"/>
                  </a:cubicBezTo>
                  <a:cubicBezTo>
                    <a:pt x="114" y="0"/>
                    <a:pt x="95" y="1"/>
                    <a:pt x="77" y="1"/>
                  </a:cubicBezTo>
                  <a:cubicBezTo>
                    <a:pt x="60" y="1"/>
                    <a:pt x="43" y="0"/>
                    <a:pt x="26" y="0"/>
                  </a:cubicBezTo>
                  <a:cubicBezTo>
                    <a:pt x="25" y="0"/>
                    <a:pt x="25" y="0"/>
                    <a:pt x="25" y="0"/>
                  </a:cubicBezTo>
                  <a:cubicBezTo>
                    <a:pt x="20" y="0"/>
                    <a:pt x="15" y="1"/>
                    <a:pt x="11" y="3"/>
                  </a:cubicBezTo>
                  <a:cubicBezTo>
                    <a:pt x="7" y="6"/>
                    <a:pt x="4" y="9"/>
                    <a:pt x="1" y="13"/>
                  </a:cubicBezTo>
                  <a:cubicBezTo>
                    <a:pt x="0" y="14"/>
                    <a:pt x="0" y="14"/>
                    <a:pt x="0" y="14"/>
                  </a:cubicBezTo>
                  <a:cubicBezTo>
                    <a:pt x="2" y="16"/>
                    <a:pt x="2" y="16"/>
                    <a:pt x="2" y="16"/>
                  </a:cubicBezTo>
                  <a:lnTo>
                    <a:pt x="3" y="1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6" name="Google Shape;3536;p36"/>
            <p:cNvSpPr/>
            <p:nvPr/>
          </p:nvSpPr>
          <p:spPr>
            <a:xfrm>
              <a:off x="6183313" y="4203701"/>
              <a:ext cx="52388" cy="38100"/>
            </a:xfrm>
            <a:custGeom>
              <a:rect b="b" l="l" r="r" t="t"/>
              <a:pathLst>
                <a:path extrusionOk="0" h="80" w="109">
                  <a:moveTo>
                    <a:pt x="109" y="0"/>
                  </a:moveTo>
                  <a:cubicBezTo>
                    <a:pt x="80" y="27"/>
                    <a:pt x="53" y="53"/>
                    <a:pt x="25" y="80"/>
                  </a:cubicBezTo>
                  <a:cubicBezTo>
                    <a:pt x="17" y="60"/>
                    <a:pt x="8" y="40"/>
                    <a:pt x="0" y="19"/>
                  </a:cubicBezTo>
                  <a:cubicBezTo>
                    <a:pt x="36" y="13"/>
                    <a:pt x="71" y="7"/>
                    <a:pt x="10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7" name="Google Shape;3537;p36"/>
            <p:cNvSpPr/>
            <p:nvPr/>
          </p:nvSpPr>
          <p:spPr>
            <a:xfrm>
              <a:off x="6181726" y="4202114"/>
              <a:ext cx="57150" cy="41275"/>
            </a:xfrm>
            <a:custGeom>
              <a:rect b="b" l="l" r="r" t="t"/>
              <a:pathLst>
                <a:path extrusionOk="0" h="86" w="118">
                  <a:moveTo>
                    <a:pt x="112" y="3"/>
                  </a:moveTo>
                  <a:cubicBezTo>
                    <a:pt x="111" y="1"/>
                    <a:pt x="111" y="1"/>
                    <a:pt x="111" y="1"/>
                  </a:cubicBezTo>
                  <a:cubicBezTo>
                    <a:pt x="82" y="29"/>
                    <a:pt x="55" y="55"/>
                    <a:pt x="27" y="82"/>
                  </a:cubicBezTo>
                  <a:cubicBezTo>
                    <a:pt x="28" y="83"/>
                    <a:pt x="28" y="83"/>
                    <a:pt x="28" y="83"/>
                  </a:cubicBezTo>
                  <a:cubicBezTo>
                    <a:pt x="30" y="82"/>
                    <a:pt x="30" y="82"/>
                    <a:pt x="30" y="82"/>
                  </a:cubicBezTo>
                  <a:cubicBezTo>
                    <a:pt x="22" y="62"/>
                    <a:pt x="13" y="42"/>
                    <a:pt x="5" y="22"/>
                  </a:cubicBezTo>
                  <a:cubicBezTo>
                    <a:pt x="3" y="22"/>
                    <a:pt x="3" y="22"/>
                    <a:pt x="3" y="22"/>
                  </a:cubicBezTo>
                  <a:cubicBezTo>
                    <a:pt x="3" y="24"/>
                    <a:pt x="3" y="24"/>
                    <a:pt x="3" y="24"/>
                  </a:cubicBezTo>
                  <a:cubicBezTo>
                    <a:pt x="39" y="18"/>
                    <a:pt x="75" y="12"/>
                    <a:pt x="112" y="5"/>
                  </a:cubicBezTo>
                  <a:cubicBezTo>
                    <a:pt x="112" y="3"/>
                    <a:pt x="112" y="3"/>
                    <a:pt x="112" y="3"/>
                  </a:cubicBezTo>
                  <a:cubicBezTo>
                    <a:pt x="111" y="1"/>
                    <a:pt x="111" y="1"/>
                    <a:pt x="111" y="1"/>
                  </a:cubicBezTo>
                  <a:cubicBezTo>
                    <a:pt x="112" y="3"/>
                    <a:pt x="112" y="3"/>
                    <a:pt x="112" y="3"/>
                  </a:cubicBezTo>
                  <a:cubicBezTo>
                    <a:pt x="112" y="1"/>
                    <a:pt x="112" y="1"/>
                    <a:pt x="112" y="1"/>
                  </a:cubicBezTo>
                  <a:cubicBezTo>
                    <a:pt x="74" y="8"/>
                    <a:pt x="39" y="14"/>
                    <a:pt x="2" y="21"/>
                  </a:cubicBezTo>
                  <a:cubicBezTo>
                    <a:pt x="0" y="21"/>
                    <a:pt x="0" y="21"/>
                    <a:pt x="0" y="21"/>
                  </a:cubicBezTo>
                  <a:cubicBezTo>
                    <a:pt x="1" y="23"/>
                    <a:pt x="1" y="23"/>
                    <a:pt x="1" y="23"/>
                  </a:cubicBezTo>
                  <a:cubicBezTo>
                    <a:pt x="9" y="44"/>
                    <a:pt x="18" y="63"/>
                    <a:pt x="26" y="84"/>
                  </a:cubicBezTo>
                  <a:cubicBezTo>
                    <a:pt x="28" y="86"/>
                    <a:pt x="28" y="86"/>
                    <a:pt x="28" y="86"/>
                  </a:cubicBezTo>
                  <a:cubicBezTo>
                    <a:pt x="30" y="84"/>
                    <a:pt x="30" y="84"/>
                    <a:pt x="30" y="84"/>
                  </a:cubicBezTo>
                  <a:cubicBezTo>
                    <a:pt x="58" y="58"/>
                    <a:pt x="85" y="32"/>
                    <a:pt x="113" y="4"/>
                  </a:cubicBezTo>
                  <a:cubicBezTo>
                    <a:pt x="118" y="0"/>
                    <a:pt x="118" y="0"/>
                    <a:pt x="118" y="0"/>
                  </a:cubicBezTo>
                  <a:cubicBezTo>
                    <a:pt x="112" y="1"/>
                    <a:pt x="112" y="1"/>
                    <a:pt x="112" y="1"/>
                  </a:cubicBezTo>
                  <a:lnTo>
                    <a:pt x="112"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8" name="Google Shape;3538;p36"/>
            <p:cNvSpPr/>
            <p:nvPr/>
          </p:nvSpPr>
          <p:spPr>
            <a:xfrm>
              <a:off x="5972176" y="4198939"/>
              <a:ext cx="41275" cy="34925"/>
            </a:xfrm>
            <a:custGeom>
              <a:rect b="b" l="l" r="r" t="t"/>
              <a:pathLst>
                <a:path extrusionOk="0" h="74" w="87">
                  <a:moveTo>
                    <a:pt x="39" y="74"/>
                  </a:moveTo>
                  <a:cubicBezTo>
                    <a:pt x="33" y="52"/>
                    <a:pt x="20" y="35"/>
                    <a:pt x="0" y="23"/>
                  </a:cubicBezTo>
                  <a:cubicBezTo>
                    <a:pt x="13" y="15"/>
                    <a:pt x="25" y="8"/>
                    <a:pt x="37" y="1"/>
                  </a:cubicBezTo>
                  <a:cubicBezTo>
                    <a:pt x="39" y="0"/>
                    <a:pt x="41" y="1"/>
                    <a:pt x="43" y="2"/>
                  </a:cubicBezTo>
                  <a:cubicBezTo>
                    <a:pt x="56" y="8"/>
                    <a:pt x="68" y="14"/>
                    <a:pt x="81" y="21"/>
                  </a:cubicBezTo>
                  <a:cubicBezTo>
                    <a:pt x="85" y="23"/>
                    <a:pt x="87" y="28"/>
                    <a:pt x="83" y="32"/>
                  </a:cubicBezTo>
                  <a:cubicBezTo>
                    <a:pt x="69" y="46"/>
                    <a:pt x="54" y="60"/>
                    <a:pt x="39" y="7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9" name="Google Shape;3539;p36"/>
            <p:cNvSpPr/>
            <p:nvPr/>
          </p:nvSpPr>
          <p:spPr>
            <a:xfrm>
              <a:off x="5969001" y="4198939"/>
              <a:ext cx="44450" cy="36513"/>
            </a:xfrm>
            <a:custGeom>
              <a:rect b="b" l="l" r="r" t="t"/>
              <a:pathLst>
                <a:path extrusionOk="0" h="79" w="91">
                  <a:moveTo>
                    <a:pt x="43" y="75"/>
                  </a:moveTo>
                  <a:cubicBezTo>
                    <a:pt x="45" y="75"/>
                    <a:pt x="45" y="75"/>
                    <a:pt x="45" y="75"/>
                  </a:cubicBezTo>
                  <a:cubicBezTo>
                    <a:pt x="39" y="52"/>
                    <a:pt x="26" y="34"/>
                    <a:pt x="5" y="22"/>
                  </a:cubicBezTo>
                  <a:cubicBezTo>
                    <a:pt x="4" y="24"/>
                    <a:pt x="4" y="24"/>
                    <a:pt x="4" y="24"/>
                  </a:cubicBezTo>
                  <a:cubicBezTo>
                    <a:pt x="5" y="25"/>
                    <a:pt x="5" y="25"/>
                    <a:pt x="5" y="25"/>
                  </a:cubicBezTo>
                  <a:cubicBezTo>
                    <a:pt x="18" y="18"/>
                    <a:pt x="30" y="11"/>
                    <a:pt x="42" y="4"/>
                  </a:cubicBezTo>
                  <a:cubicBezTo>
                    <a:pt x="42" y="3"/>
                    <a:pt x="42" y="3"/>
                    <a:pt x="42" y="3"/>
                  </a:cubicBezTo>
                  <a:cubicBezTo>
                    <a:pt x="42" y="4"/>
                    <a:pt x="42" y="4"/>
                    <a:pt x="42" y="4"/>
                  </a:cubicBezTo>
                  <a:cubicBezTo>
                    <a:pt x="42" y="4"/>
                    <a:pt x="42" y="4"/>
                    <a:pt x="42" y="4"/>
                  </a:cubicBezTo>
                  <a:cubicBezTo>
                    <a:pt x="42" y="3"/>
                    <a:pt x="42" y="3"/>
                    <a:pt x="42" y="3"/>
                  </a:cubicBezTo>
                  <a:cubicBezTo>
                    <a:pt x="42" y="4"/>
                    <a:pt x="42" y="4"/>
                    <a:pt x="42" y="4"/>
                  </a:cubicBezTo>
                  <a:cubicBezTo>
                    <a:pt x="43" y="4"/>
                    <a:pt x="43" y="4"/>
                    <a:pt x="43" y="4"/>
                  </a:cubicBezTo>
                  <a:cubicBezTo>
                    <a:pt x="43" y="4"/>
                    <a:pt x="45" y="4"/>
                    <a:pt x="46" y="5"/>
                  </a:cubicBezTo>
                  <a:cubicBezTo>
                    <a:pt x="59" y="11"/>
                    <a:pt x="71" y="17"/>
                    <a:pt x="84" y="23"/>
                  </a:cubicBezTo>
                  <a:cubicBezTo>
                    <a:pt x="86" y="24"/>
                    <a:pt x="87" y="26"/>
                    <a:pt x="87" y="28"/>
                  </a:cubicBezTo>
                  <a:cubicBezTo>
                    <a:pt x="87" y="29"/>
                    <a:pt x="87" y="30"/>
                    <a:pt x="86" y="31"/>
                  </a:cubicBezTo>
                  <a:cubicBezTo>
                    <a:pt x="71" y="45"/>
                    <a:pt x="57" y="59"/>
                    <a:pt x="41" y="74"/>
                  </a:cubicBezTo>
                  <a:cubicBezTo>
                    <a:pt x="43" y="75"/>
                    <a:pt x="43" y="75"/>
                    <a:pt x="43" y="75"/>
                  </a:cubicBezTo>
                  <a:cubicBezTo>
                    <a:pt x="45" y="75"/>
                    <a:pt x="45" y="75"/>
                    <a:pt x="45" y="75"/>
                  </a:cubicBezTo>
                  <a:cubicBezTo>
                    <a:pt x="43" y="75"/>
                    <a:pt x="43" y="75"/>
                    <a:pt x="43" y="75"/>
                  </a:cubicBezTo>
                  <a:cubicBezTo>
                    <a:pt x="44" y="77"/>
                    <a:pt x="44" y="77"/>
                    <a:pt x="44" y="77"/>
                  </a:cubicBezTo>
                  <a:cubicBezTo>
                    <a:pt x="59" y="62"/>
                    <a:pt x="74" y="48"/>
                    <a:pt x="89" y="34"/>
                  </a:cubicBezTo>
                  <a:cubicBezTo>
                    <a:pt x="90" y="32"/>
                    <a:pt x="91" y="30"/>
                    <a:pt x="91" y="28"/>
                  </a:cubicBezTo>
                  <a:cubicBezTo>
                    <a:pt x="91" y="25"/>
                    <a:pt x="89" y="22"/>
                    <a:pt x="86" y="20"/>
                  </a:cubicBezTo>
                  <a:cubicBezTo>
                    <a:pt x="73" y="13"/>
                    <a:pt x="60" y="7"/>
                    <a:pt x="48" y="1"/>
                  </a:cubicBezTo>
                  <a:cubicBezTo>
                    <a:pt x="46" y="0"/>
                    <a:pt x="45" y="0"/>
                    <a:pt x="43" y="0"/>
                  </a:cubicBezTo>
                  <a:cubicBezTo>
                    <a:pt x="42" y="0"/>
                    <a:pt x="41" y="0"/>
                    <a:pt x="41" y="0"/>
                  </a:cubicBezTo>
                  <a:cubicBezTo>
                    <a:pt x="28" y="7"/>
                    <a:pt x="16" y="14"/>
                    <a:pt x="3" y="22"/>
                  </a:cubicBezTo>
                  <a:cubicBezTo>
                    <a:pt x="0" y="24"/>
                    <a:pt x="0" y="24"/>
                    <a:pt x="0" y="24"/>
                  </a:cubicBezTo>
                  <a:cubicBezTo>
                    <a:pt x="3" y="25"/>
                    <a:pt x="3" y="25"/>
                    <a:pt x="3" y="25"/>
                  </a:cubicBezTo>
                  <a:cubicBezTo>
                    <a:pt x="23" y="37"/>
                    <a:pt x="35" y="54"/>
                    <a:pt x="41" y="76"/>
                  </a:cubicBezTo>
                  <a:cubicBezTo>
                    <a:pt x="42" y="79"/>
                    <a:pt x="42" y="79"/>
                    <a:pt x="42" y="79"/>
                  </a:cubicBezTo>
                  <a:cubicBezTo>
                    <a:pt x="44" y="77"/>
                    <a:pt x="44" y="77"/>
                    <a:pt x="44" y="77"/>
                  </a:cubicBezTo>
                  <a:lnTo>
                    <a:pt x="43" y="7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0" name="Google Shape;3540;p36"/>
            <p:cNvSpPr/>
            <p:nvPr/>
          </p:nvSpPr>
          <p:spPr>
            <a:xfrm>
              <a:off x="5984876" y="4216401"/>
              <a:ext cx="30163" cy="44450"/>
            </a:xfrm>
            <a:custGeom>
              <a:rect b="b" l="l" r="r" t="t"/>
              <a:pathLst>
                <a:path extrusionOk="0" h="94" w="63">
                  <a:moveTo>
                    <a:pt x="57" y="0"/>
                  </a:moveTo>
                  <a:cubicBezTo>
                    <a:pt x="59" y="20"/>
                    <a:pt x="60" y="39"/>
                    <a:pt x="62" y="58"/>
                  </a:cubicBezTo>
                  <a:cubicBezTo>
                    <a:pt x="63" y="63"/>
                    <a:pt x="62" y="65"/>
                    <a:pt x="58" y="67"/>
                  </a:cubicBezTo>
                  <a:cubicBezTo>
                    <a:pt x="40" y="75"/>
                    <a:pt x="23" y="83"/>
                    <a:pt x="6" y="92"/>
                  </a:cubicBezTo>
                  <a:cubicBezTo>
                    <a:pt x="5" y="92"/>
                    <a:pt x="3" y="93"/>
                    <a:pt x="0" y="94"/>
                  </a:cubicBezTo>
                  <a:cubicBezTo>
                    <a:pt x="9" y="78"/>
                    <a:pt x="12" y="62"/>
                    <a:pt x="11" y="45"/>
                  </a:cubicBezTo>
                  <a:cubicBezTo>
                    <a:pt x="11" y="44"/>
                    <a:pt x="12" y="42"/>
                    <a:pt x="13" y="41"/>
                  </a:cubicBezTo>
                  <a:cubicBezTo>
                    <a:pt x="27" y="27"/>
                    <a:pt x="41" y="14"/>
                    <a:pt x="55" y="1"/>
                  </a:cubicBezTo>
                  <a:cubicBezTo>
                    <a:pt x="55" y="0"/>
                    <a:pt x="56" y="1"/>
                    <a:pt x="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1" name="Google Shape;3541;p36"/>
            <p:cNvSpPr/>
            <p:nvPr/>
          </p:nvSpPr>
          <p:spPr>
            <a:xfrm>
              <a:off x="5983288" y="4214814"/>
              <a:ext cx="33338" cy="47625"/>
            </a:xfrm>
            <a:custGeom>
              <a:rect b="b" l="l" r="r" t="t"/>
              <a:pathLst>
                <a:path extrusionOk="0" h="100" w="69">
                  <a:moveTo>
                    <a:pt x="61" y="2"/>
                  </a:moveTo>
                  <a:cubicBezTo>
                    <a:pt x="59" y="3"/>
                    <a:pt x="59" y="3"/>
                    <a:pt x="59" y="3"/>
                  </a:cubicBezTo>
                  <a:cubicBezTo>
                    <a:pt x="61" y="22"/>
                    <a:pt x="62" y="41"/>
                    <a:pt x="64" y="60"/>
                  </a:cubicBezTo>
                  <a:cubicBezTo>
                    <a:pt x="64" y="61"/>
                    <a:pt x="64" y="61"/>
                    <a:pt x="64" y="62"/>
                  </a:cubicBezTo>
                  <a:cubicBezTo>
                    <a:pt x="64" y="63"/>
                    <a:pt x="64" y="64"/>
                    <a:pt x="64" y="65"/>
                  </a:cubicBezTo>
                  <a:cubicBezTo>
                    <a:pt x="63" y="65"/>
                    <a:pt x="62" y="66"/>
                    <a:pt x="61" y="67"/>
                  </a:cubicBezTo>
                  <a:cubicBezTo>
                    <a:pt x="43" y="75"/>
                    <a:pt x="26" y="84"/>
                    <a:pt x="9" y="92"/>
                  </a:cubicBezTo>
                  <a:cubicBezTo>
                    <a:pt x="8" y="93"/>
                    <a:pt x="7" y="93"/>
                    <a:pt x="4" y="94"/>
                  </a:cubicBezTo>
                  <a:cubicBezTo>
                    <a:pt x="4" y="96"/>
                    <a:pt x="4" y="96"/>
                    <a:pt x="4" y="96"/>
                  </a:cubicBezTo>
                  <a:cubicBezTo>
                    <a:pt x="6" y="97"/>
                    <a:pt x="6" y="97"/>
                    <a:pt x="6" y="97"/>
                  </a:cubicBezTo>
                  <a:cubicBezTo>
                    <a:pt x="14" y="83"/>
                    <a:pt x="17" y="70"/>
                    <a:pt x="17" y="55"/>
                  </a:cubicBezTo>
                  <a:cubicBezTo>
                    <a:pt x="17" y="53"/>
                    <a:pt x="17" y="50"/>
                    <a:pt x="17" y="47"/>
                  </a:cubicBezTo>
                  <a:cubicBezTo>
                    <a:pt x="17" y="47"/>
                    <a:pt x="17" y="47"/>
                    <a:pt x="17" y="47"/>
                  </a:cubicBezTo>
                  <a:cubicBezTo>
                    <a:pt x="17" y="47"/>
                    <a:pt x="17" y="46"/>
                    <a:pt x="17" y="46"/>
                  </a:cubicBezTo>
                  <a:cubicBezTo>
                    <a:pt x="17" y="45"/>
                    <a:pt x="18" y="45"/>
                    <a:pt x="18" y="44"/>
                  </a:cubicBezTo>
                  <a:cubicBezTo>
                    <a:pt x="32" y="31"/>
                    <a:pt x="46" y="18"/>
                    <a:pt x="60" y="4"/>
                  </a:cubicBezTo>
                  <a:cubicBezTo>
                    <a:pt x="60" y="4"/>
                    <a:pt x="60" y="4"/>
                    <a:pt x="60" y="4"/>
                  </a:cubicBezTo>
                  <a:cubicBezTo>
                    <a:pt x="59" y="3"/>
                    <a:pt x="59" y="3"/>
                    <a:pt x="59" y="3"/>
                  </a:cubicBezTo>
                  <a:cubicBezTo>
                    <a:pt x="60" y="5"/>
                    <a:pt x="60" y="5"/>
                    <a:pt x="60" y="5"/>
                  </a:cubicBezTo>
                  <a:cubicBezTo>
                    <a:pt x="60" y="4"/>
                    <a:pt x="60" y="4"/>
                    <a:pt x="60" y="4"/>
                  </a:cubicBezTo>
                  <a:cubicBezTo>
                    <a:pt x="59" y="3"/>
                    <a:pt x="59" y="3"/>
                    <a:pt x="59" y="3"/>
                  </a:cubicBezTo>
                  <a:cubicBezTo>
                    <a:pt x="60" y="5"/>
                    <a:pt x="60" y="5"/>
                    <a:pt x="60" y="5"/>
                  </a:cubicBezTo>
                  <a:cubicBezTo>
                    <a:pt x="60" y="4"/>
                    <a:pt x="60" y="4"/>
                    <a:pt x="60" y="4"/>
                  </a:cubicBezTo>
                  <a:cubicBezTo>
                    <a:pt x="60" y="5"/>
                    <a:pt x="60" y="5"/>
                    <a:pt x="60" y="5"/>
                  </a:cubicBezTo>
                  <a:cubicBezTo>
                    <a:pt x="60" y="5"/>
                    <a:pt x="60" y="5"/>
                    <a:pt x="60" y="5"/>
                  </a:cubicBezTo>
                  <a:cubicBezTo>
                    <a:pt x="60" y="4"/>
                    <a:pt x="60" y="4"/>
                    <a:pt x="60" y="4"/>
                  </a:cubicBezTo>
                  <a:cubicBezTo>
                    <a:pt x="60" y="5"/>
                    <a:pt x="60" y="5"/>
                    <a:pt x="60" y="5"/>
                  </a:cubicBezTo>
                  <a:cubicBezTo>
                    <a:pt x="60" y="5"/>
                    <a:pt x="60" y="4"/>
                    <a:pt x="61" y="4"/>
                  </a:cubicBezTo>
                  <a:cubicBezTo>
                    <a:pt x="61" y="2"/>
                    <a:pt x="61" y="2"/>
                    <a:pt x="61" y="2"/>
                  </a:cubicBezTo>
                  <a:cubicBezTo>
                    <a:pt x="59" y="3"/>
                    <a:pt x="59" y="3"/>
                    <a:pt x="59" y="3"/>
                  </a:cubicBezTo>
                  <a:cubicBezTo>
                    <a:pt x="61" y="2"/>
                    <a:pt x="61" y="2"/>
                    <a:pt x="61" y="2"/>
                  </a:cubicBezTo>
                  <a:cubicBezTo>
                    <a:pt x="60" y="0"/>
                    <a:pt x="60" y="0"/>
                    <a:pt x="60" y="0"/>
                  </a:cubicBezTo>
                  <a:cubicBezTo>
                    <a:pt x="60" y="0"/>
                    <a:pt x="60" y="1"/>
                    <a:pt x="59" y="1"/>
                  </a:cubicBezTo>
                  <a:cubicBezTo>
                    <a:pt x="59" y="1"/>
                    <a:pt x="59" y="1"/>
                    <a:pt x="59" y="1"/>
                  </a:cubicBezTo>
                  <a:cubicBezTo>
                    <a:pt x="58" y="1"/>
                    <a:pt x="58" y="1"/>
                    <a:pt x="58" y="1"/>
                  </a:cubicBezTo>
                  <a:cubicBezTo>
                    <a:pt x="58" y="1"/>
                    <a:pt x="58" y="1"/>
                    <a:pt x="58" y="1"/>
                  </a:cubicBezTo>
                  <a:cubicBezTo>
                    <a:pt x="43" y="15"/>
                    <a:pt x="29" y="28"/>
                    <a:pt x="15" y="41"/>
                  </a:cubicBezTo>
                  <a:cubicBezTo>
                    <a:pt x="14" y="42"/>
                    <a:pt x="14" y="43"/>
                    <a:pt x="13" y="44"/>
                  </a:cubicBezTo>
                  <a:cubicBezTo>
                    <a:pt x="13" y="45"/>
                    <a:pt x="13" y="46"/>
                    <a:pt x="13" y="47"/>
                  </a:cubicBezTo>
                  <a:cubicBezTo>
                    <a:pt x="13" y="48"/>
                    <a:pt x="13" y="48"/>
                    <a:pt x="13" y="48"/>
                  </a:cubicBezTo>
                  <a:cubicBezTo>
                    <a:pt x="13" y="50"/>
                    <a:pt x="13" y="53"/>
                    <a:pt x="13" y="55"/>
                  </a:cubicBezTo>
                  <a:cubicBezTo>
                    <a:pt x="13" y="69"/>
                    <a:pt x="10" y="82"/>
                    <a:pt x="3" y="95"/>
                  </a:cubicBezTo>
                  <a:cubicBezTo>
                    <a:pt x="0" y="100"/>
                    <a:pt x="0" y="100"/>
                    <a:pt x="0" y="100"/>
                  </a:cubicBezTo>
                  <a:cubicBezTo>
                    <a:pt x="5" y="98"/>
                    <a:pt x="5" y="98"/>
                    <a:pt x="5" y="98"/>
                  </a:cubicBezTo>
                  <a:cubicBezTo>
                    <a:pt x="8" y="97"/>
                    <a:pt x="9" y="96"/>
                    <a:pt x="11" y="96"/>
                  </a:cubicBezTo>
                  <a:cubicBezTo>
                    <a:pt x="28" y="87"/>
                    <a:pt x="45" y="79"/>
                    <a:pt x="63" y="70"/>
                  </a:cubicBezTo>
                  <a:cubicBezTo>
                    <a:pt x="64" y="69"/>
                    <a:pt x="66" y="68"/>
                    <a:pt x="67" y="67"/>
                  </a:cubicBezTo>
                  <a:cubicBezTo>
                    <a:pt x="68" y="66"/>
                    <a:pt x="69" y="64"/>
                    <a:pt x="68" y="62"/>
                  </a:cubicBezTo>
                  <a:cubicBezTo>
                    <a:pt x="68" y="61"/>
                    <a:pt x="68" y="61"/>
                    <a:pt x="68" y="60"/>
                  </a:cubicBezTo>
                  <a:cubicBezTo>
                    <a:pt x="66" y="41"/>
                    <a:pt x="65" y="22"/>
                    <a:pt x="63" y="2"/>
                  </a:cubicBezTo>
                  <a:cubicBezTo>
                    <a:pt x="62" y="0"/>
                    <a:pt x="62" y="0"/>
                    <a:pt x="62" y="0"/>
                  </a:cubicBezTo>
                  <a:cubicBezTo>
                    <a:pt x="60" y="0"/>
                    <a:pt x="60" y="0"/>
                    <a:pt x="60" y="0"/>
                  </a:cubicBezTo>
                  <a:lnTo>
                    <a:pt x="61"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2" name="Google Shape;3542;p36"/>
            <p:cNvSpPr/>
            <p:nvPr/>
          </p:nvSpPr>
          <p:spPr>
            <a:xfrm>
              <a:off x="6049963" y="4162426"/>
              <a:ext cx="28575" cy="55563"/>
            </a:xfrm>
            <a:custGeom>
              <a:rect b="b" l="l" r="r" t="t"/>
              <a:pathLst>
                <a:path extrusionOk="0" h="116" w="61">
                  <a:moveTo>
                    <a:pt x="7" y="0"/>
                  </a:moveTo>
                  <a:cubicBezTo>
                    <a:pt x="6" y="0"/>
                    <a:pt x="6" y="0"/>
                    <a:pt x="6" y="0"/>
                  </a:cubicBezTo>
                  <a:cubicBezTo>
                    <a:pt x="8" y="3"/>
                    <a:pt x="9" y="6"/>
                    <a:pt x="10" y="8"/>
                  </a:cubicBezTo>
                  <a:cubicBezTo>
                    <a:pt x="27" y="27"/>
                    <a:pt x="44" y="47"/>
                    <a:pt x="61" y="67"/>
                  </a:cubicBezTo>
                  <a:cubicBezTo>
                    <a:pt x="48" y="83"/>
                    <a:pt x="34" y="98"/>
                    <a:pt x="20" y="116"/>
                  </a:cubicBezTo>
                  <a:cubicBezTo>
                    <a:pt x="18" y="107"/>
                    <a:pt x="17" y="99"/>
                    <a:pt x="16" y="92"/>
                  </a:cubicBezTo>
                  <a:cubicBezTo>
                    <a:pt x="12" y="66"/>
                    <a:pt x="8" y="40"/>
                    <a:pt x="4" y="14"/>
                  </a:cubicBezTo>
                  <a:cubicBezTo>
                    <a:pt x="3" y="10"/>
                    <a:pt x="2" y="7"/>
                    <a:pt x="0" y="2"/>
                  </a:cubicBezTo>
                  <a:cubicBezTo>
                    <a:pt x="2" y="2"/>
                    <a:pt x="4" y="1"/>
                    <a:pt x="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3" name="Google Shape;3543;p36"/>
            <p:cNvSpPr/>
            <p:nvPr/>
          </p:nvSpPr>
          <p:spPr>
            <a:xfrm>
              <a:off x="6048376" y="4157664"/>
              <a:ext cx="31750" cy="61913"/>
            </a:xfrm>
            <a:custGeom>
              <a:rect b="b" l="l" r="r" t="t"/>
              <a:pathLst>
                <a:path extrusionOk="0" h="132" w="67">
                  <a:moveTo>
                    <a:pt x="10" y="12"/>
                  </a:moveTo>
                  <a:cubicBezTo>
                    <a:pt x="11" y="11"/>
                    <a:pt x="11" y="11"/>
                    <a:pt x="11" y="11"/>
                  </a:cubicBezTo>
                  <a:cubicBezTo>
                    <a:pt x="11" y="11"/>
                    <a:pt x="11" y="11"/>
                    <a:pt x="11" y="11"/>
                  </a:cubicBezTo>
                  <a:cubicBezTo>
                    <a:pt x="1" y="0"/>
                    <a:pt x="1" y="0"/>
                    <a:pt x="1" y="0"/>
                  </a:cubicBezTo>
                  <a:cubicBezTo>
                    <a:pt x="8" y="13"/>
                    <a:pt x="8" y="13"/>
                    <a:pt x="8" y="13"/>
                  </a:cubicBezTo>
                  <a:cubicBezTo>
                    <a:pt x="9" y="15"/>
                    <a:pt x="10" y="18"/>
                    <a:pt x="12" y="21"/>
                  </a:cubicBezTo>
                  <a:cubicBezTo>
                    <a:pt x="29" y="41"/>
                    <a:pt x="46" y="60"/>
                    <a:pt x="63" y="80"/>
                  </a:cubicBezTo>
                  <a:cubicBezTo>
                    <a:pt x="64" y="79"/>
                    <a:pt x="64" y="79"/>
                    <a:pt x="64" y="79"/>
                  </a:cubicBezTo>
                  <a:cubicBezTo>
                    <a:pt x="63" y="77"/>
                    <a:pt x="63" y="77"/>
                    <a:pt x="63" y="77"/>
                  </a:cubicBezTo>
                  <a:cubicBezTo>
                    <a:pt x="49" y="93"/>
                    <a:pt x="36" y="109"/>
                    <a:pt x="21" y="126"/>
                  </a:cubicBezTo>
                  <a:cubicBezTo>
                    <a:pt x="23" y="128"/>
                    <a:pt x="23" y="128"/>
                    <a:pt x="23" y="128"/>
                  </a:cubicBezTo>
                  <a:cubicBezTo>
                    <a:pt x="25" y="127"/>
                    <a:pt x="25" y="127"/>
                    <a:pt x="25" y="127"/>
                  </a:cubicBezTo>
                  <a:cubicBezTo>
                    <a:pt x="23" y="118"/>
                    <a:pt x="22" y="111"/>
                    <a:pt x="21" y="103"/>
                  </a:cubicBezTo>
                  <a:cubicBezTo>
                    <a:pt x="17" y="77"/>
                    <a:pt x="13" y="51"/>
                    <a:pt x="9" y="25"/>
                  </a:cubicBezTo>
                  <a:cubicBezTo>
                    <a:pt x="8" y="21"/>
                    <a:pt x="6" y="18"/>
                    <a:pt x="5" y="13"/>
                  </a:cubicBezTo>
                  <a:cubicBezTo>
                    <a:pt x="3" y="14"/>
                    <a:pt x="3" y="14"/>
                    <a:pt x="3" y="14"/>
                  </a:cubicBezTo>
                  <a:cubicBezTo>
                    <a:pt x="3" y="16"/>
                    <a:pt x="3" y="16"/>
                    <a:pt x="3" y="16"/>
                  </a:cubicBezTo>
                  <a:cubicBezTo>
                    <a:pt x="5" y="15"/>
                    <a:pt x="8" y="15"/>
                    <a:pt x="10" y="14"/>
                  </a:cubicBezTo>
                  <a:cubicBezTo>
                    <a:pt x="13" y="13"/>
                    <a:pt x="13" y="13"/>
                    <a:pt x="13" y="13"/>
                  </a:cubicBezTo>
                  <a:cubicBezTo>
                    <a:pt x="11" y="11"/>
                    <a:pt x="11" y="11"/>
                    <a:pt x="11" y="11"/>
                  </a:cubicBezTo>
                  <a:cubicBezTo>
                    <a:pt x="10" y="12"/>
                    <a:pt x="10" y="12"/>
                    <a:pt x="10" y="12"/>
                  </a:cubicBezTo>
                  <a:cubicBezTo>
                    <a:pt x="9" y="10"/>
                    <a:pt x="9" y="10"/>
                    <a:pt x="9" y="10"/>
                  </a:cubicBezTo>
                  <a:cubicBezTo>
                    <a:pt x="7" y="11"/>
                    <a:pt x="4" y="12"/>
                    <a:pt x="2" y="12"/>
                  </a:cubicBezTo>
                  <a:cubicBezTo>
                    <a:pt x="0" y="13"/>
                    <a:pt x="0" y="13"/>
                    <a:pt x="0" y="13"/>
                  </a:cubicBezTo>
                  <a:cubicBezTo>
                    <a:pt x="1" y="15"/>
                    <a:pt x="1" y="15"/>
                    <a:pt x="1" y="15"/>
                  </a:cubicBezTo>
                  <a:cubicBezTo>
                    <a:pt x="3" y="20"/>
                    <a:pt x="5" y="23"/>
                    <a:pt x="5" y="26"/>
                  </a:cubicBezTo>
                  <a:cubicBezTo>
                    <a:pt x="9" y="52"/>
                    <a:pt x="13" y="78"/>
                    <a:pt x="17" y="104"/>
                  </a:cubicBezTo>
                  <a:cubicBezTo>
                    <a:pt x="18" y="112"/>
                    <a:pt x="19" y="119"/>
                    <a:pt x="21" y="128"/>
                  </a:cubicBezTo>
                  <a:cubicBezTo>
                    <a:pt x="22" y="132"/>
                    <a:pt x="22" y="132"/>
                    <a:pt x="22" y="132"/>
                  </a:cubicBezTo>
                  <a:cubicBezTo>
                    <a:pt x="24" y="129"/>
                    <a:pt x="24" y="129"/>
                    <a:pt x="24" y="129"/>
                  </a:cubicBezTo>
                  <a:cubicBezTo>
                    <a:pt x="39" y="112"/>
                    <a:pt x="52" y="96"/>
                    <a:pt x="66" y="80"/>
                  </a:cubicBezTo>
                  <a:cubicBezTo>
                    <a:pt x="67" y="79"/>
                    <a:pt x="67" y="79"/>
                    <a:pt x="67" y="79"/>
                  </a:cubicBezTo>
                  <a:cubicBezTo>
                    <a:pt x="66" y="77"/>
                    <a:pt x="66" y="77"/>
                    <a:pt x="66" y="77"/>
                  </a:cubicBezTo>
                  <a:cubicBezTo>
                    <a:pt x="49" y="57"/>
                    <a:pt x="32" y="38"/>
                    <a:pt x="15" y="18"/>
                  </a:cubicBezTo>
                  <a:cubicBezTo>
                    <a:pt x="14" y="17"/>
                    <a:pt x="13" y="14"/>
                    <a:pt x="11" y="11"/>
                  </a:cubicBezTo>
                  <a:cubicBezTo>
                    <a:pt x="9" y="12"/>
                    <a:pt x="9" y="12"/>
                    <a:pt x="9" y="12"/>
                  </a:cubicBezTo>
                  <a:cubicBezTo>
                    <a:pt x="8" y="13"/>
                    <a:pt x="8" y="13"/>
                    <a:pt x="8" y="13"/>
                  </a:cubicBezTo>
                  <a:cubicBezTo>
                    <a:pt x="8" y="14"/>
                    <a:pt x="8" y="14"/>
                    <a:pt x="8" y="14"/>
                  </a:cubicBezTo>
                  <a:cubicBezTo>
                    <a:pt x="10" y="12"/>
                    <a:pt x="10" y="12"/>
                    <a:pt x="10" y="12"/>
                  </a:cubicBezTo>
                  <a:cubicBezTo>
                    <a:pt x="9" y="10"/>
                    <a:pt x="9" y="10"/>
                    <a:pt x="9" y="10"/>
                  </a:cubicBezTo>
                  <a:lnTo>
                    <a:pt x="10" y="1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4" name="Google Shape;3544;p36"/>
            <p:cNvSpPr/>
            <p:nvPr/>
          </p:nvSpPr>
          <p:spPr>
            <a:xfrm>
              <a:off x="5884863" y="4125914"/>
              <a:ext cx="61913" cy="11113"/>
            </a:xfrm>
            <a:custGeom>
              <a:rect b="b" l="l" r="r" t="t"/>
              <a:pathLst>
                <a:path extrusionOk="0" h="24" w="127">
                  <a:moveTo>
                    <a:pt x="127" y="1"/>
                  </a:moveTo>
                  <a:cubicBezTo>
                    <a:pt x="127" y="8"/>
                    <a:pt x="127" y="16"/>
                    <a:pt x="127" y="24"/>
                  </a:cubicBezTo>
                  <a:cubicBezTo>
                    <a:pt x="85" y="24"/>
                    <a:pt x="43" y="24"/>
                    <a:pt x="0" y="24"/>
                  </a:cubicBezTo>
                  <a:cubicBezTo>
                    <a:pt x="8" y="16"/>
                    <a:pt x="15" y="9"/>
                    <a:pt x="23" y="1"/>
                  </a:cubicBezTo>
                  <a:cubicBezTo>
                    <a:pt x="23" y="0"/>
                    <a:pt x="25" y="0"/>
                    <a:pt x="27" y="0"/>
                  </a:cubicBezTo>
                  <a:cubicBezTo>
                    <a:pt x="59" y="0"/>
                    <a:pt x="92" y="0"/>
                    <a:pt x="125" y="0"/>
                  </a:cubicBezTo>
                  <a:cubicBezTo>
                    <a:pt x="125" y="0"/>
                    <a:pt x="126" y="0"/>
                    <a:pt x="127"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5" name="Google Shape;3545;p36"/>
            <p:cNvSpPr/>
            <p:nvPr/>
          </p:nvSpPr>
          <p:spPr>
            <a:xfrm>
              <a:off x="5883276" y="4124326"/>
              <a:ext cx="63500" cy="14288"/>
            </a:xfrm>
            <a:custGeom>
              <a:rect b="b" l="l" r="r" t="t"/>
              <a:pathLst>
                <a:path extrusionOk="0" h="28" w="134">
                  <a:moveTo>
                    <a:pt x="132" y="3"/>
                  </a:moveTo>
                  <a:cubicBezTo>
                    <a:pt x="130" y="3"/>
                    <a:pt x="130" y="3"/>
                    <a:pt x="130" y="3"/>
                  </a:cubicBezTo>
                  <a:cubicBezTo>
                    <a:pt x="130" y="10"/>
                    <a:pt x="130" y="18"/>
                    <a:pt x="130" y="26"/>
                  </a:cubicBezTo>
                  <a:cubicBezTo>
                    <a:pt x="132" y="26"/>
                    <a:pt x="132" y="26"/>
                    <a:pt x="132" y="26"/>
                  </a:cubicBezTo>
                  <a:cubicBezTo>
                    <a:pt x="132" y="24"/>
                    <a:pt x="132" y="24"/>
                    <a:pt x="132" y="24"/>
                  </a:cubicBezTo>
                  <a:cubicBezTo>
                    <a:pt x="90" y="24"/>
                    <a:pt x="48" y="24"/>
                    <a:pt x="5" y="24"/>
                  </a:cubicBezTo>
                  <a:cubicBezTo>
                    <a:pt x="5" y="26"/>
                    <a:pt x="5" y="26"/>
                    <a:pt x="5" y="26"/>
                  </a:cubicBezTo>
                  <a:cubicBezTo>
                    <a:pt x="6" y="27"/>
                    <a:pt x="6" y="27"/>
                    <a:pt x="6" y="27"/>
                  </a:cubicBezTo>
                  <a:cubicBezTo>
                    <a:pt x="14" y="19"/>
                    <a:pt x="21" y="12"/>
                    <a:pt x="29" y="5"/>
                  </a:cubicBezTo>
                  <a:cubicBezTo>
                    <a:pt x="29" y="5"/>
                    <a:pt x="29" y="4"/>
                    <a:pt x="30" y="4"/>
                  </a:cubicBezTo>
                  <a:cubicBezTo>
                    <a:pt x="30" y="4"/>
                    <a:pt x="31" y="4"/>
                    <a:pt x="32" y="4"/>
                  </a:cubicBezTo>
                  <a:cubicBezTo>
                    <a:pt x="39" y="4"/>
                    <a:pt x="47" y="4"/>
                    <a:pt x="55" y="4"/>
                  </a:cubicBezTo>
                  <a:cubicBezTo>
                    <a:pt x="80" y="4"/>
                    <a:pt x="105" y="4"/>
                    <a:pt x="130" y="4"/>
                  </a:cubicBezTo>
                  <a:cubicBezTo>
                    <a:pt x="130" y="4"/>
                    <a:pt x="130" y="4"/>
                    <a:pt x="130" y="4"/>
                  </a:cubicBezTo>
                  <a:cubicBezTo>
                    <a:pt x="130" y="4"/>
                    <a:pt x="131" y="4"/>
                    <a:pt x="132" y="5"/>
                  </a:cubicBezTo>
                  <a:cubicBezTo>
                    <a:pt x="132" y="3"/>
                    <a:pt x="132" y="3"/>
                    <a:pt x="132" y="3"/>
                  </a:cubicBezTo>
                  <a:cubicBezTo>
                    <a:pt x="130" y="3"/>
                    <a:pt x="130" y="3"/>
                    <a:pt x="130" y="3"/>
                  </a:cubicBezTo>
                  <a:cubicBezTo>
                    <a:pt x="132" y="3"/>
                    <a:pt x="132" y="3"/>
                    <a:pt x="132" y="3"/>
                  </a:cubicBezTo>
                  <a:cubicBezTo>
                    <a:pt x="133" y="1"/>
                    <a:pt x="133" y="1"/>
                    <a:pt x="133" y="1"/>
                  </a:cubicBezTo>
                  <a:cubicBezTo>
                    <a:pt x="132" y="1"/>
                    <a:pt x="132" y="0"/>
                    <a:pt x="131" y="0"/>
                  </a:cubicBezTo>
                  <a:cubicBezTo>
                    <a:pt x="131" y="0"/>
                    <a:pt x="130" y="0"/>
                    <a:pt x="130" y="0"/>
                  </a:cubicBezTo>
                  <a:cubicBezTo>
                    <a:pt x="105" y="0"/>
                    <a:pt x="80" y="0"/>
                    <a:pt x="55" y="0"/>
                  </a:cubicBezTo>
                  <a:cubicBezTo>
                    <a:pt x="47" y="0"/>
                    <a:pt x="39" y="0"/>
                    <a:pt x="32" y="0"/>
                  </a:cubicBezTo>
                  <a:cubicBezTo>
                    <a:pt x="31" y="0"/>
                    <a:pt x="30" y="0"/>
                    <a:pt x="29" y="0"/>
                  </a:cubicBezTo>
                  <a:cubicBezTo>
                    <a:pt x="28" y="1"/>
                    <a:pt x="27" y="1"/>
                    <a:pt x="26" y="2"/>
                  </a:cubicBezTo>
                  <a:cubicBezTo>
                    <a:pt x="19" y="9"/>
                    <a:pt x="11" y="17"/>
                    <a:pt x="3" y="25"/>
                  </a:cubicBezTo>
                  <a:cubicBezTo>
                    <a:pt x="0" y="28"/>
                    <a:pt x="0" y="28"/>
                    <a:pt x="0" y="28"/>
                  </a:cubicBezTo>
                  <a:cubicBezTo>
                    <a:pt x="5" y="28"/>
                    <a:pt x="5" y="28"/>
                    <a:pt x="5" y="28"/>
                  </a:cubicBezTo>
                  <a:cubicBezTo>
                    <a:pt x="48" y="28"/>
                    <a:pt x="90" y="28"/>
                    <a:pt x="132" y="28"/>
                  </a:cubicBezTo>
                  <a:cubicBezTo>
                    <a:pt x="134" y="28"/>
                    <a:pt x="134" y="28"/>
                    <a:pt x="134" y="28"/>
                  </a:cubicBezTo>
                  <a:cubicBezTo>
                    <a:pt x="134" y="26"/>
                    <a:pt x="134" y="26"/>
                    <a:pt x="134" y="26"/>
                  </a:cubicBezTo>
                  <a:cubicBezTo>
                    <a:pt x="134" y="18"/>
                    <a:pt x="134" y="10"/>
                    <a:pt x="134" y="3"/>
                  </a:cubicBezTo>
                  <a:cubicBezTo>
                    <a:pt x="134" y="1"/>
                    <a:pt x="134" y="1"/>
                    <a:pt x="134" y="1"/>
                  </a:cubicBezTo>
                  <a:cubicBezTo>
                    <a:pt x="133" y="1"/>
                    <a:pt x="133" y="1"/>
                    <a:pt x="133" y="1"/>
                  </a:cubicBezTo>
                  <a:lnTo>
                    <a:pt x="132"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6" name="Google Shape;3546;p36"/>
            <p:cNvSpPr/>
            <p:nvPr/>
          </p:nvSpPr>
          <p:spPr>
            <a:xfrm>
              <a:off x="5951538" y="4224339"/>
              <a:ext cx="20638" cy="34925"/>
            </a:xfrm>
            <a:custGeom>
              <a:rect b="b" l="l" r="r" t="t"/>
              <a:pathLst>
                <a:path extrusionOk="0" h="75" w="44">
                  <a:moveTo>
                    <a:pt x="0" y="75"/>
                  </a:moveTo>
                  <a:cubicBezTo>
                    <a:pt x="0" y="50"/>
                    <a:pt x="0" y="26"/>
                    <a:pt x="0" y="0"/>
                  </a:cubicBezTo>
                  <a:cubicBezTo>
                    <a:pt x="6" y="0"/>
                    <a:pt x="13" y="0"/>
                    <a:pt x="20" y="0"/>
                  </a:cubicBezTo>
                  <a:cubicBezTo>
                    <a:pt x="21" y="0"/>
                    <a:pt x="23" y="2"/>
                    <a:pt x="24" y="3"/>
                  </a:cubicBezTo>
                  <a:cubicBezTo>
                    <a:pt x="30" y="8"/>
                    <a:pt x="35" y="14"/>
                    <a:pt x="40" y="19"/>
                  </a:cubicBezTo>
                  <a:cubicBezTo>
                    <a:pt x="42" y="21"/>
                    <a:pt x="42" y="23"/>
                    <a:pt x="43" y="25"/>
                  </a:cubicBezTo>
                  <a:cubicBezTo>
                    <a:pt x="43" y="26"/>
                    <a:pt x="43" y="26"/>
                    <a:pt x="43" y="27"/>
                  </a:cubicBezTo>
                  <a:cubicBezTo>
                    <a:pt x="44" y="54"/>
                    <a:pt x="44" y="54"/>
                    <a:pt x="23" y="73"/>
                  </a:cubicBezTo>
                  <a:cubicBezTo>
                    <a:pt x="22" y="74"/>
                    <a:pt x="21" y="75"/>
                    <a:pt x="19" y="75"/>
                  </a:cubicBezTo>
                  <a:cubicBezTo>
                    <a:pt x="13" y="75"/>
                    <a:pt x="7" y="75"/>
                    <a:pt x="0" y="7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7" name="Google Shape;3547;p36"/>
            <p:cNvSpPr/>
            <p:nvPr/>
          </p:nvSpPr>
          <p:spPr>
            <a:xfrm>
              <a:off x="5949951" y="4222751"/>
              <a:ext cx="22225" cy="38100"/>
            </a:xfrm>
            <a:custGeom>
              <a:rect b="b" l="l" r="r" t="t"/>
              <a:pathLst>
                <a:path extrusionOk="0" h="79" w="47">
                  <a:moveTo>
                    <a:pt x="2" y="77"/>
                  </a:moveTo>
                  <a:cubicBezTo>
                    <a:pt x="4" y="77"/>
                    <a:pt x="4" y="77"/>
                    <a:pt x="4" y="77"/>
                  </a:cubicBezTo>
                  <a:cubicBezTo>
                    <a:pt x="4" y="52"/>
                    <a:pt x="4" y="28"/>
                    <a:pt x="4" y="2"/>
                  </a:cubicBezTo>
                  <a:cubicBezTo>
                    <a:pt x="2" y="2"/>
                    <a:pt x="2" y="2"/>
                    <a:pt x="2" y="2"/>
                  </a:cubicBezTo>
                  <a:cubicBezTo>
                    <a:pt x="2" y="4"/>
                    <a:pt x="2" y="4"/>
                    <a:pt x="2" y="4"/>
                  </a:cubicBezTo>
                  <a:cubicBezTo>
                    <a:pt x="5" y="4"/>
                    <a:pt x="9" y="4"/>
                    <a:pt x="12" y="4"/>
                  </a:cubicBezTo>
                  <a:cubicBezTo>
                    <a:pt x="16" y="4"/>
                    <a:pt x="19" y="4"/>
                    <a:pt x="22" y="4"/>
                  </a:cubicBezTo>
                  <a:cubicBezTo>
                    <a:pt x="22" y="4"/>
                    <a:pt x="22" y="5"/>
                    <a:pt x="23" y="5"/>
                  </a:cubicBezTo>
                  <a:cubicBezTo>
                    <a:pt x="23" y="5"/>
                    <a:pt x="24" y="6"/>
                    <a:pt x="25" y="6"/>
                  </a:cubicBezTo>
                  <a:cubicBezTo>
                    <a:pt x="30" y="12"/>
                    <a:pt x="36" y="17"/>
                    <a:pt x="41" y="23"/>
                  </a:cubicBezTo>
                  <a:cubicBezTo>
                    <a:pt x="41" y="23"/>
                    <a:pt x="42" y="24"/>
                    <a:pt x="42" y="25"/>
                  </a:cubicBezTo>
                  <a:cubicBezTo>
                    <a:pt x="42" y="26"/>
                    <a:pt x="43" y="27"/>
                    <a:pt x="43" y="28"/>
                  </a:cubicBezTo>
                  <a:cubicBezTo>
                    <a:pt x="44" y="28"/>
                    <a:pt x="44" y="28"/>
                    <a:pt x="44" y="28"/>
                  </a:cubicBezTo>
                  <a:cubicBezTo>
                    <a:pt x="43" y="28"/>
                    <a:pt x="43" y="28"/>
                    <a:pt x="43" y="28"/>
                  </a:cubicBezTo>
                  <a:cubicBezTo>
                    <a:pt x="43" y="28"/>
                    <a:pt x="43" y="28"/>
                    <a:pt x="43" y="28"/>
                  </a:cubicBezTo>
                  <a:cubicBezTo>
                    <a:pt x="44" y="28"/>
                    <a:pt x="44" y="28"/>
                    <a:pt x="44" y="28"/>
                  </a:cubicBezTo>
                  <a:cubicBezTo>
                    <a:pt x="43" y="28"/>
                    <a:pt x="43" y="28"/>
                    <a:pt x="43" y="28"/>
                  </a:cubicBezTo>
                  <a:cubicBezTo>
                    <a:pt x="44" y="28"/>
                    <a:pt x="44" y="28"/>
                    <a:pt x="44" y="28"/>
                  </a:cubicBezTo>
                  <a:cubicBezTo>
                    <a:pt x="43" y="28"/>
                    <a:pt x="43" y="28"/>
                    <a:pt x="43" y="28"/>
                  </a:cubicBezTo>
                  <a:cubicBezTo>
                    <a:pt x="43" y="28"/>
                    <a:pt x="43" y="28"/>
                    <a:pt x="43" y="28"/>
                  </a:cubicBezTo>
                  <a:cubicBezTo>
                    <a:pt x="44" y="28"/>
                    <a:pt x="44" y="28"/>
                    <a:pt x="44" y="28"/>
                  </a:cubicBezTo>
                  <a:cubicBezTo>
                    <a:pt x="43" y="28"/>
                    <a:pt x="43" y="28"/>
                    <a:pt x="43" y="28"/>
                  </a:cubicBezTo>
                  <a:cubicBezTo>
                    <a:pt x="43" y="28"/>
                    <a:pt x="43" y="28"/>
                    <a:pt x="43" y="29"/>
                  </a:cubicBezTo>
                  <a:cubicBezTo>
                    <a:pt x="43" y="29"/>
                    <a:pt x="43" y="29"/>
                    <a:pt x="43" y="29"/>
                  </a:cubicBezTo>
                  <a:cubicBezTo>
                    <a:pt x="45" y="29"/>
                    <a:pt x="45" y="29"/>
                    <a:pt x="45" y="29"/>
                  </a:cubicBezTo>
                  <a:cubicBezTo>
                    <a:pt x="43" y="29"/>
                    <a:pt x="43" y="29"/>
                    <a:pt x="43" y="29"/>
                  </a:cubicBezTo>
                  <a:cubicBezTo>
                    <a:pt x="43" y="32"/>
                    <a:pt x="43" y="35"/>
                    <a:pt x="43" y="38"/>
                  </a:cubicBezTo>
                  <a:cubicBezTo>
                    <a:pt x="43" y="43"/>
                    <a:pt x="43" y="46"/>
                    <a:pt x="43" y="49"/>
                  </a:cubicBezTo>
                  <a:cubicBezTo>
                    <a:pt x="42" y="53"/>
                    <a:pt x="41" y="56"/>
                    <a:pt x="38" y="60"/>
                  </a:cubicBezTo>
                  <a:cubicBezTo>
                    <a:pt x="35" y="63"/>
                    <a:pt x="30" y="67"/>
                    <a:pt x="24" y="74"/>
                  </a:cubicBezTo>
                  <a:cubicBezTo>
                    <a:pt x="23" y="74"/>
                    <a:pt x="22" y="75"/>
                    <a:pt x="21" y="75"/>
                  </a:cubicBezTo>
                  <a:cubicBezTo>
                    <a:pt x="18" y="75"/>
                    <a:pt x="15" y="75"/>
                    <a:pt x="12" y="75"/>
                  </a:cubicBezTo>
                  <a:cubicBezTo>
                    <a:pt x="9" y="75"/>
                    <a:pt x="5" y="75"/>
                    <a:pt x="2" y="75"/>
                  </a:cubicBezTo>
                  <a:cubicBezTo>
                    <a:pt x="2" y="77"/>
                    <a:pt x="2" y="77"/>
                    <a:pt x="2" y="77"/>
                  </a:cubicBezTo>
                  <a:cubicBezTo>
                    <a:pt x="4" y="77"/>
                    <a:pt x="4" y="77"/>
                    <a:pt x="4" y="77"/>
                  </a:cubicBezTo>
                  <a:cubicBezTo>
                    <a:pt x="2" y="77"/>
                    <a:pt x="2" y="77"/>
                    <a:pt x="2" y="77"/>
                  </a:cubicBezTo>
                  <a:cubicBezTo>
                    <a:pt x="2" y="79"/>
                    <a:pt x="2" y="79"/>
                    <a:pt x="2" y="79"/>
                  </a:cubicBezTo>
                  <a:cubicBezTo>
                    <a:pt x="5" y="79"/>
                    <a:pt x="9" y="79"/>
                    <a:pt x="12" y="79"/>
                  </a:cubicBezTo>
                  <a:cubicBezTo>
                    <a:pt x="15" y="79"/>
                    <a:pt x="18" y="79"/>
                    <a:pt x="22" y="79"/>
                  </a:cubicBezTo>
                  <a:cubicBezTo>
                    <a:pt x="24" y="79"/>
                    <a:pt x="25" y="78"/>
                    <a:pt x="27" y="77"/>
                  </a:cubicBezTo>
                  <a:cubicBezTo>
                    <a:pt x="35" y="68"/>
                    <a:pt x="41" y="63"/>
                    <a:pt x="44" y="58"/>
                  </a:cubicBezTo>
                  <a:cubicBezTo>
                    <a:pt x="45" y="55"/>
                    <a:pt x="46" y="53"/>
                    <a:pt x="47" y="50"/>
                  </a:cubicBezTo>
                  <a:cubicBezTo>
                    <a:pt x="47" y="46"/>
                    <a:pt x="47" y="43"/>
                    <a:pt x="47" y="38"/>
                  </a:cubicBezTo>
                  <a:cubicBezTo>
                    <a:pt x="47" y="35"/>
                    <a:pt x="47" y="32"/>
                    <a:pt x="47" y="29"/>
                  </a:cubicBezTo>
                  <a:cubicBezTo>
                    <a:pt x="47" y="28"/>
                    <a:pt x="47" y="28"/>
                    <a:pt x="47" y="28"/>
                  </a:cubicBezTo>
                  <a:cubicBezTo>
                    <a:pt x="47" y="28"/>
                    <a:pt x="47" y="28"/>
                    <a:pt x="47" y="28"/>
                  </a:cubicBezTo>
                  <a:cubicBezTo>
                    <a:pt x="45" y="29"/>
                    <a:pt x="45" y="29"/>
                    <a:pt x="45" y="29"/>
                  </a:cubicBezTo>
                  <a:cubicBezTo>
                    <a:pt x="47" y="29"/>
                    <a:pt x="47" y="29"/>
                    <a:pt x="47" y="29"/>
                  </a:cubicBezTo>
                  <a:cubicBezTo>
                    <a:pt x="47" y="28"/>
                    <a:pt x="47" y="28"/>
                    <a:pt x="47" y="28"/>
                  </a:cubicBezTo>
                  <a:cubicBezTo>
                    <a:pt x="45" y="29"/>
                    <a:pt x="45" y="29"/>
                    <a:pt x="45" y="29"/>
                  </a:cubicBezTo>
                  <a:cubicBezTo>
                    <a:pt x="47" y="29"/>
                    <a:pt x="47" y="29"/>
                    <a:pt x="47" y="29"/>
                  </a:cubicBezTo>
                  <a:cubicBezTo>
                    <a:pt x="47" y="29"/>
                    <a:pt x="47" y="28"/>
                    <a:pt x="47" y="28"/>
                  </a:cubicBezTo>
                  <a:cubicBezTo>
                    <a:pt x="47" y="28"/>
                    <a:pt x="47" y="27"/>
                    <a:pt x="47" y="27"/>
                  </a:cubicBezTo>
                  <a:cubicBezTo>
                    <a:pt x="47" y="26"/>
                    <a:pt x="46" y="25"/>
                    <a:pt x="46" y="23"/>
                  </a:cubicBezTo>
                  <a:cubicBezTo>
                    <a:pt x="45" y="22"/>
                    <a:pt x="45" y="21"/>
                    <a:pt x="44" y="20"/>
                  </a:cubicBezTo>
                  <a:cubicBezTo>
                    <a:pt x="39" y="14"/>
                    <a:pt x="33" y="9"/>
                    <a:pt x="27" y="4"/>
                  </a:cubicBezTo>
                  <a:cubicBezTo>
                    <a:pt x="27" y="3"/>
                    <a:pt x="26" y="2"/>
                    <a:pt x="25" y="2"/>
                  </a:cubicBezTo>
                  <a:cubicBezTo>
                    <a:pt x="24" y="1"/>
                    <a:pt x="23" y="0"/>
                    <a:pt x="22" y="0"/>
                  </a:cubicBezTo>
                  <a:cubicBezTo>
                    <a:pt x="19" y="0"/>
                    <a:pt x="16" y="0"/>
                    <a:pt x="12" y="0"/>
                  </a:cubicBezTo>
                  <a:cubicBezTo>
                    <a:pt x="9" y="0"/>
                    <a:pt x="5" y="0"/>
                    <a:pt x="2" y="0"/>
                  </a:cubicBezTo>
                  <a:cubicBezTo>
                    <a:pt x="0" y="0"/>
                    <a:pt x="0" y="0"/>
                    <a:pt x="0" y="0"/>
                  </a:cubicBezTo>
                  <a:cubicBezTo>
                    <a:pt x="0" y="2"/>
                    <a:pt x="0" y="2"/>
                    <a:pt x="0" y="2"/>
                  </a:cubicBezTo>
                  <a:cubicBezTo>
                    <a:pt x="0" y="28"/>
                    <a:pt x="0" y="52"/>
                    <a:pt x="0" y="77"/>
                  </a:cubicBezTo>
                  <a:cubicBezTo>
                    <a:pt x="0" y="79"/>
                    <a:pt x="0" y="79"/>
                    <a:pt x="0" y="79"/>
                  </a:cubicBezTo>
                  <a:cubicBezTo>
                    <a:pt x="2" y="79"/>
                    <a:pt x="2" y="79"/>
                    <a:pt x="2" y="79"/>
                  </a:cubicBezTo>
                  <a:lnTo>
                    <a:pt x="2" y="77"/>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8" name="Google Shape;3548;p36"/>
            <p:cNvSpPr/>
            <p:nvPr/>
          </p:nvSpPr>
          <p:spPr>
            <a:xfrm>
              <a:off x="6245226" y="4119564"/>
              <a:ext cx="49213" cy="50800"/>
            </a:xfrm>
            <a:custGeom>
              <a:rect b="b" l="l" r="r" t="t"/>
              <a:pathLst>
                <a:path extrusionOk="0" h="106" w="104">
                  <a:moveTo>
                    <a:pt x="104" y="106"/>
                  </a:moveTo>
                  <a:cubicBezTo>
                    <a:pt x="92" y="104"/>
                    <a:pt x="82" y="102"/>
                    <a:pt x="71" y="100"/>
                  </a:cubicBezTo>
                  <a:cubicBezTo>
                    <a:pt x="70" y="99"/>
                    <a:pt x="67" y="98"/>
                    <a:pt x="66" y="96"/>
                  </a:cubicBezTo>
                  <a:cubicBezTo>
                    <a:pt x="44" y="65"/>
                    <a:pt x="22" y="33"/>
                    <a:pt x="0" y="0"/>
                  </a:cubicBezTo>
                  <a:cubicBezTo>
                    <a:pt x="2" y="1"/>
                    <a:pt x="5" y="3"/>
                    <a:pt x="8" y="4"/>
                  </a:cubicBezTo>
                  <a:cubicBezTo>
                    <a:pt x="30" y="12"/>
                    <a:pt x="46" y="26"/>
                    <a:pt x="59" y="45"/>
                  </a:cubicBezTo>
                  <a:cubicBezTo>
                    <a:pt x="72" y="65"/>
                    <a:pt x="87" y="83"/>
                    <a:pt x="102" y="102"/>
                  </a:cubicBezTo>
                  <a:cubicBezTo>
                    <a:pt x="102" y="103"/>
                    <a:pt x="103" y="104"/>
                    <a:pt x="104" y="10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9" name="Google Shape;3549;p36"/>
            <p:cNvSpPr/>
            <p:nvPr/>
          </p:nvSpPr>
          <p:spPr>
            <a:xfrm>
              <a:off x="6242051" y="4116389"/>
              <a:ext cx="55563" cy="53975"/>
            </a:xfrm>
            <a:custGeom>
              <a:rect b="b" l="l" r="r" t="t"/>
              <a:pathLst>
                <a:path extrusionOk="0" h="114" w="114">
                  <a:moveTo>
                    <a:pt x="110" y="111"/>
                  </a:moveTo>
                  <a:cubicBezTo>
                    <a:pt x="111" y="109"/>
                    <a:pt x="111" y="109"/>
                    <a:pt x="111" y="109"/>
                  </a:cubicBezTo>
                  <a:cubicBezTo>
                    <a:pt x="99" y="107"/>
                    <a:pt x="88" y="105"/>
                    <a:pt x="78" y="103"/>
                  </a:cubicBezTo>
                  <a:cubicBezTo>
                    <a:pt x="77" y="103"/>
                    <a:pt x="75" y="101"/>
                    <a:pt x="74" y="100"/>
                  </a:cubicBezTo>
                  <a:cubicBezTo>
                    <a:pt x="52" y="68"/>
                    <a:pt x="29" y="36"/>
                    <a:pt x="7" y="4"/>
                  </a:cubicBezTo>
                  <a:cubicBezTo>
                    <a:pt x="6" y="5"/>
                    <a:pt x="6" y="5"/>
                    <a:pt x="6" y="5"/>
                  </a:cubicBezTo>
                  <a:cubicBezTo>
                    <a:pt x="5" y="6"/>
                    <a:pt x="5" y="6"/>
                    <a:pt x="5" y="6"/>
                  </a:cubicBezTo>
                  <a:cubicBezTo>
                    <a:pt x="7" y="8"/>
                    <a:pt x="10" y="9"/>
                    <a:pt x="13" y="11"/>
                  </a:cubicBezTo>
                  <a:cubicBezTo>
                    <a:pt x="35" y="18"/>
                    <a:pt x="50" y="32"/>
                    <a:pt x="63" y="51"/>
                  </a:cubicBezTo>
                  <a:cubicBezTo>
                    <a:pt x="76" y="71"/>
                    <a:pt x="92" y="90"/>
                    <a:pt x="106" y="109"/>
                  </a:cubicBezTo>
                  <a:cubicBezTo>
                    <a:pt x="107" y="109"/>
                    <a:pt x="107" y="110"/>
                    <a:pt x="109" y="112"/>
                  </a:cubicBezTo>
                  <a:cubicBezTo>
                    <a:pt x="110" y="111"/>
                    <a:pt x="110" y="111"/>
                    <a:pt x="110" y="111"/>
                  </a:cubicBezTo>
                  <a:cubicBezTo>
                    <a:pt x="111" y="109"/>
                    <a:pt x="111" y="109"/>
                    <a:pt x="111" y="109"/>
                  </a:cubicBezTo>
                  <a:cubicBezTo>
                    <a:pt x="110" y="111"/>
                    <a:pt x="110" y="111"/>
                    <a:pt x="110" y="111"/>
                  </a:cubicBezTo>
                  <a:cubicBezTo>
                    <a:pt x="112" y="110"/>
                    <a:pt x="112" y="110"/>
                    <a:pt x="112" y="110"/>
                  </a:cubicBezTo>
                  <a:cubicBezTo>
                    <a:pt x="110" y="108"/>
                    <a:pt x="110" y="107"/>
                    <a:pt x="109" y="106"/>
                  </a:cubicBezTo>
                  <a:cubicBezTo>
                    <a:pt x="95" y="87"/>
                    <a:pt x="80" y="69"/>
                    <a:pt x="66" y="49"/>
                  </a:cubicBezTo>
                  <a:cubicBezTo>
                    <a:pt x="53" y="30"/>
                    <a:pt x="37" y="15"/>
                    <a:pt x="15" y="7"/>
                  </a:cubicBezTo>
                  <a:cubicBezTo>
                    <a:pt x="12" y="6"/>
                    <a:pt x="9" y="4"/>
                    <a:pt x="7" y="3"/>
                  </a:cubicBezTo>
                  <a:cubicBezTo>
                    <a:pt x="0" y="0"/>
                    <a:pt x="0" y="0"/>
                    <a:pt x="0" y="0"/>
                  </a:cubicBezTo>
                  <a:cubicBezTo>
                    <a:pt x="4" y="6"/>
                    <a:pt x="4" y="6"/>
                    <a:pt x="4" y="6"/>
                  </a:cubicBezTo>
                  <a:cubicBezTo>
                    <a:pt x="26" y="39"/>
                    <a:pt x="48" y="71"/>
                    <a:pt x="71" y="102"/>
                  </a:cubicBezTo>
                  <a:cubicBezTo>
                    <a:pt x="72" y="104"/>
                    <a:pt x="74" y="106"/>
                    <a:pt x="77" y="107"/>
                  </a:cubicBezTo>
                  <a:cubicBezTo>
                    <a:pt x="87" y="109"/>
                    <a:pt x="98" y="111"/>
                    <a:pt x="110" y="113"/>
                  </a:cubicBezTo>
                  <a:cubicBezTo>
                    <a:pt x="114" y="114"/>
                    <a:pt x="114" y="114"/>
                    <a:pt x="114" y="114"/>
                  </a:cubicBezTo>
                  <a:cubicBezTo>
                    <a:pt x="112" y="110"/>
                    <a:pt x="112" y="110"/>
                    <a:pt x="112" y="110"/>
                  </a:cubicBezTo>
                  <a:lnTo>
                    <a:pt x="110" y="111"/>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0" name="Google Shape;3550;p36"/>
            <p:cNvSpPr/>
            <p:nvPr/>
          </p:nvSpPr>
          <p:spPr>
            <a:xfrm>
              <a:off x="5951538" y="4179889"/>
              <a:ext cx="36513" cy="28575"/>
            </a:xfrm>
            <a:custGeom>
              <a:rect b="b" l="l" r="r" t="t"/>
              <a:pathLst>
                <a:path extrusionOk="0" h="61" w="78">
                  <a:moveTo>
                    <a:pt x="0" y="53"/>
                  </a:moveTo>
                  <a:cubicBezTo>
                    <a:pt x="0" y="36"/>
                    <a:pt x="0" y="19"/>
                    <a:pt x="0" y="0"/>
                  </a:cubicBezTo>
                  <a:cubicBezTo>
                    <a:pt x="26" y="13"/>
                    <a:pt x="51" y="26"/>
                    <a:pt x="78" y="39"/>
                  </a:cubicBezTo>
                  <a:cubicBezTo>
                    <a:pt x="70" y="43"/>
                    <a:pt x="64" y="47"/>
                    <a:pt x="58" y="50"/>
                  </a:cubicBezTo>
                  <a:cubicBezTo>
                    <a:pt x="55" y="52"/>
                    <a:pt x="52" y="53"/>
                    <a:pt x="49" y="55"/>
                  </a:cubicBezTo>
                  <a:cubicBezTo>
                    <a:pt x="43" y="61"/>
                    <a:pt x="36" y="61"/>
                    <a:pt x="28" y="58"/>
                  </a:cubicBezTo>
                  <a:cubicBezTo>
                    <a:pt x="19" y="55"/>
                    <a:pt x="10" y="55"/>
                    <a:pt x="0" y="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1" name="Google Shape;3551;p36"/>
            <p:cNvSpPr/>
            <p:nvPr/>
          </p:nvSpPr>
          <p:spPr>
            <a:xfrm>
              <a:off x="5949951" y="4178301"/>
              <a:ext cx="39688" cy="30163"/>
            </a:xfrm>
            <a:custGeom>
              <a:rect b="b" l="l" r="r" t="t"/>
              <a:pathLst>
                <a:path extrusionOk="0" h="65" w="84">
                  <a:moveTo>
                    <a:pt x="2" y="56"/>
                  </a:moveTo>
                  <a:cubicBezTo>
                    <a:pt x="4" y="56"/>
                    <a:pt x="4" y="56"/>
                    <a:pt x="4" y="56"/>
                  </a:cubicBezTo>
                  <a:cubicBezTo>
                    <a:pt x="4" y="39"/>
                    <a:pt x="4" y="22"/>
                    <a:pt x="4" y="3"/>
                  </a:cubicBezTo>
                  <a:cubicBezTo>
                    <a:pt x="2" y="3"/>
                    <a:pt x="2" y="3"/>
                    <a:pt x="2" y="3"/>
                  </a:cubicBezTo>
                  <a:cubicBezTo>
                    <a:pt x="1" y="5"/>
                    <a:pt x="1" y="5"/>
                    <a:pt x="1" y="5"/>
                  </a:cubicBezTo>
                  <a:cubicBezTo>
                    <a:pt x="27" y="18"/>
                    <a:pt x="52" y="31"/>
                    <a:pt x="79" y="44"/>
                  </a:cubicBezTo>
                  <a:cubicBezTo>
                    <a:pt x="80" y="42"/>
                    <a:pt x="80" y="42"/>
                    <a:pt x="80" y="42"/>
                  </a:cubicBezTo>
                  <a:cubicBezTo>
                    <a:pt x="79" y="40"/>
                    <a:pt x="79" y="40"/>
                    <a:pt x="79" y="40"/>
                  </a:cubicBezTo>
                  <a:cubicBezTo>
                    <a:pt x="71" y="44"/>
                    <a:pt x="65" y="48"/>
                    <a:pt x="59" y="52"/>
                  </a:cubicBezTo>
                  <a:cubicBezTo>
                    <a:pt x="56" y="53"/>
                    <a:pt x="53" y="55"/>
                    <a:pt x="50" y="57"/>
                  </a:cubicBezTo>
                  <a:cubicBezTo>
                    <a:pt x="46" y="60"/>
                    <a:pt x="43" y="61"/>
                    <a:pt x="39" y="61"/>
                  </a:cubicBezTo>
                  <a:cubicBezTo>
                    <a:pt x="37" y="61"/>
                    <a:pt x="34" y="60"/>
                    <a:pt x="31" y="59"/>
                  </a:cubicBezTo>
                  <a:cubicBezTo>
                    <a:pt x="22" y="56"/>
                    <a:pt x="12" y="56"/>
                    <a:pt x="2" y="54"/>
                  </a:cubicBezTo>
                  <a:cubicBezTo>
                    <a:pt x="2" y="56"/>
                    <a:pt x="2" y="56"/>
                    <a:pt x="2" y="56"/>
                  </a:cubicBezTo>
                  <a:cubicBezTo>
                    <a:pt x="4" y="56"/>
                    <a:pt x="4" y="56"/>
                    <a:pt x="4" y="56"/>
                  </a:cubicBezTo>
                  <a:cubicBezTo>
                    <a:pt x="2" y="56"/>
                    <a:pt x="2" y="56"/>
                    <a:pt x="2" y="56"/>
                  </a:cubicBezTo>
                  <a:cubicBezTo>
                    <a:pt x="1" y="58"/>
                    <a:pt x="1" y="58"/>
                    <a:pt x="1" y="58"/>
                  </a:cubicBezTo>
                  <a:cubicBezTo>
                    <a:pt x="12" y="60"/>
                    <a:pt x="21" y="60"/>
                    <a:pt x="30" y="63"/>
                  </a:cubicBezTo>
                  <a:cubicBezTo>
                    <a:pt x="33" y="64"/>
                    <a:pt x="36" y="65"/>
                    <a:pt x="39" y="65"/>
                  </a:cubicBezTo>
                  <a:cubicBezTo>
                    <a:pt x="44" y="65"/>
                    <a:pt x="48" y="63"/>
                    <a:pt x="53" y="60"/>
                  </a:cubicBezTo>
                  <a:cubicBezTo>
                    <a:pt x="55" y="58"/>
                    <a:pt x="58" y="57"/>
                    <a:pt x="61" y="55"/>
                  </a:cubicBezTo>
                  <a:cubicBezTo>
                    <a:pt x="67" y="52"/>
                    <a:pt x="73" y="48"/>
                    <a:pt x="81" y="44"/>
                  </a:cubicBezTo>
                  <a:cubicBezTo>
                    <a:pt x="84" y="42"/>
                    <a:pt x="84" y="42"/>
                    <a:pt x="84" y="42"/>
                  </a:cubicBezTo>
                  <a:cubicBezTo>
                    <a:pt x="81" y="40"/>
                    <a:pt x="81" y="40"/>
                    <a:pt x="81" y="40"/>
                  </a:cubicBezTo>
                  <a:cubicBezTo>
                    <a:pt x="54" y="27"/>
                    <a:pt x="29" y="14"/>
                    <a:pt x="3" y="2"/>
                  </a:cubicBezTo>
                  <a:cubicBezTo>
                    <a:pt x="0" y="0"/>
                    <a:pt x="0" y="0"/>
                    <a:pt x="0" y="0"/>
                  </a:cubicBezTo>
                  <a:cubicBezTo>
                    <a:pt x="0" y="3"/>
                    <a:pt x="0" y="3"/>
                    <a:pt x="0" y="3"/>
                  </a:cubicBezTo>
                  <a:cubicBezTo>
                    <a:pt x="0" y="22"/>
                    <a:pt x="0" y="39"/>
                    <a:pt x="0" y="56"/>
                  </a:cubicBezTo>
                  <a:cubicBezTo>
                    <a:pt x="0" y="58"/>
                    <a:pt x="0" y="58"/>
                    <a:pt x="0" y="58"/>
                  </a:cubicBezTo>
                  <a:cubicBezTo>
                    <a:pt x="1" y="58"/>
                    <a:pt x="1" y="58"/>
                    <a:pt x="1" y="58"/>
                  </a:cubicBezTo>
                  <a:lnTo>
                    <a:pt x="2" y="56"/>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2" name="Google Shape;3552;p36"/>
            <p:cNvSpPr/>
            <p:nvPr/>
          </p:nvSpPr>
          <p:spPr>
            <a:xfrm>
              <a:off x="6172201" y="4073526"/>
              <a:ext cx="88900" cy="50800"/>
            </a:xfrm>
            <a:custGeom>
              <a:rect b="b" l="l" r="r" t="t"/>
              <a:pathLst>
                <a:path extrusionOk="0" h="105" w="184">
                  <a:moveTo>
                    <a:pt x="0" y="0"/>
                  </a:moveTo>
                  <a:cubicBezTo>
                    <a:pt x="6" y="3"/>
                    <a:pt x="11" y="5"/>
                    <a:pt x="15" y="7"/>
                  </a:cubicBezTo>
                  <a:cubicBezTo>
                    <a:pt x="63" y="31"/>
                    <a:pt x="112" y="55"/>
                    <a:pt x="160" y="79"/>
                  </a:cubicBezTo>
                  <a:cubicBezTo>
                    <a:pt x="164" y="81"/>
                    <a:pt x="169" y="85"/>
                    <a:pt x="172" y="89"/>
                  </a:cubicBezTo>
                  <a:cubicBezTo>
                    <a:pt x="176" y="94"/>
                    <a:pt x="180" y="99"/>
                    <a:pt x="184" y="105"/>
                  </a:cubicBezTo>
                  <a:cubicBezTo>
                    <a:pt x="181" y="104"/>
                    <a:pt x="179" y="103"/>
                    <a:pt x="178" y="102"/>
                  </a:cubicBezTo>
                  <a:cubicBezTo>
                    <a:pt x="125" y="76"/>
                    <a:pt x="73" y="50"/>
                    <a:pt x="20" y="24"/>
                  </a:cubicBezTo>
                  <a:cubicBezTo>
                    <a:pt x="10" y="19"/>
                    <a:pt x="6" y="11"/>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3" name="Google Shape;3553;p36"/>
            <p:cNvSpPr/>
            <p:nvPr/>
          </p:nvSpPr>
          <p:spPr>
            <a:xfrm>
              <a:off x="6170613" y="4071939"/>
              <a:ext cx="92075" cy="53975"/>
            </a:xfrm>
            <a:custGeom>
              <a:rect b="b" l="l" r="r" t="t"/>
              <a:pathLst>
                <a:path extrusionOk="0" h="113" w="194">
                  <a:moveTo>
                    <a:pt x="4" y="4"/>
                  </a:moveTo>
                  <a:cubicBezTo>
                    <a:pt x="4" y="6"/>
                    <a:pt x="4" y="6"/>
                    <a:pt x="4" y="6"/>
                  </a:cubicBezTo>
                  <a:cubicBezTo>
                    <a:pt x="9" y="9"/>
                    <a:pt x="14" y="11"/>
                    <a:pt x="18" y="13"/>
                  </a:cubicBezTo>
                  <a:cubicBezTo>
                    <a:pt x="66" y="37"/>
                    <a:pt x="115" y="61"/>
                    <a:pt x="163" y="85"/>
                  </a:cubicBezTo>
                  <a:cubicBezTo>
                    <a:pt x="167" y="87"/>
                    <a:pt x="171" y="91"/>
                    <a:pt x="175" y="95"/>
                  </a:cubicBezTo>
                  <a:cubicBezTo>
                    <a:pt x="179" y="99"/>
                    <a:pt x="182" y="104"/>
                    <a:pt x="187" y="110"/>
                  </a:cubicBezTo>
                  <a:cubicBezTo>
                    <a:pt x="188" y="109"/>
                    <a:pt x="188" y="109"/>
                    <a:pt x="188" y="109"/>
                  </a:cubicBezTo>
                  <a:cubicBezTo>
                    <a:pt x="189" y="107"/>
                    <a:pt x="189" y="107"/>
                    <a:pt x="189" y="107"/>
                  </a:cubicBezTo>
                  <a:cubicBezTo>
                    <a:pt x="186" y="106"/>
                    <a:pt x="184" y="105"/>
                    <a:pt x="183" y="105"/>
                  </a:cubicBezTo>
                  <a:cubicBezTo>
                    <a:pt x="130" y="78"/>
                    <a:pt x="78" y="52"/>
                    <a:pt x="25" y="27"/>
                  </a:cubicBezTo>
                  <a:cubicBezTo>
                    <a:pt x="20" y="24"/>
                    <a:pt x="17" y="21"/>
                    <a:pt x="14" y="17"/>
                  </a:cubicBezTo>
                  <a:cubicBezTo>
                    <a:pt x="11" y="13"/>
                    <a:pt x="9" y="9"/>
                    <a:pt x="6" y="3"/>
                  </a:cubicBezTo>
                  <a:cubicBezTo>
                    <a:pt x="4" y="4"/>
                    <a:pt x="4" y="4"/>
                    <a:pt x="4" y="4"/>
                  </a:cubicBezTo>
                  <a:cubicBezTo>
                    <a:pt x="4" y="6"/>
                    <a:pt x="4" y="6"/>
                    <a:pt x="4" y="6"/>
                  </a:cubicBezTo>
                  <a:cubicBezTo>
                    <a:pt x="4" y="4"/>
                    <a:pt x="4" y="4"/>
                    <a:pt x="4" y="4"/>
                  </a:cubicBezTo>
                  <a:cubicBezTo>
                    <a:pt x="3" y="5"/>
                    <a:pt x="3" y="5"/>
                    <a:pt x="3" y="5"/>
                  </a:cubicBezTo>
                  <a:cubicBezTo>
                    <a:pt x="5" y="10"/>
                    <a:pt x="8" y="15"/>
                    <a:pt x="11" y="19"/>
                  </a:cubicBezTo>
                  <a:cubicBezTo>
                    <a:pt x="14" y="24"/>
                    <a:pt x="18" y="27"/>
                    <a:pt x="23" y="30"/>
                  </a:cubicBezTo>
                  <a:cubicBezTo>
                    <a:pt x="76" y="56"/>
                    <a:pt x="129" y="82"/>
                    <a:pt x="181" y="108"/>
                  </a:cubicBezTo>
                  <a:cubicBezTo>
                    <a:pt x="183" y="109"/>
                    <a:pt x="184" y="109"/>
                    <a:pt x="188" y="111"/>
                  </a:cubicBezTo>
                  <a:cubicBezTo>
                    <a:pt x="194" y="113"/>
                    <a:pt x="194" y="113"/>
                    <a:pt x="194" y="113"/>
                  </a:cubicBezTo>
                  <a:cubicBezTo>
                    <a:pt x="190" y="108"/>
                    <a:pt x="190" y="108"/>
                    <a:pt x="190" y="108"/>
                  </a:cubicBezTo>
                  <a:cubicBezTo>
                    <a:pt x="185" y="102"/>
                    <a:pt x="182" y="96"/>
                    <a:pt x="178" y="92"/>
                  </a:cubicBezTo>
                  <a:cubicBezTo>
                    <a:pt x="174" y="88"/>
                    <a:pt x="170" y="84"/>
                    <a:pt x="165" y="81"/>
                  </a:cubicBezTo>
                  <a:cubicBezTo>
                    <a:pt x="116" y="57"/>
                    <a:pt x="68" y="33"/>
                    <a:pt x="20" y="9"/>
                  </a:cubicBezTo>
                  <a:cubicBezTo>
                    <a:pt x="15" y="7"/>
                    <a:pt x="11" y="5"/>
                    <a:pt x="5" y="2"/>
                  </a:cubicBezTo>
                  <a:cubicBezTo>
                    <a:pt x="0" y="0"/>
                    <a:pt x="0" y="0"/>
                    <a:pt x="0" y="0"/>
                  </a:cubicBezTo>
                  <a:cubicBezTo>
                    <a:pt x="3" y="5"/>
                    <a:pt x="3" y="5"/>
                    <a:pt x="3" y="5"/>
                  </a:cubicBezTo>
                  <a:lnTo>
                    <a:pt x="4"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4" name="Google Shape;3554;p36"/>
            <p:cNvSpPr/>
            <p:nvPr/>
          </p:nvSpPr>
          <p:spPr>
            <a:xfrm>
              <a:off x="5899151" y="4110039"/>
              <a:ext cx="47625" cy="14288"/>
            </a:xfrm>
            <a:custGeom>
              <a:rect b="b" l="l" r="r" t="t"/>
              <a:pathLst>
                <a:path extrusionOk="0" h="27" w="99">
                  <a:moveTo>
                    <a:pt x="99" y="0"/>
                  </a:moveTo>
                  <a:cubicBezTo>
                    <a:pt x="99" y="10"/>
                    <a:pt x="99" y="18"/>
                    <a:pt x="99" y="27"/>
                  </a:cubicBezTo>
                  <a:cubicBezTo>
                    <a:pt x="66" y="27"/>
                    <a:pt x="34" y="27"/>
                    <a:pt x="0" y="27"/>
                  </a:cubicBezTo>
                  <a:cubicBezTo>
                    <a:pt x="9" y="18"/>
                    <a:pt x="17" y="9"/>
                    <a:pt x="25" y="1"/>
                  </a:cubicBezTo>
                  <a:cubicBezTo>
                    <a:pt x="26" y="1"/>
                    <a:pt x="28" y="0"/>
                    <a:pt x="29" y="0"/>
                  </a:cubicBezTo>
                  <a:cubicBezTo>
                    <a:pt x="52" y="0"/>
                    <a:pt x="75" y="0"/>
                    <a:pt x="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5" name="Google Shape;3555;p36"/>
            <p:cNvSpPr/>
            <p:nvPr/>
          </p:nvSpPr>
          <p:spPr>
            <a:xfrm>
              <a:off x="5895976" y="4110039"/>
              <a:ext cx="50800" cy="14288"/>
            </a:xfrm>
            <a:custGeom>
              <a:rect b="b" l="l" r="r" t="t"/>
              <a:pathLst>
                <a:path extrusionOk="0" h="31" w="106">
                  <a:moveTo>
                    <a:pt x="104" y="2"/>
                  </a:moveTo>
                  <a:cubicBezTo>
                    <a:pt x="102" y="2"/>
                    <a:pt x="102" y="2"/>
                    <a:pt x="102" y="2"/>
                  </a:cubicBezTo>
                  <a:cubicBezTo>
                    <a:pt x="102" y="12"/>
                    <a:pt x="102" y="20"/>
                    <a:pt x="102" y="29"/>
                  </a:cubicBezTo>
                  <a:cubicBezTo>
                    <a:pt x="104" y="29"/>
                    <a:pt x="104" y="29"/>
                    <a:pt x="104" y="29"/>
                  </a:cubicBezTo>
                  <a:cubicBezTo>
                    <a:pt x="104" y="27"/>
                    <a:pt x="104" y="27"/>
                    <a:pt x="104" y="27"/>
                  </a:cubicBezTo>
                  <a:cubicBezTo>
                    <a:pt x="71" y="27"/>
                    <a:pt x="39" y="27"/>
                    <a:pt x="5" y="27"/>
                  </a:cubicBezTo>
                  <a:cubicBezTo>
                    <a:pt x="5" y="29"/>
                    <a:pt x="5" y="29"/>
                    <a:pt x="5" y="29"/>
                  </a:cubicBezTo>
                  <a:cubicBezTo>
                    <a:pt x="6" y="30"/>
                    <a:pt x="6" y="30"/>
                    <a:pt x="6" y="30"/>
                  </a:cubicBezTo>
                  <a:cubicBezTo>
                    <a:pt x="15" y="21"/>
                    <a:pt x="23" y="13"/>
                    <a:pt x="32" y="5"/>
                  </a:cubicBezTo>
                  <a:cubicBezTo>
                    <a:pt x="32" y="5"/>
                    <a:pt x="33" y="4"/>
                    <a:pt x="34" y="4"/>
                  </a:cubicBezTo>
                  <a:cubicBezTo>
                    <a:pt x="49" y="4"/>
                    <a:pt x="65" y="4"/>
                    <a:pt x="80" y="4"/>
                  </a:cubicBezTo>
                  <a:cubicBezTo>
                    <a:pt x="88" y="4"/>
                    <a:pt x="96" y="4"/>
                    <a:pt x="104" y="4"/>
                  </a:cubicBezTo>
                  <a:cubicBezTo>
                    <a:pt x="104" y="2"/>
                    <a:pt x="104" y="2"/>
                    <a:pt x="104" y="2"/>
                  </a:cubicBezTo>
                  <a:cubicBezTo>
                    <a:pt x="102" y="2"/>
                    <a:pt x="102" y="2"/>
                    <a:pt x="102" y="2"/>
                  </a:cubicBezTo>
                  <a:cubicBezTo>
                    <a:pt x="104" y="2"/>
                    <a:pt x="104" y="2"/>
                    <a:pt x="104" y="2"/>
                  </a:cubicBezTo>
                  <a:cubicBezTo>
                    <a:pt x="104" y="0"/>
                    <a:pt x="104" y="0"/>
                    <a:pt x="104" y="0"/>
                  </a:cubicBezTo>
                  <a:cubicBezTo>
                    <a:pt x="96" y="0"/>
                    <a:pt x="88" y="0"/>
                    <a:pt x="80" y="0"/>
                  </a:cubicBezTo>
                  <a:cubicBezTo>
                    <a:pt x="65" y="0"/>
                    <a:pt x="49" y="0"/>
                    <a:pt x="34" y="0"/>
                  </a:cubicBezTo>
                  <a:cubicBezTo>
                    <a:pt x="32" y="0"/>
                    <a:pt x="30" y="1"/>
                    <a:pt x="29" y="2"/>
                  </a:cubicBezTo>
                  <a:cubicBezTo>
                    <a:pt x="21" y="10"/>
                    <a:pt x="13" y="18"/>
                    <a:pt x="4" y="27"/>
                  </a:cubicBezTo>
                  <a:cubicBezTo>
                    <a:pt x="0" y="31"/>
                    <a:pt x="0" y="31"/>
                    <a:pt x="0" y="31"/>
                  </a:cubicBezTo>
                  <a:cubicBezTo>
                    <a:pt x="5" y="31"/>
                    <a:pt x="5" y="31"/>
                    <a:pt x="5" y="31"/>
                  </a:cubicBezTo>
                  <a:cubicBezTo>
                    <a:pt x="39" y="31"/>
                    <a:pt x="71" y="31"/>
                    <a:pt x="104" y="31"/>
                  </a:cubicBezTo>
                  <a:cubicBezTo>
                    <a:pt x="106" y="31"/>
                    <a:pt x="106" y="31"/>
                    <a:pt x="106" y="31"/>
                  </a:cubicBezTo>
                  <a:cubicBezTo>
                    <a:pt x="106" y="29"/>
                    <a:pt x="106" y="29"/>
                    <a:pt x="106" y="29"/>
                  </a:cubicBezTo>
                  <a:cubicBezTo>
                    <a:pt x="106" y="20"/>
                    <a:pt x="106" y="12"/>
                    <a:pt x="106" y="2"/>
                  </a:cubicBezTo>
                  <a:cubicBezTo>
                    <a:pt x="106" y="0"/>
                    <a:pt x="106" y="0"/>
                    <a:pt x="106" y="0"/>
                  </a:cubicBezTo>
                  <a:cubicBezTo>
                    <a:pt x="104" y="0"/>
                    <a:pt x="104" y="0"/>
                    <a:pt x="104" y="0"/>
                  </a:cubicBezTo>
                  <a:lnTo>
                    <a:pt x="10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6" name="Google Shape;3556;p36"/>
            <p:cNvSpPr/>
            <p:nvPr/>
          </p:nvSpPr>
          <p:spPr>
            <a:xfrm>
              <a:off x="6223001" y="4108451"/>
              <a:ext cx="52388" cy="57150"/>
            </a:xfrm>
            <a:custGeom>
              <a:rect b="b" l="l" r="r" t="t"/>
              <a:pathLst>
                <a:path extrusionOk="0" h="120" w="108">
                  <a:moveTo>
                    <a:pt x="1" y="0"/>
                  </a:moveTo>
                  <a:cubicBezTo>
                    <a:pt x="12" y="6"/>
                    <a:pt x="24" y="12"/>
                    <a:pt x="35" y="17"/>
                  </a:cubicBezTo>
                  <a:cubicBezTo>
                    <a:pt x="36" y="18"/>
                    <a:pt x="37" y="19"/>
                    <a:pt x="38" y="21"/>
                  </a:cubicBezTo>
                  <a:cubicBezTo>
                    <a:pt x="61" y="53"/>
                    <a:pt x="84" y="86"/>
                    <a:pt x="107" y="118"/>
                  </a:cubicBezTo>
                  <a:cubicBezTo>
                    <a:pt x="107" y="119"/>
                    <a:pt x="108" y="120"/>
                    <a:pt x="108" y="120"/>
                  </a:cubicBezTo>
                  <a:cubicBezTo>
                    <a:pt x="98" y="120"/>
                    <a:pt x="91" y="117"/>
                    <a:pt x="85" y="109"/>
                  </a:cubicBezTo>
                  <a:cubicBezTo>
                    <a:pt x="58" y="74"/>
                    <a:pt x="30" y="40"/>
                    <a:pt x="3" y="5"/>
                  </a:cubicBezTo>
                  <a:cubicBezTo>
                    <a:pt x="2" y="4"/>
                    <a:pt x="1" y="3"/>
                    <a:pt x="0" y="1"/>
                  </a:cubicBezTo>
                  <a:cubicBezTo>
                    <a:pt x="0" y="1"/>
                    <a:pt x="1" y="1"/>
                    <a:pt x="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7" name="Google Shape;3557;p36"/>
            <p:cNvSpPr/>
            <p:nvPr/>
          </p:nvSpPr>
          <p:spPr>
            <a:xfrm>
              <a:off x="6223001" y="4106864"/>
              <a:ext cx="53975" cy="58738"/>
            </a:xfrm>
            <a:custGeom>
              <a:rect b="b" l="l" r="r" t="t"/>
              <a:pathLst>
                <a:path extrusionOk="0" h="124" w="113">
                  <a:moveTo>
                    <a:pt x="3" y="2"/>
                  </a:moveTo>
                  <a:cubicBezTo>
                    <a:pt x="2" y="4"/>
                    <a:pt x="2" y="4"/>
                    <a:pt x="2" y="4"/>
                  </a:cubicBezTo>
                  <a:cubicBezTo>
                    <a:pt x="13" y="10"/>
                    <a:pt x="25" y="15"/>
                    <a:pt x="36" y="21"/>
                  </a:cubicBezTo>
                  <a:cubicBezTo>
                    <a:pt x="37" y="21"/>
                    <a:pt x="38" y="23"/>
                    <a:pt x="38" y="24"/>
                  </a:cubicBezTo>
                  <a:cubicBezTo>
                    <a:pt x="61" y="56"/>
                    <a:pt x="84" y="89"/>
                    <a:pt x="107" y="121"/>
                  </a:cubicBezTo>
                  <a:cubicBezTo>
                    <a:pt x="107" y="122"/>
                    <a:pt x="108" y="122"/>
                    <a:pt x="108" y="123"/>
                  </a:cubicBezTo>
                  <a:cubicBezTo>
                    <a:pt x="110" y="122"/>
                    <a:pt x="110" y="122"/>
                    <a:pt x="110" y="122"/>
                  </a:cubicBezTo>
                  <a:cubicBezTo>
                    <a:pt x="110" y="120"/>
                    <a:pt x="110" y="120"/>
                    <a:pt x="110" y="120"/>
                  </a:cubicBezTo>
                  <a:cubicBezTo>
                    <a:pt x="105" y="120"/>
                    <a:pt x="101" y="120"/>
                    <a:pt x="98" y="118"/>
                  </a:cubicBezTo>
                  <a:cubicBezTo>
                    <a:pt x="94" y="116"/>
                    <a:pt x="91" y="114"/>
                    <a:pt x="88" y="110"/>
                  </a:cubicBezTo>
                  <a:cubicBezTo>
                    <a:pt x="61" y="75"/>
                    <a:pt x="34" y="40"/>
                    <a:pt x="6" y="6"/>
                  </a:cubicBezTo>
                  <a:cubicBezTo>
                    <a:pt x="5" y="5"/>
                    <a:pt x="5" y="3"/>
                    <a:pt x="4" y="2"/>
                  </a:cubicBezTo>
                  <a:cubicBezTo>
                    <a:pt x="2" y="3"/>
                    <a:pt x="2" y="3"/>
                    <a:pt x="2" y="3"/>
                  </a:cubicBezTo>
                  <a:cubicBezTo>
                    <a:pt x="4" y="5"/>
                    <a:pt x="4" y="5"/>
                    <a:pt x="4" y="5"/>
                  </a:cubicBezTo>
                  <a:cubicBezTo>
                    <a:pt x="4" y="4"/>
                    <a:pt x="4" y="4"/>
                    <a:pt x="4" y="3"/>
                  </a:cubicBezTo>
                  <a:cubicBezTo>
                    <a:pt x="3" y="2"/>
                    <a:pt x="3" y="2"/>
                    <a:pt x="3" y="2"/>
                  </a:cubicBezTo>
                  <a:cubicBezTo>
                    <a:pt x="2" y="4"/>
                    <a:pt x="2" y="4"/>
                    <a:pt x="2" y="4"/>
                  </a:cubicBezTo>
                  <a:cubicBezTo>
                    <a:pt x="3" y="2"/>
                    <a:pt x="3" y="2"/>
                    <a:pt x="3" y="2"/>
                  </a:cubicBezTo>
                  <a:cubicBezTo>
                    <a:pt x="1" y="1"/>
                    <a:pt x="1" y="1"/>
                    <a:pt x="1" y="1"/>
                  </a:cubicBezTo>
                  <a:cubicBezTo>
                    <a:pt x="1" y="2"/>
                    <a:pt x="1" y="2"/>
                    <a:pt x="0" y="2"/>
                  </a:cubicBezTo>
                  <a:cubicBezTo>
                    <a:pt x="0" y="4"/>
                    <a:pt x="0" y="4"/>
                    <a:pt x="0" y="4"/>
                  </a:cubicBezTo>
                  <a:cubicBezTo>
                    <a:pt x="0" y="5"/>
                    <a:pt x="0" y="5"/>
                    <a:pt x="0" y="5"/>
                  </a:cubicBezTo>
                  <a:cubicBezTo>
                    <a:pt x="1" y="6"/>
                    <a:pt x="2" y="7"/>
                    <a:pt x="3" y="8"/>
                  </a:cubicBezTo>
                  <a:cubicBezTo>
                    <a:pt x="31" y="43"/>
                    <a:pt x="58" y="77"/>
                    <a:pt x="85" y="112"/>
                  </a:cubicBezTo>
                  <a:cubicBezTo>
                    <a:pt x="88" y="116"/>
                    <a:pt x="92" y="120"/>
                    <a:pt x="96" y="122"/>
                  </a:cubicBezTo>
                  <a:cubicBezTo>
                    <a:pt x="100" y="124"/>
                    <a:pt x="105" y="124"/>
                    <a:pt x="110" y="124"/>
                  </a:cubicBezTo>
                  <a:cubicBezTo>
                    <a:pt x="113" y="124"/>
                    <a:pt x="113" y="124"/>
                    <a:pt x="113" y="124"/>
                  </a:cubicBezTo>
                  <a:cubicBezTo>
                    <a:pt x="112" y="121"/>
                    <a:pt x="112" y="121"/>
                    <a:pt x="112" y="121"/>
                  </a:cubicBezTo>
                  <a:cubicBezTo>
                    <a:pt x="111" y="121"/>
                    <a:pt x="111" y="120"/>
                    <a:pt x="110" y="119"/>
                  </a:cubicBezTo>
                  <a:cubicBezTo>
                    <a:pt x="88" y="86"/>
                    <a:pt x="65" y="54"/>
                    <a:pt x="42" y="21"/>
                  </a:cubicBezTo>
                  <a:cubicBezTo>
                    <a:pt x="41" y="20"/>
                    <a:pt x="40" y="19"/>
                    <a:pt x="38" y="18"/>
                  </a:cubicBezTo>
                  <a:cubicBezTo>
                    <a:pt x="27" y="12"/>
                    <a:pt x="15" y="6"/>
                    <a:pt x="4" y="1"/>
                  </a:cubicBezTo>
                  <a:cubicBezTo>
                    <a:pt x="2" y="0"/>
                    <a:pt x="2" y="0"/>
                    <a:pt x="2" y="0"/>
                  </a:cubicBezTo>
                  <a:cubicBezTo>
                    <a:pt x="1" y="1"/>
                    <a:pt x="1" y="1"/>
                    <a:pt x="1" y="1"/>
                  </a:cubicBezTo>
                  <a:lnTo>
                    <a:pt x="3"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8" name="Google Shape;3558;p36"/>
            <p:cNvSpPr/>
            <p:nvPr/>
          </p:nvSpPr>
          <p:spPr>
            <a:xfrm>
              <a:off x="5911851" y="4221164"/>
              <a:ext cx="34925" cy="58738"/>
            </a:xfrm>
            <a:custGeom>
              <a:rect b="b" l="l" r="r" t="t"/>
              <a:pathLst>
                <a:path extrusionOk="0" h="120" w="72">
                  <a:moveTo>
                    <a:pt x="2" y="0"/>
                  </a:moveTo>
                  <a:cubicBezTo>
                    <a:pt x="6" y="5"/>
                    <a:pt x="10" y="9"/>
                    <a:pt x="14" y="13"/>
                  </a:cubicBezTo>
                  <a:cubicBezTo>
                    <a:pt x="15" y="14"/>
                    <a:pt x="15" y="17"/>
                    <a:pt x="14" y="19"/>
                  </a:cubicBezTo>
                  <a:cubicBezTo>
                    <a:pt x="2" y="64"/>
                    <a:pt x="24" y="105"/>
                    <a:pt x="69" y="117"/>
                  </a:cubicBezTo>
                  <a:cubicBezTo>
                    <a:pt x="70" y="118"/>
                    <a:pt x="71" y="118"/>
                    <a:pt x="72" y="120"/>
                  </a:cubicBezTo>
                  <a:cubicBezTo>
                    <a:pt x="52" y="120"/>
                    <a:pt x="32" y="120"/>
                    <a:pt x="12" y="120"/>
                  </a:cubicBezTo>
                  <a:cubicBezTo>
                    <a:pt x="8" y="81"/>
                    <a:pt x="4" y="41"/>
                    <a:pt x="0" y="2"/>
                  </a:cubicBezTo>
                  <a:cubicBezTo>
                    <a:pt x="1" y="1"/>
                    <a:pt x="1" y="1"/>
                    <a:pt x="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9" name="Google Shape;3559;p36"/>
            <p:cNvSpPr/>
            <p:nvPr/>
          </p:nvSpPr>
          <p:spPr>
            <a:xfrm>
              <a:off x="5910263" y="4221164"/>
              <a:ext cx="38100" cy="58738"/>
            </a:xfrm>
            <a:custGeom>
              <a:rect b="b" l="l" r="r" t="t"/>
              <a:pathLst>
                <a:path extrusionOk="0" h="124" w="77">
                  <a:moveTo>
                    <a:pt x="4" y="2"/>
                  </a:moveTo>
                  <a:cubicBezTo>
                    <a:pt x="3" y="4"/>
                    <a:pt x="3" y="4"/>
                    <a:pt x="3" y="4"/>
                  </a:cubicBezTo>
                  <a:cubicBezTo>
                    <a:pt x="7" y="8"/>
                    <a:pt x="11" y="12"/>
                    <a:pt x="14" y="16"/>
                  </a:cubicBezTo>
                  <a:cubicBezTo>
                    <a:pt x="14" y="17"/>
                    <a:pt x="14" y="18"/>
                    <a:pt x="14" y="19"/>
                  </a:cubicBezTo>
                  <a:cubicBezTo>
                    <a:pt x="14" y="19"/>
                    <a:pt x="14" y="20"/>
                    <a:pt x="14" y="20"/>
                  </a:cubicBezTo>
                  <a:cubicBezTo>
                    <a:pt x="12" y="29"/>
                    <a:pt x="11" y="37"/>
                    <a:pt x="11" y="45"/>
                  </a:cubicBezTo>
                  <a:cubicBezTo>
                    <a:pt x="11" y="81"/>
                    <a:pt x="33" y="111"/>
                    <a:pt x="70" y="121"/>
                  </a:cubicBezTo>
                  <a:cubicBezTo>
                    <a:pt x="71" y="122"/>
                    <a:pt x="71" y="122"/>
                    <a:pt x="71" y="122"/>
                  </a:cubicBezTo>
                  <a:cubicBezTo>
                    <a:pt x="72" y="122"/>
                    <a:pt x="72" y="122"/>
                    <a:pt x="72" y="123"/>
                  </a:cubicBezTo>
                  <a:cubicBezTo>
                    <a:pt x="74" y="122"/>
                    <a:pt x="74" y="122"/>
                    <a:pt x="74" y="122"/>
                  </a:cubicBezTo>
                  <a:cubicBezTo>
                    <a:pt x="74" y="120"/>
                    <a:pt x="74" y="120"/>
                    <a:pt x="74" y="120"/>
                  </a:cubicBezTo>
                  <a:cubicBezTo>
                    <a:pt x="54" y="120"/>
                    <a:pt x="34" y="120"/>
                    <a:pt x="14" y="120"/>
                  </a:cubicBezTo>
                  <a:cubicBezTo>
                    <a:pt x="14" y="122"/>
                    <a:pt x="14" y="122"/>
                    <a:pt x="14" y="122"/>
                  </a:cubicBezTo>
                  <a:cubicBezTo>
                    <a:pt x="16" y="122"/>
                    <a:pt x="16" y="122"/>
                    <a:pt x="16" y="122"/>
                  </a:cubicBezTo>
                  <a:cubicBezTo>
                    <a:pt x="12" y="82"/>
                    <a:pt x="8" y="43"/>
                    <a:pt x="4" y="3"/>
                  </a:cubicBezTo>
                  <a:cubicBezTo>
                    <a:pt x="2" y="4"/>
                    <a:pt x="2" y="4"/>
                    <a:pt x="2" y="4"/>
                  </a:cubicBezTo>
                  <a:cubicBezTo>
                    <a:pt x="3" y="5"/>
                    <a:pt x="3" y="5"/>
                    <a:pt x="3" y="5"/>
                  </a:cubicBezTo>
                  <a:cubicBezTo>
                    <a:pt x="4" y="5"/>
                    <a:pt x="4" y="4"/>
                    <a:pt x="5" y="4"/>
                  </a:cubicBezTo>
                  <a:cubicBezTo>
                    <a:pt x="4" y="2"/>
                    <a:pt x="4" y="2"/>
                    <a:pt x="4" y="2"/>
                  </a:cubicBezTo>
                  <a:cubicBezTo>
                    <a:pt x="3" y="4"/>
                    <a:pt x="3" y="4"/>
                    <a:pt x="3" y="4"/>
                  </a:cubicBezTo>
                  <a:cubicBezTo>
                    <a:pt x="4" y="2"/>
                    <a:pt x="4" y="2"/>
                    <a:pt x="4" y="2"/>
                  </a:cubicBezTo>
                  <a:cubicBezTo>
                    <a:pt x="3" y="1"/>
                    <a:pt x="3" y="1"/>
                    <a:pt x="3" y="1"/>
                  </a:cubicBezTo>
                  <a:cubicBezTo>
                    <a:pt x="2" y="1"/>
                    <a:pt x="2" y="1"/>
                    <a:pt x="1" y="2"/>
                  </a:cubicBezTo>
                  <a:cubicBezTo>
                    <a:pt x="0" y="3"/>
                    <a:pt x="0" y="3"/>
                    <a:pt x="0" y="3"/>
                  </a:cubicBezTo>
                  <a:cubicBezTo>
                    <a:pt x="0" y="4"/>
                    <a:pt x="0" y="4"/>
                    <a:pt x="0" y="4"/>
                  </a:cubicBezTo>
                  <a:cubicBezTo>
                    <a:pt x="4" y="43"/>
                    <a:pt x="8" y="83"/>
                    <a:pt x="12" y="122"/>
                  </a:cubicBezTo>
                  <a:cubicBezTo>
                    <a:pt x="12" y="124"/>
                    <a:pt x="12" y="124"/>
                    <a:pt x="12" y="124"/>
                  </a:cubicBezTo>
                  <a:cubicBezTo>
                    <a:pt x="14" y="124"/>
                    <a:pt x="14" y="124"/>
                    <a:pt x="14" y="124"/>
                  </a:cubicBezTo>
                  <a:cubicBezTo>
                    <a:pt x="34" y="124"/>
                    <a:pt x="54" y="124"/>
                    <a:pt x="74" y="124"/>
                  </a:cubicBezTo>
                  <a:cubicBezTo>
                    <a:pt x="77" y="124"/>
                    <a:pt x="77" y="124"/>
                    <a:pt x="77" y="124"/>
                  </a:cubicBezTo>
                  <a:cubicBezTo>
                    <a:pt x="76" y="121"/>
                    <a:pt x="76" y="121"/>
                    <a:pt x="76" y="121"/>
                  </a:cubicBezTo>
                  <a:cubicBezTo>
                    <a:pt x="75" y="120"/>
                    <a:pt x="74" y="119"/>
                    <a:pt x="74" y="119"/>
                  </a:cubicBezTo>
                  <a:cubicBezTo>
                    <a:pt x="73" y="118"/>
                    <a:pt x="72" y="118"/>
                    <a:pt x="71" y="118"/>
                  </a:cubicBezTo>
                  <a:cubicBezTo>
                    <a:pt x="36" y="107"/>
                    <a:pt x="15" y="79"/>
                    <a:pt x="15" y="45"/>
                  </a:cubicBezTo>
                  <a:cubicBezTo>
                    <a:pt x="15" y="37"/>
                    <a:pt x="16" y="30"/>
                    <a:pt x="18" y="21"/>
                  </a:cubicBezTo>
                  <a:cubicBezTo>
                    <a:pt x="18" y="21"/>
                    <a:pt x="18" y="20"/>
                    <a:pt x="18" y="19"/>
                  </a:cubicBezTo>
                  <a:cubicBezTo>
                    <a:pt x="18" y="17"/>
                    <a:pt x="18" y="15"/>
                    <a:pt x="17" y="14"/>
                  </a:cubicBezTo>
                  <a:cubicBezTo>
                    <a:pt x="13" y="9"/>
                    <a:pt x="9" y="5"/>
                    <a:pt x="6" y="1"/>
                  </a:cubicBezTo>
                  <a:cubicBezTo>
                    <a:pt x="4" y="0"/>
                    <a:pt x="4" y="0"/>
                    <a:pt x="4" y="0"/>
                  </a:cubicBezTo>
                  <a:cubicBezTo>
                    <a:pt x="3" y="1"/>
                    <a:pt x="3" y="1"/>
                    <a:pt x="3" y="1"/>
                  </a:cubicBezTo>
                  <a:lnTo>
                    <a:pt x="4"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0" name="Google Shape;3560;p36"/>
            <p:cNvSpPr/>
            <p:nvPr/>
          </p:nvSpPr>
          <p:spPr>
            <a:xfrm>
              <a:off x="6037263" y="4083051"/>
              <a:ext cx="60325" cy="47625"/>
            </a:xfrm>
            <a:custGeom>
              <a:rect b="b" l="l" r="r" t="t"/>
              <a:pathLst>
                <a:path extrusionOk="0" h="99" w="125">
                  <a:moveTo>
                    <a:pt x="0" y="0"/>
                  </a:moveTo>
                  <a:cubicBezTo>
                    <a:pt x="7" y="4"/>
                    <a:pt x="12" y="8"/>
                    <a:pt x="18" y="11"/>
                  </a:cubicBezTo>
                  <a:cubicBezTo>
                    <a:pt x="47" y="31"/>
                    <a:pt x="77" y="52"/>
                    <a:pt x="107" y="71"/>
                  </a:cubicBezTo>
                  <a:cubicBezTo>
                    <a:pt x="118" y="78"/>
                    <a:pt x="124" y="86"/>
                    <a:pt x="125" y="99"/>
                  </a:cubicBezTo>
                  <a:cubicBezTo>
                    <a:pt x="124" y="98"/>
                    <a:pt x="123" y="98"/>
                    <a:pt x="122" y="97"/>
                  </a:cubicBezTo>
                  <a:cubicBezTo>
                    <a:pt x="83" y="71"/>
                    <a:pt x="45" y="45"/>
                    <a:pt x="7" y="19"/>
                  </a:cubicBezTo>
                  <a:cubicBezTo>
                    <a:pt x="5" y="18"/>
                    <a:pt x="3" y="15"/>
                    <a:pt x="2" y="12"/>
                  </a:cubicBezTo>
                  <a:cubicBezTo>
                    <a:pt x="1" y="9"/>
                    <a:pt x="1" y="5"/>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1" name="Google Shape;3561;p36"/>
            <p:cNvSpPr/>
            <p:nvPr/>
          </p:nvSpPr>
          <p:spPr>
            <a:xfrm>
              <a:off x="6037263" y="4081464"/>
              <a:ext cx="61913" cy="50800"/>
            </a:xfrm>
            <a:custGeom>
              <a:rect b="b" l="l" r="r" t="t"/>
              <a:pathLst>
                <a:path extrusionOk="0" h="107" w="131">
                  <a:moveTo>
                    <a:pt x="3" y="5"/>
                  </a:moveTo>
                  <a:cubicBezTo>
                    <a:pt x="2" y="6"/>
                    <a:pt x="2" y="6"/>
                    <a:pt x="2" y="6"/>
                  </a:cubicBezTo>
                  <a:cubicBezTo>
                    <a:pt x="9" y="11"/>
                    <a:pt x="14" y="14"/>
                    <a:pt x="19" y="18"/>
                  </a:cubicBezTo>
                  <a:cubicBezTo>
                    <a:pt x="49" y="38"/>
                    <a:pt x="79" y="59"/>
                    <a:pt x="109" y="78"/>
                  </a:cubicBezTo>
                  <a:cubicBezTo>
                    <a:pt x="114" y="81"/>
                    <a:pt x="118" y="85"/>
                    <a:pt x="121" y="89"/>
                  </a:cubicBezTo>
                  <a:cubicBezTo>
                    <a:pt x="124" y="93"/>
                    <a:pt x="126" y="98"/>
                    <a:pt x="126" y="104"/>
                  </a:cubicBezTo>
                  <a:cubicBezTo>
                    <a:pt x="128" y="104"/>
                    <a:pt x="128" y="104"/>
                    <a:pt x="128" y="104"/>
                  </a:cubicBezTo>
                  <a:cubicBezTo>
                    <a:pt x="129" y="102"/>
                    <a:pt x="129" y="102"/>
                    <a:pt x="129" y="102"/>
                  </a:cubicBezTo>
                  <a:cubicBezTo>
                    <a:pt x="128" y="102"/>
                    <a:pt x="127" y="101"/>
                    <a:pt x="126" y="101"/>
                  </a:cubicBezTo>
                  <a:cubicBezTo>
                    <a:pt x="87" y="75"/>
                    <a:pt x="49" y="49"/>
                    <a:pt x="11" y="22"/>
                  </a:cubicBezTo>
                  <a:cubicBezTo>
                    <a:pt x="9" y="21"/>
                    <a:pt x="8" y="19"/>
                    <a:pt x="7" y="16"/>
                  </a:cubicBezTo>
                  <a:cubicBezTo>
                    <a:pt x="6" y="13"/>
                    <a:pt x="6" y="10"/>
                    <a:pt x="5" y="4"/>
                  </a:cubicBezTo>
                  <a:cubicBezTo>
                    <a:pt x="3" y="5"/>
                    <a:pt x="3" y="5"/>
                    <a:pt x="3" y="5"/>
                  </a:cubicBezTo>
                  <a:cubicBezTo>
                    <a:pt x="2" y="6"/>
                    <a:pt x="2" y="6"/>
                    <a:pt x="2" y="6"/>
                  </a:cubicBezTo>
                  <a:cubicBezTo>
                    <a:pt x="3" y="5"/>
                    <a:pt x="3" y="5"/>
                    <a:pt x="3" y="5"/>
                  </a:cubicBezTo>
                  <a:cubicBezTo>
                    <a:pt x="1" y="5"/>
                    <a:pt x="1" y="5"/>
                    <a:pt x="1" y="5"/>
                  </a:cubicBezTo>
                  <a:cubicBezTo>
                    <a:pt x="2" y="10"/>
                    <a:pt x="2" y="14"/>
                    <a:pt x="3" y="18"/>
                  </a:cubicBezTo>
                  <a:cubicBezTo>
                    <a:pt x="4" y="21"/>
                    <a:pt x="6" y="24"/>
                    <a:pt x="9" y="26"/>
                  </a:cubicBezTo>
                  <a:cubicBezTo>
                    <a:pt x="47" y="52"/>
                    <a:pt x="85" y="78"/>
                    <a:pt x="124" y="104"/>
                  </a:cubicBezTo>
                  <a:cubicBezTo>
                    <a:pt x="125" y="105"/>
                    <a:pt x="126" y="105"/>
                    <a:pt x="127" y="106"/>
                  </a:cubicBezTo>
                  <a:cubicBezTo>
                    <a:pt x="131" y="107"/>
                    <a:pt x="131" y="107"/>
                    <a:pt x="131" y="107"/>
                  </a:cubicBezTo>
                  <a:cubicBezTo>
                    <a:pt x="130" y="104"/>
                    <a:pt x="130" y="104"/>
                    <a:pt x="130" y="104"/>
                  </a:cubicBezTo>
                  <a:cubicBezTo>
                    <a:pt x="130" y="97"/>
                    <a:pt x="128" y="92"/>
                    <a:pt x="124" y="87"/>
                  </a:cubicBezTo>
                  <a:cubicBezTo>
                    <a:pt x="121" y="82"/>
                    <a:pt x="117" y="78"/>
                    <a:pt x="111" y="75"/>
                  </a:cubicBezTo>
                  <a:cubicBezTo>
                    <a:pt x="81" y="55"/>
                    <a:pt x="52" y="35"/>
                    <a:pt x="22" y="15"/>
                  </a:cubicBezTo>
                  <a:cubicBezTo>
                    <a:pt x="16" y="11"/>
                    <a:pt x="11" y="7"/>
                    <a:pt x="4" y="3"/>
                  </a:cubicBezTo>
                  <a:cubicBezTo>
                    <a:pt x="0" y="0"/>
                    <a:pt x="0" y="0"/>
                    <a:pt x="0" y="0"/>
                  </a:cubicBezTo>
                  <a:cubicBezTo>
                    <a:pt x="1" y="5"/>
                    <a:pt x="1" y="5"/>
                    <a:pt x="1" y="5"/>
                  </a:cubicBezTo>
                  <a:lnTo>
                    <a:pt x="3" y="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2" name="Google Shape;3562;p36"/>
            <p:cNvSpPr/>
            <p:nvPr/>
          </p:nvSpPr>
          <p:spPr>
            <a:xfrm>
              <a:off x="5935663" y="4224339"/>
              <a:ext cx="11113" cy="34925"/>
            </a:xfrm>
            <a:custGeom>
              <a:rect b="b" l="l" r="r" t="t"/>
              <a:pathLst>
                <a:path extrusionOk="0" h="73" w="22">
                  <a:moveTo>
                    <a:pt x="21" y="73"/>
                  </a:moveTo>
                  <a:cubicBezTo>
                    <a:pt x="14" y="66"/>
                    <a:pt x="8" y="60"/>
                    <a:pt x="2" y="53"/>
                  </a:cubicBezTo>
                  <a:cubicBezTo>
                    <a:pt x="1" y="52"/>
                    <a:pt x="0" y="51"/>
                    <a:pt x="0" y="49"/>
                  </a:cubicBezTo>
                  <a:cubicBezTo>
                    <a:pt x="0" y="41"/>
                    <a:pt x="0" y="32"/>
                    <a:pt x="0" y="24"/>
                  </a:cubicBezTo>
                  <a:cubicBezTo>
                    <a:pt x="0" y="22"/>
                    <a:pt x="1" y="20"/>
                    <a:pt x="2" y="20"/>
                  </a:cubicBezTo>
                  <a:cubicBezTo>
                    <a:pt x="8" y="13"/>
                    <a:pt x="14" y="6"/>
                    <a:pt x="21" y="0"/>
                  </a:cubicBezTo>
                  <a:cubicBezTo>
                    <a:pt x="21" y="0"/>
                    <a:pt x="22" y="0"/>
                    <a:pt x="22" y="1"/>
                  </a:cubicBezTo>
                  <a:cubicBezTo>
                    <a:pt x="22" y="24"/>
                    <a:pt x="22" y="48"/>
                    <a:pt x="22" y="72"/>
                  </a:cubicBezTo>
                  <a:cubicBezTo>
                    <a:pt x="22" y="72"/>
                    <a:pt x="21" y="73"/>
                    <a:pt x="21" y="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3" name="Google Shape;3563;p36"/>
            <p:cNvSpPr/>
            <p:nvPr/>
          </p:nvSpPr>
          <p:spPr>
            <a:xfrm>
              <a:off x="5934076" y="4222751"/>
              <a:ext cx="12700" cy="38100"/>
            </a:xfrm>
            <a:custGeom>
              <a:rect b="b" l="l" r="r" t="t"/>
              <a:pathLst>
                <a:path extrusionOk="0" h="79" w="26">
                  <a:moveTo>
                    <a:pt x="23" y="76"/>
                  </a:moveTo>
                  <a:cubicBezTo>
                    <a:pt x="24" y="75"/>
                    <a:pt x="24" y="75"/>
                    <a:pt x="24" y="75"/>
                  </a:cubicBezTo>
                  <a:cubicBezTo>
                    <a:pt x="18" y="68"/>
                    <a:pt x="11" y="62"/>
                    <a:pt x="5" y="55"/>
                  </a:cubicBezTo>
                  <a:cubicBezTo>
                    <a:pt x="5" y="55"/>
                    <a:pt x="5" y="54"/>
                    <a:pt x="5" y="54"/>
                  </a:cubicBezTo>
                  <a:cubicBezTo>
                    <a:pt x="5" y="53"/>
                    <a:pt x="4" y="53"/>
                    <a:pt x="4" y="52"/>
                  </a:cubicBezTo>
                  <a:cubicBezTo>
                    <a:pt x="4" y="48"/>
                    <a:pt x="4" y="43"/>
                    <a:pt x="4" y="39"/>
                  </a:cubicBezTo>
                  <a:cubicBezTo>
                    <a:pt x="4" y="35"/>
                    <a:pt x="4" y="31"/>
                    <a:pt x="4" y="27"/>
                  </a:cubicBezTo>
                  <a:cubicBezTo>
                    <a:pt x="4" y="26"/>
                    <a:pt x="5" y="24"/>
                    <a:pt x="5" y="24"/>
                  </a:cubicBezTo>
                  <a:cubicBezTo>
                    <a:pt x="11" y="17"/>
                    <a:pt x="18" y="11"/>
                    <a:pt x="24" y="4"/>
                  </a:cubicBezTo>
                  <a:cubicBezTo>
                    <a:pt x="23" y="3"/>
                    <a:pt x="23" y="3"/>
                    <a:pt x="23" y="3"/>
                  </a:cubicBezTo>
                  <a:cubicBezTo>
                    <a:pt x="21" y="4"/>
                    <a:pt x="21" y="4"/>
                    <a:pt x="21" y="4"/>
                  </a:cubicBezTo>
                  <a:cubicBezTo>
                    <a:pt x="22" y="5"/>
                    <a:pt x="22" y="5"/>
                    <a:pt x="23" y="5"/>
                  </a:cubicBezTo>
                  <a:cubicBezTo>
                    <a:pt x="24" y="4"/>
                    <a:pt x="24" y="4"/>
                    <a:pt x="24" y="4"/>
                  </a:cubicBezTo>
                  <a:cubicBezTo>
                    <a:pt x="22" y="4"/>
                    <a:pt x="22" y="4"/>
                    <a:pt x="22" y="4"/>
                  </a:cubicBezTo>
                  <a:cubicBezTo>
                    <a:pt x="22" y="27"/>
                    <a:pt x="22" y="51"/>
                    <a:pt x="22" y="75"/>
                  </a:cubicBezTo>
                  <a:cubicBezTo>
                    <a:pt x="24" y="75"/>
                    <a:pt x="24" y="75"/>
                    <a:pt x="24" y="75"/>
                  </a:cubicBezTo>
                  <a:cubicBezTo>
                    <a:pt x="23" y="73"/>
                    <a:pt x="23" y="73"/>
                    <a:pt x="23" y="73"/>
                  </a:cubicBezTo>
                  <a:cubicBezTo>
                    <a:pt x="22" y="74"/>
                    <a:pt x="22" y="74"/>
                    <a:pt x="21" y="74"/>
                  </a:cubicBezTo>
                  <a:cubicBezTo>
                    <a:pt x="23" y="76"/>
                    <a:pt x="23" y="76"/>
                    <a:pt x="23" y="76"/>
                  </a:cubicBezTo>
                  <a:cubicBezTo>
                    <a:pt x="24" y="75"/>
                    <a:pt x="24" y="75"/>
                    <a:pt x="24" y="75"/>
                  </a:cubicBezTo>
                  <a:cubicBezTo>
                    <a:pt x="23" y="76"/>
                    <a:pt x="23" y="76"/>
                    <a:pt x="23" y="76"/>
                  </a:cubicBezTo>
                  <a:cubicBezTo>
                    <a:pt x="24" y="78"/>
                    <a:pt x="24" y="78"/>
                    <a:pt x="24" y="78"/>
                  </a:cubicBezTo>
                  <a:cubicBezTo>
                    <a:pt x="24" y="77"/>
                    <a:pt x="25" y="77"/>
                    <a:pt x="25" y="76"/>
                  </a:cubicBezTo>
                  <a:cubicBezTo>
                    <a:pt x="26" y="76"/>
                    <a:pt x="26" y="76"/>
                    <a:pt x="26" y="76"/>
                  </a:cubicBezTo>
                  <a:cubicBezTo>
                    <a:pt x="26" y="75"/>
                    <a:pt x="26" y="75"/>
                    <a:pt x="26" y="75"/>
                  </a:cubicBezTo>
                  <a:cubicBezTo>
                    <a:pt x="26" y="51"/>
                    <a:pt x="26" y="27"/>
                    <a:pt x="26" y="4"/>
                  </a:cubicBezTo>
                  <a:cubicBezTo>
                    <a:pt x="26" y="3"/>
                    <a:pt x="26" y="3"/>
                    <a:pt x="26" y="3"/>
                  </a:cubicBezTo>
                  <a:cubicBezTo>
                    <a:pt x="25" y="2"/>
                    <a:pt x="25" y="2"/>
                    <a:pt x="25" y="2"/>
                  </a:cubicBezTo>
                  <a:cubicBezTo>
                    <a:pt x="25" y="2"/>
                    <a:pt x="24" y="1"/>
                    <a:pt x="24" y="1"/>
                  </a:cubicBezTo>
                  <a:cubicBezTo>
                    <a:pt x="22" y="0"/>
                    <a:pt x="22" y="0"/>
                    <a:pt x="22" y="0"/>
                  </a:cubicBezTo>
                  <a:cubicBezTo>
                    <a:pt x="21" y="1"/>
                    <a:pt x="21" y="1"/>
                    <a:pt x="21" y="1"/>
                  </a:cubicBezTo>
                  <a:cubicBezTo>
                    <a:pt x="15" y="8"/>
                    <a:pt x="9" y="14"/>
                    <a:pt x="2" y="21"/>
                  </a:cubicBezTo>
                  <a:cubicBezTo>
                    <a:pt x="1" y="23"/>
                    <a:pt x="1" y="25"/>
                    <a:pt x="0" y="26"/>
                  </a:cubicBezTo>
                  <a:cubicBezTo>
                    <a:pt x="0" y="31"/>
                    <a:pt x="0" y="35"/>
                    <a:pt x="0" y="39"/>
                  </a:cubicBezTo>
                  <a:cubicBezTo>
                    <a:pt x="0" y="43"/>
                    <a:pt x="0" y="48"/>
                    <a:pt x="0" y="52"/>
                  </a:cubicBezTo>
                  <a:cubicBezTo>
                    <a:pt x="0" y="53"/>
                    <a:pt x="1" y="54"/>
                    <a:pt x="1" y="55"/>
                  </a:cubicBezTo>
                  <a:cubicBezTo>
                    <a:pt x="1" y="56"/>
                    <a:pt x="2" y="57"/>
                    <a:pt x="2" y="58"/>
                  </a:cubicBezTo>
                  <a:cubicBezTo>
                    <a:pt x="8" y="64"/>
                    <a:pt x="15" y="71"/>
                    <a:pt x="21" y="77"/>
                  </a:cubicBezTo>
                  <a:cubicBezTo>
                    <a:pt x="22" y="79"/>
                    <a:pt x="22" y="79"/>
                    <a:pt x="22" y="79"/>
                  </a:cubicBezTo>
                  <a:cubicBezTo>
                    <a:pt x="24" y="78"/>
                    <a:pt x="24" y="78"/>
                    <a:pt x="24" y="78"/>
                  </a:cubicBezTo>
                  <a:lnTo>
                    <a:pt x="23" y="76"/>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4" name="Google Shape;3564;p36"/>
            <p:cNvSpPr/>
            <p:nvPr/>
          </p:nvSpPr>
          <p:spPr>
            <a:xfrm>
              <a:off x="6157913" y="4125914"/>
              <a:ext cx="30163" cy="39688"/>
            </a:xfrm>
            <a:custGeom>
              <a:rect b="b" l="l" r="r" t="t"/>
              <a:pathLst>
                <a:path extrusionOk="0" h="83" w="63">
                  <a:moveTo>
                    <a:pt x="63" y="0"/>
                  </a:moveTo>
                  <a:cubicBezTo>
                    <a:pt x="45" y="28"/>
                    <a:pt x="28" y="55"/>
                    <a:pt x="11" y="83"/>
                  </a:cubicBezTo>
                  <a:cubicBezTo>
                    <a:pt x="7" y="74"/>
                    <a:pt x="4" y="67"/>
                    <a:pt x="1" y="60"/>
                  </a:cubicBezTo>
                  <a:cubicBezTo>
                    <a:pt x="0" y="59"/>
                    <a:pt x="1" y="56"/>
                    <a:pt x="2" y="55"/>
                  </a:cubicBezTo>
                  <a:cubicBezTo>
                    <a:pt x="22" y="37"/>
                    <a:pt x="41" y="19"/>
                    <a:pt x="61" y="1"/>
                  </a:cubicBezTo>
                  <a:cubicBezTo>
                    <a:pt x="61" y="1"/>
                    <a:pt x="62" y="1"/>
                    <a:pt x="6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5" name="Google Shape;3565;p36"/>
            <p:cNvSpPr/>
            <p:nvPr/>
          </p:nvSpPr>
          <p:spPr>
            <a:xfrm>
              <a:off x="6157913" y="4124326"/>
              <a:ext cx="31750" cy="42863"/>
            </a:xfrm>
            <a:custGeom>
              <a:rect b="b" l="l" r="r" t="t"/>
              <a:pathLst>
                <a:path extrusionOk="0" h="90" w="68">
                  <a:moveTo>
                    <a:pt x="64" y="3"/>
                  </a:moveTo>
                  <a:cubicBezTo>
                    <a:pt x="62" y="2"/>
                    <a:pt x="62" y="2"/>
                    <a:pt x="62" y="2"/>
                  </a:cubicBezTo>
                  <a:cubicBezTo>
                    <a:pt x="45" y="30"/>
                    <a:pt x="28" y="57"/>
                    <a:pt x="10" y="85"/>
                  </a:cubicBezTo>
                  <a:cubicBezTo>
                    <a:pt x="12" y="86"/>
                    <a:pt x="12" y="86"/>
                    <a:pt x="12" y="86"/>
                  </a:cubicBezTo>
                  <a:cubicBezTo>
                    <a:pt x="13" y="85"/>
                    <a:pt x="13" y="85"/>
                    <a:pt x="13" y="85"/>
                  </a:cubicBezTo>
                  <a:cubicBezTo>
                    <a:pt x="10" y="77"/>
                    <a:pt x="7" y="69"/>
                    <a:pt x="4" y="62"/>
                  </a:cubicBezTo>
                  <a:cubicBezTo>
                    <a:pt x="3" y="62"/>
                    <a:pt x="3" y="62"/>
                    <a:pt x="3" y="62"/>
                  </a:cubicBezTo>
                  <a:cubicBezTo>
                    <a:pt x="4" y="62"/>
                    <a:pt x="4" y="62"/>
                    <a:pt x="4" y="62"/>
                  </a:cubicBezTo>
                  <a:cubicBezTo>
                    <a:pt x="4" y="62"/>
                    <a:pt x="4" y="62"/>
                    <a:pt x="4" y="62"/>
                  </a:cubicBezTo>
                  <a:cubicBezTo>
                    <a:pt x="3" y="62"/>
                    <a:pt x="3" y="62"/>
                    <a:pt x="3" y="62"/>
                  </a:cubicBezTo>
                  <a:cubicBezTo>
                    <a:pt x="4" y="62"/>
                    <a:pt x="4" y="62"/>
                    <a:pt x="4" y="62"/>
                  </a:cubicBezTo>
                  <a:cubicBezTo>
                    <a:pt x="4" y="62"/>
                    <a:pt x="4" y="62"/>
                    <a:pt x="4" y="62"/>
                  </a:cubicBezTo>
                  <a:cubicBezTo>
                    <a:pt x="4" y="62"/>
                    <a:pt x="4" y="61"/>
                    <a:pt x="4" y="61"/>
                  </a:cubicBezTo>
                  <a:cubicBezTo>
                    <a:pt x="4" y="60"/>
                    <a:pt x="5" y="60"/>
                    <a:pt x="5" y="60"/>
                  </a:cubicBezTo>
                  <a:cubicBezTo>
                    <a:pt x="24" y="42"/>
                    <a:pt x="44" y="23"/>
                    <a:pt x="63" y="5"/>
                  </a:cubicBezTo>
                  <a:cubicBezTo>
                    <a:pt x="62" y="4"/>
                    <a:pt x="62" y="4"/>
                    <a:pt x="62" y="4"/>
                  </a:cubicBezTo>
                  <a:cubicBezTo>
                    <a:pt x="63" y="6"/>
                    <a:pt x="63" y="6"/>
                    <a:pt x="63" y="6"/>
                  </a:cubicBezTo>
                  <a:cubicBezTo>
                    <a:pt x="63" y="5"/>
                    <a:pt x="63" y="5"/>
                    <a:pt x="63" y="5"/>
                  </a:cubicBezTo>
                  <a:cubicBezTo>
                    <a:pt x="62" y="4"/>
                    <a:pt x="62" y="4"/>
                    <a:pt x="62" y="4"/>
                  </a:cubicBezTo>
                  <a:cubicBezTo>
                    <a:pt x="63" y="6"/>
                    <a:pt x="63" y="6"/>
                    <a:pt x="63" y="6"/>
                  </a:cubicBezTo>
                  <a:cubicBezTo>
                    <a:pt x="63" y="6"/>
                    <a:pt x="63" y="6"/>
                    <a:pt x="63" y="6"/>
                  </a:cubicBezTo>
                  <a:cubicBezTo>
                    <a:pt x="63" y="6"/>
                    <a:pt x="64" y="6"/>
                    <a:pt x="64" y="5"/>
                  </a:cubicBezTo>
                  <a:cubicBezTo>
                    <a:pt x="64" y="3"/>
                    <a:pt x="64" y="3"/>
                    <a:pt x="64" y="3"/>
                  </a:cubicBezTo>
                  <a:cubicBezTo>
                    <a:pt x="62" y="2"/>
                    <a:pt x="62" y="2"/>
                    <a:pt x="62" y="2"/>
                  </a:cubicBezTo>
                  <a:cubicBezTo>
                    <a:pt x="64" y="3"/>
                    <a:pt x="64" y="3"/>
                    <a:pt x="64" y="3"/>
                  </a:cubicBezTo>
                  <a:cubicBezTo>
                    <a:pt x="63" y="1"/>
                    <a:pt x="63" y="1"/>
                    <a:pt x="63" y="1"/>
                  </a:cubicBezTo>
                  <a:cubicBezTo>
                    <a:pt x="63" y="2"/>
                    <a:pt x="63" y="2"/>
                    <a:pt x="62" y="2"/>
                  </a:cubicBezTo>
                  <a:cubicBezTo>
                    <a:pt x="62" y="2"/>
                    <a:pt x="62" y="2"/>
                    <a:pt x="62" y="2"/>
                  </a:cubicBezTo>
                  <a:cubicBezTo>
                    <a:pt x="61" y="2"/>
                    <a:pt x="61" y="2"/>
                    <a:pt x="61" y="2"/>
                  </a:cubicBezTo>
                  <a:cubicBezTo>
                    <a:pt x="41" y="21"/>
                    <a:pt x="21" y="39"/>
                    <a:pt x="2" y="57"/>
                  </a:cubicBezTo>
                  <a:cubicBezTo>
                    <a:pt x="1" y="58"/>
                    <a:pt x="1" y="58"/>
                    <a:pt x="0" y="59"/>
                  </a:cubicBezTo>
                  <a:cubicBezTo>
                    <a:pt x="0" y="60"/>
                    <a:pt x="0" y="61"/>
                    <a:pt x="0" y="62"/>
                  </a:cubicBezTo>
                  <a:cubicBezTo>
                    <a:pt x="0" y="62"/>
                    <a:pt x="0" y="63"/>
                    <a:pt x="0" y="63"/>
                  </a:cubicBezTo>
                  <a:cubicBezTo>
                    <a:pt x="3" y="71"/>
                    <a:pt x="6" y="78"/>
                    <a:pt x="10" y="86"/>
                  </a:cubicBezTo>
                  <a:cubicBezTo>
                    <a:pt x="11" y="90"/>
                    <a:pt x="11" y="90"/>
                    <a:pt x="11" y="90"/>
                  </a:cubicBezTo>
                  <a:cubicBezTo>
                    <a:pt x="13" y="87"/>
                    <a:pt x="13" y="87"/>
                    <a:pt x="13" y="87"/>
                  </a:cubicBezTo>
                  <a:cubicBezTo>
                    <a:pt x="31" y="59"/>
                    <a:pt x="48" y="32"/>
                    <a:pt x="66" y="5"/>
                  </a:cubicBezTo>
                  <a:cubicBezTo>
                    <a:pt x="68" y="0"/>
                    <a:pt x="68" y="0"/>
                    <a:pt x="68" y="0"/>
                  </a:cubicBezTo>
                  <a:cubicBezTo>
                    <a:pt x="63" y="1"/>
                    <a:pt x="63" y="1"/>
                    <a:pt x="63" y="1"/>
                  </a:cubicBezTo>
                  <a:lnTo>
                    <a:pt x="64"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6" name="Google Shape;3566;p36"/>
            <p:cNvSpPr/>
            <p:nvPr/>
          </p:nvSpPr>
          <p:spPr>
            <a:xfrm>
              <a:off x="5922963" y="4191001"/>
              <a:ext cx="23813" cy="17463"/>
            </a:xfrm>
            <a:custGeom>
              <a:rect b="b" l="l" r="r" t="t"/>
              <a:pathLst>
                <a:path extrusionOk="0" h="36" w="48">
                  <a:moveTo>
                    <a:pt x="0" y="0"/>
                  </a:moveTo>
                  <a:cubicBezTo>
                    <a:pt x="17" y="0"/>
                    <a:pt x="32" y="0"/>
                    <a:pt x="48" y="0"/>
                  </a:cubicBezTo>
                  <a:cubicBezTo>
                    <a:pt x="48" y="10"/>
                    <a:pt x="48" y="21"/>
                    <a:pt x="48" y="31"/>
                  </a:cubicBezTo>
                  <a:cubicBezTo>
                    <a:pt x="37" y="36"/>
                    <a:pt x="37" y="36"/>
                    <a:pt x="28" y="28"/>
                  </a:cubicBezTo>
                  <a:cubicBezTo>
                    <a:pt x="19" y="19"/>
                    <a:pt x="10" y="1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7" name="Google Shape;3567;p36"/>
            <p:cNvSpPr/>
            <p:nvPr/>
          </p:nvSpPr>
          <p:spPr>
            <a:xfrm>
              <a:off x="5921376" y="4189414"/>
              <a:ext cx="25400" cy="19050"/>
            </a:xfrm>
            <a:custGeom>
              <a:rect b="b" l="l" r="r" t="t"/>
              <a:pathLst>
                <a:path extrusionOk="0" h="38" w="55">
                  <a:moveTo>
                    <a:pt x="5" y="2"/>
                  </a:moveTo>
                  <a:cubicBezTo>
                    <a:pt x="5" y="4"/>
                    <a:pt x="5" y="4"/>
                    <a:pt x="5" y="4"/>
                  </a:cubicBezTo>
                  <a:cubicBezTo>
                    <a:pt x="22" y="4"/>
                    <a:pt x="37" y="4"/>
                    <a:pt x="53" y="4"/>
                  </a:cubicBezTo>
                  <a:cubicBezTo>
                    <a:pt x="53" y="2"/>
                    <a:pt x="53" y="2"/>
                    <a:pt x="53" y="2"/>
                  </a:cubicBezTo>
                  <a:cubicBezTo>
                    <a:pt x="51" y="2"/>
                    <a:pt x="51" y="2"/>
                    <a:pt x="51" y="2"/>
                  </a:cubicBezTo>
                  <a:cubicBezTo>
                    <a:pt x="51" y="12"/>
                    <a:pt x="51" y="23"/>
                    <a:pt x="51" y="33"/>
                  </a:cubicBezTo>
                  <a:cubicBezTo>
                    <a:pt x="53" y="33"/>
                    <a:pt x="53" y="33"/>
                    <a:pt x="53" y="33"/>
                  </a:cubicBezTo>
                  <a:cubicBezTo>
                    <a:pt x="52" y="31"/>
                    <a:pt x="52" y="31"/>
                    <a:pt x="52" y="31"/>
                  </a:cubicBezTo>
                  <a:cubicBezTo>
                    <a:pt x="47" y="33"/>
                    <a:pt x="45" y="34"/>
                    <a:pt x="43" y="34"/>
                  </a:cubicBezTo>
                  <a:cubicBezTo>
                    <a:pt x="42" y="34"/>
                    <a:pt x="41" y="34"/>
                    <a:pt x="40" y="33"/>
                  </a:cubicBezTo>
                  <a:cubicBezTo>
                    <a:pt x="39" y="32"/>
                    <a:pt x="37" y="31"/>
                    <a:pt x="35" y="28"/>
                  </a:cubicBezTo>
                  <a:cubicBezTo>
                    <a:pt x="26" y="19"/>
                    <a:pt x="17" y="11"/>
                    <a:pt x="7" y="0"/>
                  </a:cubicBezTo>
                  <a:cubicBezTo>
                    <a:pt x="5" y="2"/>
                    <a:pt x="5" y="2"/>
                    <a:pt x="5" y="2"/>
                  </a:cubicBezTo>
                  <a:cubicBezTo>
                    <a:pt x="5" y="4"/>
                    <a:pt x="5" y="4"/>
                    <a:pt x="5" y="4"/>
                  </a:cubicBezTo>
                  <a:cubicBezTo>
                    <a:pt x="5" y="2"/>
                    <a:pt x="5" y="2"/>
                    <a:pt x="5" y="2"/>
                  </a:cubicBezTo>
                  <a:cubicBezTo>
                    <a:pt x="4" y="3"/>
                    <a:pt x="4" y="3"/>
                    <a:pt x="4" y="3"/>
                  </a:cubicBezTo>
                  <a:cubicBezTo>
                    <a:pt x="14" y="13"/>
                    <a:pt x="23" y="22"/>
                    <a:pt x="32" y="31"/>
                  </a:cubicBezTo>
                  <a:cubicBezTo>
                    <a:pt x="34" y="33"/>
                    <a:pt x="36" y="35"/>
                    <a:pt x="38" y="36"/>
                  </a:cubicBezTo>
                  <a:cubicBezTo>
                    <a:pt x="39" y="38"/>
                    <a:pt x="41" y="38"/>
                    <a:pt x="43" y="38"/>
                  </a:cubicBezTo>
                  <a:cubicBezTo>
                    <a:pt x="46" y="38"/>
                    <a:pt x="49" y="37"/>
                    <a:pt x="54" y="35"/>
                  </a:cubicBezTo>
                  <a:cubicBezTo>
                    <a:pt x="55" y="34"/>
                    <a:pt x="55" y="34"/>
                    <a:pt x="55" y="34"/>
                  </a:cubicBezTo>
                  <a:cubicBezTo>
                    <a:pt x="55" y="33"/>
                    <a:pt x="55" y="33"/>
                    <a:pt x="55" y="33"/>
                  </a:cubicBezTo>
                  <a:cubicBezTo>
                    <a:pt x="55" y="23"/>
                    <a:pt x="55" y="12"/>
                    <a:pt x="55" y="2"/>
                  </a:cubicBezTo>
                  <a:cubicBezTo>
                    <a:pt x="55" y="0"/>
                    <a:pt x="55" y="0"/>
                    <a:pt x="55" y="0"/>
                  </a:cubicBezTo>
                  <a:cubicBezTo>
                    <a:pt x="53" y="0"/>
                    <a:pt x="53" y="0"/>
                    <a:pt x="53" y="0"/>
                  </a:cubicBezTo>
                  <a:cubicBezTo>
                    <a:pt x="37" y="0"/>
                    <a:pt x="22" y="0"/>
                    <a:pt x="5" y="0"/>
                  </a:cubicBezTo>
                  <a:cubicBezTo>
                    <a:pt x="0" y="0"/>
                    <a:pt x="0" y="0"/>
                    <a:pt x="0" y="0"/>
                  </a:cubicBezTo>
                  <a:cubicBezTo>
                    <a:pt x="4" y="3"/>
                    <a:pt x="4" y="3"/>
                    <a:pt x="4" y="3"/>
                  </a:cubicBezTo>
                  <a:lnTo>
                    <a:pt x="5" y="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8" name="Google Shape;3568;p36"/>
            <p:cNvSpPr/>
            <p:nvPr/>
          </p:nvSpPr>
          <p:spPr>
            <a:xfrm>
              <a:off x="5864226" y="4110039"/>
              <a:ext cx="23813" cy="22225"/>
            </a:xfrm>
            <a:custGeom>
              <a:rect b="b" l="l" r="r" t="t"/>
              <a:pathLst>
                <a:path extrusionOk="0" h="47" w="50">
                  <a:moveTo>
                    <a:pt x="3" y="47"/>
                  </a:moveTo>
                  <a:cubicBezTo>
                    <a:pt x="3" y="47"/>
                    <a:pt x="2" y="45"/>
                    <a:pt x="0" y="43"/>
                  </a:cubicBezTo>
                  <a:cubicBezTo>
                    <a:pt x="8" y="30"/>
                    <a:pt x="16" y="16"/>
                    <a:pt x="24" y="3"/>
                  </a:cubicBezTo>
                  <a:cubicBezTo>
                    <a:pt x="25" y="1"/>
                    <a:pt x="27" y="1"/>
                    <a:pt x="28" y="1"/>
                  </a:cubicBezTo>
                  <a:cubicBezTo>
                    <a:pt x="36" y="0"/>
                    <a:pt x="43" y="0"/>
                    <a:pt x="50" y="0"/>
                  </a:cubicBezTo>
                  <a:cubicBezTo>
                    <a:pt x="35" y="16"/>
                    <a:pt x="19" y="31"/>
                    <a:pt x="3" y="4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9" name="Google Shape;3569;p36"/>
            <p:cNvSpPr/>
            <p:nvPr/>
          </p:nvSpPr>
          <p:spPr>
            <a:xfrm>
              <a:off x="5862638" y="4110039"/>
              <a:ext cx="26988" cy="23813"/>
            </a:xfrm>
            <a:custGeom>
              <a:rect b="b" l="l" r="r" t="t"/>
              <a:pathLst>
                <a:path extrusionOk="0" h="52" w="58">
                  <a:moveTo>
                    <a:pt x="6" y="49"/>
                  </a:moveTo>
                  <a:cubicBezTo>
                    <a:pt x="8" y="48"/>
                    <a:pt x="8" y="48"/>
                    <a:pt x="8" y="48"/>
                  </a:cubicBezTo>
                  <a:cubicBezTo>
                    <a:pt x="7" y="47"/>
                    <a:pt x="6" y="46"/>
                    <a:pt x="4" y="44"/>
                  </a:cubicBezTo>
                  <a:cubicBezTo>
                    <a:pt x="3" y="45"/>
                    <a:pt x="3" y="45"/>
                    <a:pt x="3" y="45"/>
                  </a:cubicBezTo>
                  <a:cubicBezTo>
                    <a:pt x="4" y="46"/>
                    <a:pt x="4" y="46"/>
                    <a:pt x="4" y="46"/>
                  </a:cubicBezTo>
                  <a:cubicBezTo>
                    <a:pt x="13" y="33"/>
                    <a:pt x="21" y="19"/>
                    <a:pt x="29" y="6"/>
                  </a:cubicBezTo>
                  <a:cubicBezTo>
                    <a:pt x="29" y="6"/>
                    <a:pt x="29" y="5"/>
                    <a:pt x="30" y="5"/>
                  </a:cubicBezTo>
                  <a:cubicBezTo>
                    <a:pt x="30" y="5"/>
                    <a:pt x="31" y="5"/>
                    <a:pt x="31" y="5"/>
                  </a:cubicBezTo>
                  <a:cubicBezTo>
                    <a:pt x="35" y="4"/>
                    <a:pt x="38" y="4"/>
                    <a:pt x="42" y="4"/>
                  </a:cubicBezTo>
                  <a:cubicBezTo>
                    <a:pt x="46" y="4"/>
                    <a:pt x="50" y="4"/>
                    <a:pt x="53" y="4"/>
                  </a:cubicBezTo>
                  <a:cubicBezTo>
                    <a:pt x="53" y="2"/>
                    <a:pt x="53" y="2"/>
                    <a:pt x="53" y="2"/>
                  </a:cubicBezTo>
                  <a:cubicBezTo>
                    <a:pt x="52" y="1"/>
                    <a:pt x="52" y="1"/>
                    <a:pt x="52" y="1"/>
                  </a:cubicBezTo>
                  <a:cubicBezTo>
                    <a:pt x="36" y="16"/>
                    <a:pt x="21" y="32"/>
                    <a:pt x="5" y="47"/>
                  </a:cubicBezTo>
                  <a:cubicBezTo>
                    <a:pt x="6" y="49"/>
                    <a:pt x="6" y="49"/>
                    <a:pt x="6" y="49"/>
                  </a:cubicBezTo>
                  <a:cubicBezTo>
                    <a:pt x="8" y="48"/>
                    <a:pt x="8" y="48"/>
                    <a:pt x="8" y="48"/>
                  </a:cubicBezTo>
                  <a:cubicBezTo>
                    <a:pt x="6" y="49"/>
                    <a:pt x="6" y="49"/>
                    <a:pt x="6" y="49"/>
                  </a:cubicBezTo>
                  <a:cubicBezTo>
                    <a:pt x="8" y="50"/>
                    <a:pt x="8" y="50"/>
                    <a:pt x="8" y="50"/>
                  </a:cubicBezTo>
                  <a:cubicBezTo>
                    <a:pt x="24" y="35"/>
                    <a:pt x="39" y="19"/>
                    <a:pt x="55" y="4"/>
                  </a:cubicBezTo>
                  <a:cubicBezTo>
                    <a:pt x="58" y="0"/>
                    <a:pt x="58" y="0"/>
                    <a:pt x="58" y="0"/>
                  </a:cubicBezTo>
                  <a:cubicBezTo>
                    <a:pt x="53" y="0"/>
                    <a:pt x="53" y="0"/>
                    <a:pt x="53" y="0"/>
                  </a:cubicBezTo>
                  <a:cubicBezTo>
                    <a:pt x="50" y="0"/>
                    <a:pt x="46" y="0"/>
                    <a:pt x="42" y="0"/>
                  </a:cubicBezTo>
                  <a:cubicBezTo>
                    <a:pt x="38" y="0"/>
                    <a:pt x="35" y="0"/>
                    <a:pt x="31" y="1"/>
                  </a:cubicBezTo>
                  <a:cubicBezTo>
                    <a:pt x="30" y="1"/>
                    <a:pt x="29" y="1"/>
                    <a:pt x="28" y="1"/>
                  </a:cubicBezTo>
                  <a:cubicBezTo>
                    <a:pt x="27" y="2"/>
                    <a:pt x="26" y="2"/>
                    <a:pt x="26" y="4"/>
                  </a:cubicBezTo>
                  <a:cubicBezTo>
                    <a:pt x="17" y="17"/>
                    <a:pt x="9" y="30"/>
                    <a:pt x="1" y="44"/>
                  </a:cubicBezTo>
                  <a:cubicBezTo>
                    <a:pt x="0" y="45"/>
                    <a:pt x="0" y="45"/>
                    <a:pt x="0" y="45"/>
                  </a:cubicBezTo>
                  <a:cubicBezTo>
                    <a:pt x="1" y="46"/>
                    <a:pt x="1" y="46"/>
                    <a:pt x="1" y="46"/>
                  </a:cubicBezTo>
                  <a:cubicBezTo>
                    <a:pt x="3" y="48"/>
                    <a:pt x="4" y="50"/>
                    <a:pt x="5" y="50"/>
                  </a:cubicBezTo>
                  <a:cubicBezTo>
                    <a:pt x="6" y="52"/>
                    <a:pt x="6" y="52"/>
                    <a:pt x="6" y="52"/>
                  </a:cubicBezTo>
                  <a:cubicBezTo>
                    <a:pt x="8" y="50"/>
                    <a:pt x="8" y="50"/>
                    <a:pt x="8" y="50"/>
                  </a:cubicBezTo>
                  <a:lnTo>
                    <a:pt x="6" y="49"/>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0" name="Google Shape;3570;p36"/>
            <p:cNvSpPr/>
            <p:nvPr/>
          </p:nvSpPr>
          <p:spPr>
            <a:xfrm>
              <a:off x="5992813" y="4187826"/>
              <a:ext cx="19050" cy="19050"/>
            </a:xfrm>
            <a:custGeom>
              <a:rect b="b" l="l" r="r" t="t"/>
              <a:pathLst>
                <a:path extrusionOk="0" h="41" w="41">
                  <a:moveTo>
                    <a:pt x="41" y="41"/>
                  </a:moveTo>
                  <a:cubicBezTo>
                    <a:pt x="27" y="34"/>
                    <a:pt x="14" y="28"/>
                    <a:pt x="0" y="21"/>
                  </a:cubicBezTo>
                  <a:cubicBezTo>
                    <a:pt x="13" y="13"/>
                    <a:pt x="24" y="7"/>
                    <a:pt x="37" y="0"/>
                  </a:cubicBezTo>
                  <a:cubicBezTo>
                    <a:pt x="38" y="14"/>
                    <a:pt x="40" y="27"/>
                    <a:pt x="41" y="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1" name="Google Shape;3571;p36"/>
            <p:cNvSpPr/>
            <p:nvPr/>
          </p:nvSpPr>
          <p:spPr>
            <a:xfrm>
              <a:off x="5989638" y="4186239"/>
              <a:ext cx="23813" cy="22225"/>
            </a:xfrm>
            <a:custGeom>
              <a:rect b="b" l="l" r="r" t="t"/>
              <a:pathLst>
                <a:path extrusionOk="0" h="48" w="47">
                  <a:moveTo>
                    <a:pt x="45" y="45"/>
                  </a:moveTo>
                  <a:cubicBezTo>
                    <a:pt x="46" y="43"/>
                    <a:pt x="46" y="43"/>
                    <a:pt x="46" y="43"/>
                  </a:cubicBezTo>
                  <a:cubicBezTo>
                    <a:pt x="32" y="36"/>
                    <a:pt x="19" y="30"/>
                    <a:pt x="5" y="23"/>
                  </a:cubicBezTo>
                  <a:cubicBezTo>
                    <a:pt x="4" y="25"/>
                    <a:pt x="4" y="25"/>
                    <a:pt x="4" y="25"/>
                  </a:cubicBezTo>
                  <a:cubicBezTo>
                    <a:pt x="5" y="26"/>
                    <a:pt x="5" y="26"/>
                    <a:pt x="5" y="26"/>
                  </a:cubicBezTo>
                  <a:cubicBezTo>
                    <a:pt x="18" y="19"/>
                    <a:pt x="29" y="13"/>
                    <a:pt x="42" y="5"/>
                  </a:cubicBezTo>
                  <a:cubicBezTo>
                    <a:pt x="41" y="4"/>
                    <a:pt x="41" y="4"/>
                    <a:pt x="41" y="4"/>
                  </a:cubicBezTo>
                  <a:cubicBezTo>
                    <a:pt x="39" y="4"/>
                    <a:pt x="39" y="4"/>
                    <a:pt x="39" y="4"/>
                  </a:cubicBezTo>
                  <a:cubicBezTo>
                    <a:pt x="40" y="18"/>
                    <a:pt x="42" y="31"/>
                    <a:pt x="43" y="45"/>
                  </a:cubicBezTo>
                  <a:cubicBezTo>
                    <a:pt x="45" y="45"/>
                    <a:pt x="45" y="45"/>
                    <a:pt x="45" y="45"/>
                  </a:cubicBezTo>
                  <a:cubicBezTo>
                    <a:pt x="46" y="43"/>
                    <a:pt x="46" y="43"/>
                    <a:pt x="46" y="43"/>
                  </a:cubicBezTo>
                  <a:cubicBezTo>
                    <a:pt x="45" y="45"/>
                    <a:pt x="45" y="45"/>
                    <a:pt x="45" y="45"/>
                  </a:cubicBezTo>
                  <a:cubicBezTo>
                    <a:pt x="47" y="45"/>
                    <a:pt x="47" y="45"/>
                    <a:pt x="47" y="45"/>
                  </a:cubicBezTo>
                  <a:cubicBezTo>
                    <a:pt x="46" y="30"/>
                    <a:pt x="44" y="17"/>
                    <a:pt x="43" y="3"/>
                  </a:cubicBezTo>
                  <a:cubicBezTo>
                    <a:pt x="43" y="0"/>
                    <a:pt x="43" y="0"/>
                    <a:pt x="43" y="0"/>
                  </a:cubicBezTo>
                  <a:cubicBezTo>
                    <a:pt x="40" y="2"/>
                    <a:pt x="40" y="2"/>
                    <a:pt x="40" y="2"/>
                  </a:cubicBezTo>
                  <a:cubicBezTo>
                    <a:pt x="27" y="9"/>
                    <a:pt x="16" y="16"/>
                    <a:pt x="3" y="23"/>
                  </a:cubicBezTo>
                  <a:cubicBezTo>
                    <a:pt x="0" y="25"/>
                    <a:pt x="0" y="25"/>
                    <a:pt x="0" y="25"/>
                  </a:cubicBezTo>
                  <a:cubicBezTo>
                    <a:pt x="3" y="26"/>
                    <a:pt x="3" y="26"/>
                    <a:pt x="3" y="26"/>
                  </a:cubicBezTo>
                  <a:cubicBezTo>
                    <a:pt x="17" y="33"/>
                    <a:pt x="30" y="40"/>
                    <a:pt x="44" y="47"/>
                  </a:cubicBezTo>
                  <a:cubicBezTo>
                    <a:pt x="47" y="48"/>
                    <a:pt x="47" y="48"/>
                    <a:pt x="47" y="48"/>
                  </a:cubicBezTo>
                  <a:cubicBezTo>
                    <a:pt x="47" y="45"/>
                    <a:pt x="47" y="45"/>
                    <a:pt x="47" y="45"/>
                  </a:cubicBezTo>
                  <a:lnTo>
                    <a:pt x="45" y="45"/>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2" name="Google Shape;3572;p36"/>
            <p:cNvSpPr/>
            <p:nvPr/>
          </p:nvSpPr>
          <p:spPr>
            <a:xfrm>
              <a:off x="6278563" y="4176714"/>
              <a:ext cx="36513" cy="46038"/>
            </a:xfrm>
            <a:custGeom>
              <a:rect b="b" l="l" r="r" t="t"/>
              <a:pathLst>
                <a:path extrusionOk="0" h="98" w="77">
                  <a:moveTo>
                    <a:pt x="76" y="98"/>
                  </a:moveTo>
                  <a:cubicBezTo>
                    <a:pt x="74" y="97"/>
                    <a:pt x="72" y="96"/>
                    <a:pt x="70" y="94"/>
                  </a:cubicBezTo>
                  <a:cubicBezTo>
                    <a:pt x="47" y="65"/>
                    <a:pt x="24" y="35"/>
                    <a:pt x="0" y="6"/>
                  </a:cubicBezTo>
                  <a:cubicBezTo>
                    <a:pt x="0" y="5"/>
                    <a:pt x="0" y="5"/>
                    <a:pt x="0" y="4"/>
                  </a:cubicBezTo>
                  <a:cubicBezTo>
                    <a:pt x="6" y="0"/>
                    <a:pt x="9" y="1"/>
                    <a:pt x="13" y="7"/>
                  </a:cubicBezTo>
                  <a:cubicBezTo>
                    <a:pt x="34" y="37"/>
                    <a:pt x="55" y="67"/>
                    <a:pt x="77" y="97"/>
                  </a:cubicBezTo>
                  <a:cubicBezTo>
                    <a:pt x="76" y="97"/>
                    <a:pt x="76" y="98"/>
                    <a:pt x="76" y="9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3" name="Google Shape;3573;p36"/>
            <p:cNvSpPr/>
            <p:nvPr/>
          </p:nvSpPr>
          <p:spPr>
            <a:xfrm>
              <a:off x="6276976" y="4176714"/>
              <a:ext cx="39688" cy="47625"/>
            </a:xfrm>
            <a:custGeom>
              <a:rect b="b" l="l" r="r" t="t"/>
              <a:pathLst>
                <a:path extrusionOk="0" h="101" w="81">
                  <a:moveTo>
                    <a:pt x="78" y="98"/>
                  </a:moveTo>
                  <a:cubicBezTo>
                    <a:pt x="79" y="97"/>
                    <a:pt x="79" y="97"/>
                    <a:pt x="79" y="97"/>
                  </a:cubicBezTo>
                  <a:cubicBezTo>
                    <a:pt x="77" y="95"/>
                    <a:pt x="75" y="94"/>
                    <a:pt x="74" y="93"/>
                  </a:cubicBezTo>
                  <a:cubicBezTo>
                    <a:pt x="51" y="64"/>
                    <a:pt x="27" y="34"/>
                    <a:pt x="4" y="4"/>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4" y="4"/>
                    <a:pt x="4" y="4"/>
                    <a:pt x="4" y="3"/>
                  </a:cubicBezTo>
                  <a:cubicBezTo>
                    <a:pt x="2" y="4"/>
                    <a:pt x="2" y="4"/>
                    <a:pt x="2" y="4"/>
                  </a:cubicBezTo>
                  <a:cubicBezTo>
                    <a:pt x="3" y="6"/>
                    <a:pt x="3" y="6"/>
                    <a:pt x="3" y="6"/>
                  </a:cubicBezTo>
                  <a:cubicBezTo>
                    <a:pt x="5" y="4"/>
                    <a:pt x="7" y="4"/>
                    <a:pt x="8" y="4"/>
                  </a:cubicBezTo>
                  <a:cubicBezTo>
                    <a:pt x="9" y="4"/>
                    <a:pt x="10" y="4"/>
                    <a:pt x="11" y="5"/>
                  </a:cubicBezTo>
                  <a:cubicBezTo>
                    <a:pt x="12" y="5"/>
                    <a:pt x="13" y="7"/>
                    <a:pt x="14" y="8"/>
                  </a:cubicBezTo>
                  <a:cubicBezTo>
                    <a:pt x="35" y="38"/>
                    <a:pt x="56" y="68"/>
                    <a:pt x="77" y="98"/>
                  </a:cubicBezTo>
                  <a:cubicBezTo>
                    <a:pt x="79" y="97"/>
                    <a:pt x="79" y="97"/>
                    <a:pt x="79" y="97"/>
                  </a:cubicBezTo>
                  <a:cubicBezTo>
                    <a:pt x="77" y="96"/>
                    <a:pt x="77" y="96"/>
                    <a:pt x="77" y="96"/>
                  </a:cubicBezTo>
                  <a:cubicBezTo>
                    <a:pt x="77" y="96"/>
                    <a:pt x="76" y="97"/>
                    <a:pt x="76" y="97"/>
                  </a:cubicBezTo>
                  <a:cubicBezTo>
                    <a:pt x="78" y="98"/>
                    <a:pt x="78" y="98"/>
                    <a:pt x="78" y="98"/>
                  </a:cubicBezTo>
                  <a:cubicBezTo>
                    <a:pt x="79" y="97"/>
                    <a:pt x="79" y="97"/>
                    <a:pt x="79" y="97"/>
                  </a:cubicBezTo>
                  <a:cubicBezTo>
                    <a:pt x="78" y="98"/>
                    <a:pt x="78" y="98"/>
                    <a:pt x="78" y="98"/>
                  </a:cubicBezTo>
                  <a:cubicBezTo>
                    <a:pt x="79" y="99"/>
                    <a:pt x="79" y="99"/>
                    <a:pt x="79" y="99"/>
                  </a:cubicBezTo>
                  <a:cubicBezTo>
                    <a:pt x="80" y="99"/>
                    <a:pt x="80" y="98"/>
                    <a:pt x="80" y="98"/>
                  </a:cubicBezTo>
                  <a:cubicBezTo>
                    <a:pt x="81" y="97"/>
                    <a:pt x="81" y="97"/>
                    <a:pt x="81" y="97"/>
                  </a:cubicBezTo>
                  <a:cubicBezTo>
                    <a:pt x="80" y="96"/>
                    <a:pt x="80" y="96"/>
                    <a:pt x="80" y="96"/>
                  </a:cubicBezTo>
                  <a:cubicBezTo>
                    <a:pt x="59" y="66"/>
                    <a:pt x="38" y="36"/>
                    <a:pt x="17" y="6"/>
                  </a:cubicBezTo>
                  <a:cubicBezTo>
                    <a:pt x="16" y="4"/>
                    <a:pt x="14" y="3"/>
                    <a:pt x="13" y="1"/>
                  </a:cubicBezTo>
                  <a:cubicBezTo>
                    <a:pt x="11" y="0"/>
                    <a:pt x="10" y="0"/>
                    <a:pt x="8" y="0"/>
                  </a:cubicBezTo>
                  <a:cubicBezTo>
                    <a:pt x="6" y="0"/>
                    <a:pt x="3" y="1"/>
                    <a:pt x="1" y="2"/>
                  </a:cubicBezTo>
                  <a:cubicBezTo>
                    <a:pt x="0" y="3"/>
                    <a:pt x="0" y="3"/>
                    <a:pt x="0" y="3"/>
                  </a:cubicBezTo>
                  <a:cubicBezTo>
                    <a:pt x="0" y="5"/>
                    <a:pt x="0" y="5"/>
                    <a:pt x="0" y="5"/>
                  </a:cubicBezTo>
                  <a:cubicBezTo>
                    <a:pt x="0" y="5"/>
                    <a:pt x="0" y="5"/>
                    <a:pt x="0" y="5"/>
                  </a:cubicBezTo>
                  <a:cubicBezTo>
                    <a:pt x="0" y="6"/>
                    <a:pt x="0" y="6"/>
                    <a:pt x="1" y="7"/>
                  </a:cubicBezTo>
                  <a:cubicBezTo>
                    <a:pt x="24" y="36"/>
                    <a:pt x="47" y="66"/>
                    <a:pt x="71" y="96"/>
                  </a:cubicBezTo>
                  <a:cubicBezTo>
                    <a:pt x="73" y="98"/>
                    <a:pt x="75" y="99"/>
                    <a:pt x="77" y="100"/>
                  </a:cubicBezTo>
                  <a:cubicBezTo>
                    <a:pt x="78" y="101"/>
                    <a:pt x="78" y="101"/>
                    <a:pt x="78" y="101"/>
                  </a:cubicBezTo>
                  <a:cubicBezTo>
                    <a:pt x="79" y="99"/>
                    <a:pt x="79" y="99"/>
                    <a:pt x="79" y="99"/>
                  </a:cubicBezTo>
                  <a:lnTo>
                    <a:pt x="78" y="98"/>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4" name="Google Shape;3574;p36"/>
            <p:cNvSpPr/>
            <p:nvPr/>
          </p:nvSpPr>
          <p:spPr>
            <a:xfrm>
              <a:off x="6003926" y="4094164"/>
              <a:ext cx="25400" cy="22225"/>
            </a:xfrm>
            <a:custGeom>
              <a:rect b="b" l="l" r="r" t="t"/>
              <a:pathLst>
                <a:path extrusionOk="0" h="45" w="55">
                  <a:moveTo>
                    <a:pt x="55" y="1"/>
                  </a:moveTo>
                  <a:cubicBezTo>
                    <a:pt x="38" y="15"/>
                    <a:pt x="21" y="30"/>
                    <a:pt x="3" y="45"/>
                  </a:cubicBezTo>
                  <a:cubicBezTo>
                    <a:pt x="2" y="37"/>
                    <a:pt x="1" y="30"/>
                    <a:pt x="1" y="23"/>
                  </a:cubicBezTo>
                  <a:cubicBezTo>
                    <a:pt x="0" y="22"/>
                    <a:pt x="2" y="20"/>
                    <a:pt x="3" y="20"/>
                  </a:cubicBezTo>
                  <a:cubicBezTo>
                    <a:pt x="20" y="13"/>
                    <a:pt x="37" y="6"/>
                    <a:pt x="54" y="0"/>
                  </a:cubicBezTo>
                  <a:cubicBezTo>
                    <a:pt x="55" y="0"/>
                    <a:pt x="55" y="1"/>
                    <a:pt x="55"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5" name="Google Shape;3575;p36"/>
            <p:cNvSpPr/>
            <p:nvPr/>
          </p:nvSpPr>
          <p:spPr>
            <a:xfrm>
              <a:off x="6002338" y="4092576"/>
              <a:ext cx="28575" cy="25400"/>
            </a:xfrm>
            <a:custGeom>
              <a:rect b="b" l="l" r="r" t="t"/>
              <a:pathLst>
                <a:path extrusionOk="0" h="52" w="60">
                  <a:moveTo>
                    <a:pt x="57" y="4"/>
                  </a:moveTo>
                  <a:cubicBezTo>
                    <a:pt x="56" y="3"/>
                    <a:pt x="56" y="3"/>
                    <a:pt x="56" y="3"/>
                  </a:cubicBezTo>
                  <a:cubicBezTo>
                    <a:pt x="39" y="17"/>
                    <a:pt x="22" y="31"/>
                    <a:pt x="3" y="46"/>
                  </a:cubicBezTo>
                  <a:cubicBezTo>
                    <a:pt x="5" y="48"/>
                    <a:pt x="5" y="48"/>
                    <a:pt x="5" y="48"/>
                  </a:cubicBezTo>
                  <a:cubicBezTo>
                    <a:pt x="7" y="48"/>
                    <a:pt x="7" y="48"/>
                    <a:pt x="7" y="48"/>
                  </a:cubicBezTo>
                  <a:cubicBezTo>
                    <a:pt x="6" y="40"/>
                    <a:pt x="5" y="33"/>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5" y="25"/>
                    <a:pt x="5" y="25"/>
                    <a:pt x="5" y="25"/>
                  </a:cubicBezTo>
                  <a:cubicBezTo>
                    <a:pt x="5" y="25"/>
                    <a:pt x="5" y="25"/>
                    <a:pt x="5" y="25"/>
                  </a:cubicBezTo>
                  <a:cubicBezTo>
                    <a:pt x="5" y="25"/>
                    <a:pt x="5" y="25"/>
                    <a:pt x="5" y="25"/>
                  </a:cubicBezTo>
                  <a:cubicBezTo>
                    <a:pt x="5" y="24"/>
                    <a:pt x="5" y="24"/>
                    <a:pt x="5" y="24"/>
                  </a:cubicBezTo>
                  <a:cubicBezTo>
                    <a:pt x="5" y="25"/>
                    <a:pt x="5" y="25"/>
                    <a:pt x="5" y="25"/>
                  </a:cubicBezTo>
                  <a:cubicBezTo>
                    <a:pt x="5" y="25"/>
                    <a:pt x="5" y="25"/>
                    <a:pt x="5" y="25"/>
                  </a:cubicBezTo>
                  <a:cubicBezTo>
                    <a:pt x="5" y="24"/>
                    <a:pt x="5" y="24"/>
                    <a:pt x="5" y="24"/>
                  </a:cubicBezTo>
                  <a:cubicBezTo>
                    <a:pt x="5" y="25"/>
                    <a:pt x="5" y="25"/>
                    <a:pt x="5" y="25"/>
                  </a:cubicBezTo>
                  <a:cubicBezTo>
                    <a:pt x="22" y="18"/>
                    <a:pt x="40" y="11"/>
                    <a:pt x="57" y="5"/>
                  </a:cubicBezTo>
                  <a:cubicBezTo>
                    <a:pt x="56" y="3"/>
                    <a:pt x="56" y="3"/>
                    <a:pt x="56" y="3"/>
                  </a:cubicBezTo>
                  <a:cubicBezTo>
                    <a:pt x="55" y="4"/>
                    <a:pt x="55" y="4"/>
                    <a:pt x="55" y="4"/>
                  </a:cubicBezTo>
                  <a:cubicBezTo>
                    <a:pt x="55" y="4"/>
                    <a:pt x="55" y="5"/>
                    <a:pt x="56" y="5"/>
                  </a:cubicBezTo>
                  <a:cubicBezTo>
                    <a:pt x="57" y="4"/>
                    <a:pt x="57" y="4"/>
                    <a:pt x="57" y="4"/>
                  </a:cubicBezTo>
                  <a:cubicBezTo>
                    <a:pt x="56" y="3"/>
                    <a:pt x="56" y="3"/>
                    <a:pt x="56" y="3"/>
                  </a:cubicBezTo>
                  <a:cubicBezTo>
                    <a:pt x="57" y="4"/>
                    <a:pt x="57" y="4"/>
                    <a:pt x="57" y="4"/>
                  </a:cubicBezTo>
                  <a:cubicBezTo>
                    <a:pt x="59" y="3"/>
                    <a:pt x="59" y="3"/>
                    <a:pt x="59" y="3"/>
                  </a:cubicBezTo>
                  <a:cubicBezTo>
                    <a:pt x="59" y="3"/>
                    <a:pt x="58" y="2"/>
                    <a:pt x="58" y="2"/>
                  </a:cubicBezTo>
                  <a:cubicBezTo>
                    <a:pt x="57" y="0"/>
                    <a:pt x="57" y="0"/>
                    <a:pt x="57" y="0"/>
                  </a:cubicBezTo>
                  <a:cubicBezTo>
                    <a:pt x="56" y="1"/>
                    <a:pt x="56" y="1"/>
                    <a:pt x="56" y="1"/>
                  </a:cubicBezTo>
                  <a:cubicBezTo>
                    <a:pt x="38" y="8"/>
                    <a:pt x="21" y="14"/>
                    <a:pt x="4" y="21"/>
                  </a:cubicBezTo>
                  <a:cubicBezTo>
                    <a:pt x="3" y="21"/>
                    <a:pt x="2" y="22"/>
                    <a:pt x="1" y="23"/>
                  </a:cubicBezTo>
                  <a:cubicBezTo>
                    <a:pt x="1" y="24"/>
                    <a:pt x="1" y="25"/>
                    <a:pt x="0" y="26"/>
                  </a:cubicBezTo>
                  <a:cubicBezTo>
                    <a:pt x="1" y="26"/>
                    <a:pt x="1" y="26"/>
                    <a:pt x="1" y="26"/>
                  </a:cubicBezTo>
                  <a:cubicBezTo>
                    <a:pt x="1" y="26"/>
                    <a:pt x="1" y="26"/>
                    <a:pt x="1" y="26"/>
                  </a:cubicBezTo>
                  <a:cubicBezTo>
                    <a:pt x="1" y="33"/>
                    <a:pt x="2" y="40"/>
                    <a:pt x="3" y="48"/>
                  </a:cubicBezTo>
                  <a:cubicBezTo>
                    <a:pt x="3" y="52"/>
                    <a:pt x="3" y="52"/>
                    <a:pt x="3" y="52"/>
                  </a:cubicBezTo>
                  <a:cubicBezTo>
                    <a:pt x="6" y="49"/>
                    <a:pt x="6" y="49"/>
                    <a:pt x="6" y="49"/>
                  </a:cubicBezTo>
                  <a:cubicBezTo>
                    <a:pt x="24" y="34"/>
                    <a:pt x="41" y="20"/>
                    <a:pt x="59" y="6"/>
                  </a:cubicBezTo>
                  <a:cubicBezTo>
                    <a:pt x="60" y="5"/>
                    <a:pt x="60" y="5"/>
                    <a:pt x="60" y="5"/>
                  </a:cubicBezTo>
                  <a:cubicBezTo>
                    <a:pt x="59" y="3"/>
                    <a:pt x="59" y="3"/>
                    <a:pt x="59" y="3"/>
                  </a:cubicBezTo>
                  <a:lnTo>
                    <a:pt x="57" y="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6" name="Google Shape;3576;p36"/>
            <p:cNvSpPr/>
            <p:nvPr/>
          </p:nvSpPr>
          <p:spPr>
            <a:xfrm>
              <a:off x="5856288" y="4178301"/>
              <a:ext cx="22225" cy="9525"/>
            </a:xfrm>
            <a:custGeom>
              <a:rect b="b" l="l" r="r" t="t"/>
              <a:pathLst>
                <a:path extrusionOk="0" h="21" w="46">
                  <a:moveTo>
                    <a:pt x="24" y="4"/>
                  </a:moveTo>
                  <a:cubicBezTo>
                    <a:pt x="26" y="3"/>
                    <a:pt x="28" y="2"/>
                    <a:pt x="29" y="0"/>
                  </a:cubicBezTo>
                  <a:cubicBezTo>
                    <a:pt x="31" y="10"/>
                    <a:pt x="42" y="13"/>
                    <a:pt x="46" y="21"/>
                  </a:cubicBezTo>
                  <a:cubicBezTo>
                    <a:pt x="31" y="21"/>
                    <a:pt x="16" y="21"/>
                    <a:pt x="1" y="21"/>
                  </a:cubicBezTo>
                  <a:cubicBezTo>
                    <a:pt x="1" y="21"/>
                    <a:pt x="0" y="20"/>
                    <a:pt x="0" y="20"/>
                  </a:cubicBezTo>
                  <a:cubicBezTo>
                    <a:pt x="4" y="17"/>
                    <a:pt x="8" y="14"/>
                    <a:pt x="12" y="12"/>
                  </a:cubicBezTo>
                  <a:cubicBezTo>
                    <a:pt x="16" y="9"/>
                    <a:pt x="20" y="6"/>
                    <a:pt x="24"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7" name="Google Shape;3577;p36"/>
            <p:cNvSpPr/>
            <p:nvPr/>
          </p:nvSpPr>
          <p:spPr>
            <a:xfrm>
              <a:off x="5854701" y="4175126"/>
              <a:ext cx="25400" cy="14288"/>
            </a:xfrm>
            <a:custGeom>
              <a:rect b="b" l="l" r="r" t="t"/>
              <a:pathLst>
                <a:path extrusionOk="0" h="31" w="52">
                  <a:moveTo>
                    <a:pt x="27" y="12"/>
                  </a:moveTo>
                  <a:cubicBezTo>
                    <a:pt x="28" y="14"/>
                    <a:pt x="28" y="14"/>
                    <a:pt x="28" y="14"/>
                  </a:cubicBezTo>
                  <a:cubicBezTo>
                    <a:pt x="30" y="12"/>
                    <a:pt x="32" y="11"/>
                    <a:pt x="34" y="10"/>
                  </a:cubicBezTo>
                  <a:cubicBezTo>
                    <a:pt x="32" y="8"/>
                    <a:pt x="32" y="8"/>
                    <a:pt x="32" y="8"/>
                  </a:cubicBezTo>
                  <a:cubicBezTo>
                    <a:pt x="31" y="9"/>
                    <a:pt x="31" y="9"/>
                    <a:pt x="31" y="9"/>
                  </a:cubicBezTo>
                  <a:cubicBezTo>
                    <a:pt x="31" y="11"/>
                    <a:pt x="32" y="14"/>
                    <a:pt x="33" y="16"/>
                  </a:cubicBezTo>
                  <a:cubicBezTo>
                    <a:pt x="36" y="19"/>
                    <a:pt x="38" y="21"/>
                    <a:pt x="41" y="23"/>
                  </a:cubicBezTo>
                  <a:cubicBezTo>
                    <a:pt x="43" y="25"/>
                    <a:pt x="46" y="27"/>
                    <a:pt x="47" y="30"/>
                  </a:cubicBezTo>
                  <a:cubicBezTo>
                    <a:pt x="49" y="29"/>
                    <a:pt x="49" y="29"/>
                    <a:pt x="49" y="29"/>
                  </a:cubicBezTo>
                  <a:cubicBezTo>
                    <a:pt x="49" y="27"/>
                    <a:pt x="49" y="27"/>
                    <a:pt x="49" y="27"/>
                  </a:cubicBezTo>
                  <a:cubicBezTo>
                    <a:pt x="34" y="27"/>
                    <a:pt x="19" y="27"/>
                    <a:pt x="4" y="27"/>
                  </a:cubicBezTo>
                  <a:cubicBezTo>
                    <a:pt x="4" y="29"/>
                    <a:pt x="4" y="29"/>
                    <a:pt x="4" y="29"/>
                  </a:cubicBezTo>
                  <a:cubicBezTo>
                    <a:pt x="6" y="28"/>
                    <a:pt x="6" y="28"/>
                    <a:pt x="6" y="28"/>
                  </a:cubicBezTo>
                  <a:cubicBezTo>
                    <a:pt x="5" y="28"/>
                    <a:pt x="5" y="27"/>
                    <a:pt x="5" y="27"/>
                  </a:cubicBezTo>
                  <a:cubicBezTo>
                    <a:pt x="3" y="28"/>
                    <a:pt x="3" y="28"/>
                    <a:pt x="3" y="28"/>
                  </a:cubicBezTo>
                  <a:cubicBezTo>
                    <a:pt x="4" y="30"/>
                    <a:pt x="4" y="30"/>
                    <a:pt x="4" y="30"/>
                  </a:cubicBezTo>
                  <a:cubicBezTo>
                    <a:pt x="8" y="27"/>
                    <a:pt x="12" y="24"/>
                    <a:pt x="16" y="21"/>
                  </a:cubicBezTo>
                  <a:cubicBezTo>
                    <a:pt x="20" y="19"/>
                    <a:pt x="24" y="16"/>
                    <a:pt x="28" y="14"/>
                  </a:cubicBezTo>
                  <a:cubicBezTo>
                    <a:pt x="27" y="12"/>
                    <a:pt x="27" y="12"/>
                    <a:pt x="27" y="12"/>
                  </a:cubicBezTo>
                  <a:cubicBezTo>
                    <a:pt x="26" y="10"/>
                    <a:pt x="26" y="10"/>
                    <a:pt x="26" y="10"/>
                  </a:cubicBezTo>
                  <a:cubicBezTo>
                    <a:pt x="25" y="11"/>
                    <a:pt x="25" y="11"/>
                    <a:pt x="25" y="11"/>
                  </a:cubicBezTo>
                  <a:cubicBezTo>
                    <a:pt x="28" y="14"/>
                    <a:pt x="28" y="14"/>
                    <a:pt x="28" y="14"/>
                  </a:cubicBezTo>
                  <a:cubicBezTo>
                    <a:pt x="27" y="12"/>
                    <a:pt x="27" y="12"/>
                    <a:pt x="27" y="12"/>
                  </a:cubicBezTo>
                  <a:cubicBezTo>
                    <a:pt x="28" y="13"/>
                    <a:pt x="28" y="13"/>
                    <a:pt x="28" y="13"/>
                  </a:cubicBezTo>
                  <a:cubicBezTo>
                    <a:pt x="28" y="13"/>
                    <a:pt x="28" y="13"/>
                    <a:pt x="28" y="13"/>
                  </a:cubicBezTo>
                  <a:cubicBezTo>
                    <a:pt x="42" y="0"/>
                    <a:pt x="42" y="0"/>
                    <a:pt x="42" y="0"/>
                  </a:cubicBezTo>
                  <a:cubicBezTo>
                    <a:pt x="26" y="10"/>
                    <a:pt x="26" y="10"/>
                    <a:pt x="26" y="10"/>
                  </a:cubicBezTo>
                  <a:cubicBezTo>
                    <a:pt x="22" y="13"/>
                    <a:pt x="18" y="15"/>
                    <a:pt x="14" y="18"/>
                  </a:cubicBezTo>
                  <a:cubicBezTo>
                    <a:pt x="10" y="21"/>
                    <a:pt x="6" y="24"/>
                    <a:pt x="2" y="26"/>
                  </a:cubicBezTo>
                  <a:cubicBezTo>
                    <a:pt x="0" y="28"/>
                    <a:pt x="0" y="28"/>
                    <a:pt x="0" y="28"/>
                  </a:cubicBezTo>
                  <a:cubicBezTo>
                    <a:pt x="1" y="29"/>
                    <a:pt x="1" y="29"/>
                    <a:pt x="1" y="29"/>
                  </a:cubicBezTo>
                  <a:cubicBezTo>
                    <a:pt x="2" y="30"/>
                    <a:pt x="2" y="30"/>
                    <a:pt x="2" y="31"/>
                  </a:cubicBezTo>
                  <a:cubicBezTo>
                    <a:pt x="3" y="31"/>
                    <a:pt x="3" y="31"/>
                    <a:pt x="3" y="31"/>
                  </a:cubicBezTo>
                  <a:cubicBezTo>
                    <a:pt x="4" y="31"/>
                    <a:pt x="4" y="31"/>
                    <a:pt x="4" y="31"/>
                  </a:cubicBezTo>
                  <a:cubicBezTo>
                    <a:pt x="19" y="31"/>
                    <a:pt x="34" y="31"/>
                    <a:pt x="49" y="31"/>
                  </a:cubicBezTo>
                  <a:cubicBezTo>
                    <a:pt x="52" y="31"/>
                    <a:pt x="52" y="31"/>
                    <a:pt x="52" y="31"/>
                  </a:cubicBezTo>
                  <a:cubicBezTo>
                    <a:pt x="51" y="28"/>
                    <a:pt x="51" y="28"/>
                    <a:pt x="51" y="28"/>
                  </a:cubicBezTo>
                  <a:cubicBezTo>
                    <a:pt x="48" y="24"/>
                    <a:pt x="44" y="21"/>
                    <a:pt x="41" y="18"/>
                  </a:cubicBezTo>
                  <a:cubicBezTo>
                    <a:pt x="39" y="16"/>
                    <a:pt x="38" y="15"/>
                    <a:pt x="37" y="13"/>
                  </a:cubicBezTo>
                  <a:cubicBezTo>
                    <a:pt x="36" y="12"/>
                    <a:pt x="35" y="10"/>
                    <a:pt x="34" y="8"/>
                  </a:cubicBezTo>
                  <a:cubicBezTo>
                    <a:pt x="34" y="5"/>
                    <a:pt x="34" y="5"/>
                    <a:pt x="34" y="5"/>
                  </a:cubicBezTo>
                  <a:cubicBezTo>
                    <a:pt x="31" y="7"/>
                    <a:pt x="31" y="7"/>
                    <a:pt x="31" y="7"/>
                  </a:cubicBezTo>
                  <a:cubicBezTo>
                    <a:pt x="30" y="8"/>
                    <a:pt x="28" y="9"/>
                    <a:pt x="26" y="10"/>
                  </a:cubicBezTo>
                  <a:cubicBezTo>
                    <a:pt x="27" y="12"/>
                    <a:pt x="27" y="12"/>
                    <a:pt x="27" y="12"/>
                  </a:cubicBezTo>
                  <a:cubicBezTo>
                    <a:pt x="28" y="13"/>
                    <a:pt x="28" y="13"/>
                    <a:pt x="28" y="13"/>
                  </a:cubicBezTo>
                  <a:lnTo>
                    <a:pt x="27" y="12"/>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8" name="Google Shape;3578;p36"/>
            <p:cNvSpPr/>
            <p:nvPr/>
          </p:nvSpPr>
          <p:spPr>
            <a:xfrm>
              <a:off x="5854701" y="4170364"/>
              <a:ext cx="12700" cy="14288"/>
            </a:xfrm>
            <a:custGeom>
              <a:rect b="b" l="l" r="r" t="t"/>
              <a:pathLst>
                <a:path extrusionOk="0" h="31" w="29">
                  <a:moveTo>
                    <a:pt x="29" y="21"/>
                  </a:moveTo>
                  <a:cubicBezTo>
                    <a:pt x="21" y="19"/>
                    <a:pt x="16" y="25"/>
                    <a:pt x="10" y="28"/>
                  </a:cubicBezTo>
                  <a:cubicBezTo>
                    <a:pt x="5" y="30"/>
                    <a:pt x="2" y="31"/>
                    <a:pt x="0" y="25"/>
                  </a:cubicBezTo>
                  <a:cubicBezTo>
                    <a:pt x="4" y="17"/>
                    <a:pt x="9" y="9"/>
                    <a:pt x="14" y="0"/>
                  </a:cubicBezTo>
                  <a:cubicBezTo>
                    <a:pt x="18" y="5"/>
                    <a:pt x="23" y="8"/>
                    <a:pt x="26" y="13"/>
                  </a:cubicBezTo>
                  <a:cubicBezTo>
                    <a:pt x="28" y="15"/>
                    <a:pt x="28" y="18"/>
                    <a:pt x="29"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9" name="Google Shape;3579;p36"/>
            <p:cNvSpPr/>
            <p:nvPr/>
          </p:nvSpPr>
          <p:spPr>
            <a:xfrm>
              <a:off x="5853113" y="4168776"/>
              <a:ext cx="17463" cy="15875"/>
            </a:xfrm>
            <a:custGeom>
              <a:rect b="b" l="l" r="r" t="t"/>
              <a:pathLst>
                <a:path extrusionOk="0" h="34" w="36">
                  <a:moveTo>
                    <a:pt x="32" y="24"/>
                  </a:moveTo>
                  <a:cubicBezTo>
                    <a:pt x="32" y="22"/>
                    <a:pt x="32" y="22"/>
                    <a:pt x="32" y="22"/>
                  </a:cubicBezTo>
                  <a:cubicBezTo>
                    <a:pt x="31" y="22"/>
                    <a:pt x="30" y="22"/>
                    <a:pt x="29" y="22"/>
                  </a:cubicBezTo>
                  <a:cubicBezTo>
                    <a:pt x="25" y="22"/>
                    <a:pt x="22" y="23"/>
                    <a:pt x="19" y="24"/>
                  </a:cubicBezTo>
                  <a:cubicBezTo>
                    <a:pt x="17" y="26"/>
                    <a:pt x="14" y="28"/>
                    <a:pt x="12" y="29"/>
                  </a:cubicBezTo>
                  <a:cubicBezTo>
                    <a:pt x="10" y="30"/>
                    <a:pt x="9" y="30"/>
                    <a:pt x="8" y="30"/>
                  </a:cubicBezTo>
                  <a:cubicBezTo>
                    <a:pt x="7" y="30"/>
                    <a:pt x="7" y="30"/>
                    <a:pt x="6" y="30"/>
                  </a:cubicBezTo>
                  <a:cubicBezTo>
                    <a:pt x="6" y="29"/>
                    <a:pt x="5" y="29"/>
                    <a:pt x="4" y="27"/>
                  </a:cubicBezTo>
                  <a:cubicBezTo>
                    <a:pt x="3" y="28"/>
                    <a:pt x="3" y="28"/>
                    <a:pt x="3" y="28"/>
                  </a:cubicBezTo>
                  <a:cubicBezTo>
                    <a:pt x="4" y="29"/>
                    <a:pt x="4" y="29"/>
                    <a:pt x="4" y="29"/>
                  </a:cubicBezTo>
                  <a:cubicBezTo>
                    <a:pt x="9" y="21"/>
                    <a:pt x="13" y="13"/>
                    <a:pt x="18" y="4"/>
                  </a:cubicBezTo>
                  <a:cubicBezTo>
                    <a:pt x="17" y="3"/>
                    <a:pt x="17" y="3"/>
                    <a:pt x="17" y="3"/>
                  </a:cubicBezTo>
                  <a:cubicBezTo>
                    <a:pt x="15" y="5"/>
                    <a:pt x="15" y="5"/>
                    <a:pt x="15" y="5"/>
                  </a:cubicBezTo>
                  <a:cubicBezTo>
                    <a:pt x="20" y="9"/>
                    <a:pt x="24" y="13"/>
                    <a:pt x="28" y="17"/>
                  </a:cubicBezTo>
                  <a:cubicBezTo>
                    <a:pt x="28" y="18"/>
                    <a:pt x="29" y="19"/>
                    <a:pt x="29" y="20"/>
                  </a:cubicBezTo>
                  <a:cubicBezTo>
                    <a:pt x="29" y="21"/>
                    <a:pt x="29" y="23"/>
                    <a:pt x="30" y="25"/>
                  </a:cubicBezTo>
                  <a:cubicBezTo>
                    <a:pt x="31" y="28"/>
                    <a:pt x="31" y="28"/>
                    <a:pt x="31" y="28"/>
                  </a:cubicBezTo>
                  <a:cubicBezTo>
                    <a:pt x="33" y="25"/>
                    <a:pt x="33" y="25"/>
                    <a:pt x="33" y="25"/>
                  </a:cubicBezTo>
                  <a:cubicBezTo>
                    <a:pt x="36" y="23"/>
                    <a:pt x="36" y="23"/>
                    <a:pt x="36" y="23"/>
                  </a:cubicBezTo>
                  <a:cubicBezTo>
                    <a:pt x="32" y="22"/>
                    <a:pt x="32" y="22"/>
                    <a:pt x="32" y="22"/>
                  </a:cubicBezTo>
                  <a:cubicBezTo>
                    <a:pt x="32" y="24"/>
                    <a:pt x="32" y="24"/>
                    <a:pt x="32" y="24"/>
                  </a:cubicBezTo>
                  <a:cubicBezTo>
                    <a:pt x="31" y="22"/>
                    <a:pt x="31" y="22"/>
                    <a:pt x="31" y="22"/>
                  </a:cubicBezTo>
                  <a:cubicBezTo>
                    <a:pt x="30" y="23"/>
                    <a:pt x="30" y="23"/>
                    <a:pt x="30" y="23"/>
                  </a:cubicBezTo>
                  <a:cubicBezTo>
                    <a:pt x="32" y="24"/>
                    <a:pt x="32" y="24"/>
                    <a:pt x="32" y="24"/>
                  </a:cubicBezTo>
                  <a:cubicBezTo>
                    <a:pt x="34" y="24"/>
                    <a:pt x="34" y="24"/>
                    <a:pt x="34" y="24"/>
                  </a:cubicBezTo>
                  <a:cubicBezTo>
                    <a:pt x="33" y="22"/>
                    <a:pt x="33" y="21"/>
                    <a:pt x="33" y="19"/>
                  </a:cubicBezTo>
                  <a:cubicBezTo>
                    <a:pt x="32" y="18"/>
                    <a:pt x="32" y="16"/>
                    <a:pt x="31" y="15"/>
                  </a:cubicBezTo>
                  <a:cubicBezTo>
                    <a:pt x="27" y="10"/>
                    <a:pt x="23" y="6"/>
                    <a:pt x="18" y="2"/>
                  </a:cubicBezTo>
                  <a:cubicBezTo>
                    <a:pt x="16" y="0"/>
                    <a:pt x="16" y="0"/>
                    <a:pt x="16" y="0"/>
                  </a:cubicBezTo>
                  <a:cubicBezTo>
                    <a:pt x="15" y="2"/>
                    <a:pt x="15" y="2"/>
                    <a:pt x="15" y="2"/>
                  </a:cubicBezTo>
                  <a:cubicBezTo>
                    <a:pt x="10" y="11"/>
                    <a:pt x="5" y="19"/>
                    <a:pt x="1" y="27"/>
                  </a:cubicBezTo>
                  <a:cubicBezTo>
                    <a:pt x="0" y="28"/>
                    <a:pt x="0" y="28"/>
                    <a:pt x="0" y="28"/>
                  </a:cubicBezTo>
                  <a:cubicBezTo>
                    <a:pt x="1" y="29"/>
                    <a:pt x="1" y="29"/>
                    <a:pt x="1" y="29"/>
                  </a:cubicBezTo>
                  <a:cubicBezTo>
                    <a:pt x="2" y="31"/>
                    <a:pt x="3" y="32"/>
                    <a:pt x="4" y="33"/>
                  </a:cubicBezTo>
                  <a:cubicBezTo>
                    <a:pt x="5" y="34"/>
                    <a:pt x="6" y="34"/>
                    <a:pt x="8" y="34"/>
                  </a:cubicBezTo>
                  <a:cubicBezTo>
                    <a:pt x="10" y="34"/>
                    <a:pt x="12" y="34"/>
                    <a:pt x="14" y="33"/>
                  </a:cubicBezTo>
                  <a:cubicBezTo>
                    <a:pt x="16" y="31"/>
                    <a:pt x="19" y="29"/>
                    <a:pt x="21" y="28"/>
                  </a:cubicBezTo>
                  <a:cubicBezTo>
                    <a:pt x="24" y="26"/>
                    <a:pt x="26" y="26"/>
                    <a:pt x="29" y="26"/>
                  </a:cubicBezTo>
                  <a:cubicBezTo>
                    <a:pt x="30" y="26"/>
                    <a:pt x="31" y="26"/>
                    <a:pt x="31" y="26"/>
                  </a:cubicBezTo>
                  <a:cubicBezTo>
                    <a:pt x="32" y="24"/>
                    <a:pt x="32" y="24"/>
                    <a:pt x="32" y="24"/>
                  </a:cubicBezTo>
                  <a:cubicBezTo>
                    <a:pt x="31" y="22"/>
                    <a:pt x="31" y="22"/>
                    <a:pt x="31" y="22"/>
                  </a:cubicBezTo>
                  <a:lnTo>
                    <a:pt x="32" y="24"/>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0" name="Google Shape;3580;p36"/>
            <p:cNvSpPr/>
            <p:nvPr/>
          </p:nvSpPr>
          <p:spPr>
            <a:xfrm>
              <a:off x="5846763" y="4165601"/>
              <a:ext cx="12700" cy="14288"/>
            </a:xfrm>
            <a:custGeom>
              <a:rect b="b" l="l" r="r" t="t"/>
              <a:pathLst>
                <a:path extrusionOk="0" h="30" w="25">
                  <a:moveTo>
                    <a:pt x="19" y="0"/>
                  </a:moveTo>
                  <a:cubicBezTo>
                    <a:pt x="24" y="3"/>
                    <a:pt x="25" y="6"/>
                    <a:pt x="22" y="11"/>
                  </a:cubicBezTo>
                  <a:cubicBezTo>
                    <a:pt x="18" y="17"/>
                    <a:pt x="14" y="24"/>
                    <a:pt x="11" y="30"/>
                  </a:cubicBezTo>
                  <a:cubicBezTo>
                    <a:pt x="7" y="26"/>
                    <a:pt x="3" y="23"/>
                    <a:pt x="0" y="19"/>
                  </a:cubicBezTo>
                  <a:cubicBezTo>
                    <a:pt x="6" y="13"/>
                    <a:pt x="12" y="7"/>
                    <a:pt x="1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1" name="Google Shape;3581;p36"/>
            <p:cNvSpPr/>
            <p:nvPr/>
          </p:nvSpPr>
          <p:spPr>
            <a:xfrm>
              <a:off x="5846763" y="4165601"/>
              <a:ext cx="12700" cy="17463"/>
            </a:xfrm>
            <a:custGeom>
              <a:rect b="b" l="l" r="r" t="t"/>
              <a:pathLst>
                <a:path extrusionOk="0" h="37" w="29">
                  <a:moveTo>
                    <a:pt x="22" y="3"/>
                  </a:moveTo>
                  <a:cubicBezTo>
                    <a:pt x="21" y="5"/>
                    <a:pt x="21" y="5"/>
                    <a:pt x="21" y="5"/>
                  </a:cubicBezTo>
                  <a:cubicBezTo>
                    <a:pt x="22" y="6"/>
                    <a:pt x="23" y="6"/>
                    <a:pt x="24" y="7"/>
                  </a:cubicBezTo>
                  <a:cubicBezTo>
                    <a:pt x="25" y="8"/>
                    <a:pt x="25" y="8"/>
                    <a:pt x="25" y="9"/>
                  </a:cubicBezTo>
                  <a:cubicBezTo>
                    <a:pt x="25" y="10"/>
                    <a:pt x="24" y="11"/>
                    <a:pt x="23" y="13"/>
                  </a:cubicBezTo>
                  <a:cubicBezTo>
                    <a:pt x="19" y="19"/>
                    <a:pt x="16" y="26"/>
                    <a:pt x="12" y="32"/>
                  </a:cubicBezTo>
                  <a:cubicBezTo>
                    <a:pt x="14" y="33"/>
                    <a:pt x="14" y="33"/>
                    <a:pt x="14" y="33"/>
                  </a:cubicBezTo>
                  <a:cubicBezTo>
                    <a:pt x="15" y="32"/>
                    <a:pt x="15" y="32"/>
                    <a:pt x="15" y="32"/>
                  </a:cubicBezTo>
                  <a:cubicBezTo>
                    <a:pt x="11" y="28"/>
                    <a:pt x="8" y="24"/>
                    <a:pt x="4" y="21"/>
                  </a:cubicBezTo>
                  <a:cubicBezTo>
                    <a:pt x="3" y="22"/>
                    <a:pt x="3" y="22"/>
                    <a:pt x="3" y="22"/>
                  </a:cubicBezTo>
                  <a:cubicBezTo>
                    <a:pt x="4" y="24"/>
                    <a:pt x="4" y="24"/>
                    <a:pt x="4" y="24"/>
                  </a:cubicBezTo>
                  <a:cubicBezTo>
                    <a:pt x="10" y="17"/>
                    <a:pt x="17" y="11"/>
                    <a:pt x="23" y="4"/>
                  </a:cubicBezTo>
                  <a:cubicBezTo>
                    <a:pt x="22" y="3"/>
                    <a:pt x="22" y="3"/>
                    <a:pt x="22" y="3"/>
                  </a:cubicBezTo>
                  <a:cubicBezTo>
                    <a:pt x="21" y="5"/>
                    <a:pt x="21" y="5"/>
                    <a:pt x="21" y="5"/>
                  </a:cubicBezTo>
                  <a:cubicBezTo>
                    <a:pt x="22" y="3"/>
                    <a:pt x="22" y="3"/>
                    <a:pt x="22" y="3"/>
                  </a:cubicBezTo>
                  <a:cubicBezTo>
                    <a:pt x="20" y="2"/>
                    <a:pt x="20" y="2"/>
                    <a:pt x="20" y="2"/>
                  </a:cubicBezTo>
                  <a:cubicBezTo>
                    <a:pt x="14" y="8"/>
                    <a:pt x="8" y="15"/>
                    <a:pt x="1" y="21"/>
                  </a:cubicBezTo>
                  <a:cubicBezTo>
                    <a:pt x="0" y="22"/>
                    <a:pt x="0" y="22"/>
                    <a:pt x="0" y="22"/>
                  </a:cubicBezTo>
                  <a:cubicBezTo>
                    <a:pt x="1" y="24"/>
                    <a:pt x="1" y="24"/>
                    <a:pt x="1" y="24"/>
                  </a:cubicBezTo>
                  <a:cubicBezTo>
                    <a:pt x="5" y="27"/>
                    <a:pt x="8" y="31"/>
                    <a:pt x="12" y="35"/>
                  </a:cubicBezTo>
                  <a:cubicBezTo>
                    <a:pt x="14" y="37"/>
                    <a:pt x="14" y="37"/>
                    <a:pt x="14" y="37"/>
                  </a:cubicBezTo>
                  <a:cubicBezTo>
                    <a:pt x="15" y="34"/>
                    <a:pt x="15" y="34"/>
                    <a:pt x="15" y="34"/>
                  </a:cubicBezTo>
                  <a:cubicBezTo>
                    <a:pt x="19" y="28"/>
                    <a:pt x="22" y="21"/>
                    <a:pt x="26" y="15"/>
                  </a:cubicBezTo>
                  <a:cubicBezTo>
                    <a:pt x="28" y="13"/>
                    <a:pt x="29" y="11"/>
                    <a:pt x="29" y="9"/>
                  </a:cubicBezTo>
                  <a:cubicBezTo>
                    <a:pt x="29" y="7"/>
                    <a:pt x="28" y="6"/>
                    <a:pt x="27" y="4"/>
                  </a:cubicBezTo>
                  <a:cubicBezTo>
                    <a:pt x="26" y="3"/>
                    <a:pt x="24" y="2"/>
                    <a:pt x="23" y="1"/>
                  </a:cubicBezTo>
                  <a:cubicBezTo>
                    <a:pt x="21" y="0"/>
                    <a:pt x="21" y="0"/>
                    <a:pt x="21" y="0"/>
                  </a:cubicBezTo>
                  <a:cubicBezTo>
                    <a:pt x="20" y="2"/>
                    <a:pt x="20" y="2"/>
                    <a:pt x="20" y="2"/>
                  </a:cubicBezTo>
                  <a:lnTo>
                    <a:pt x="22" y="3"/>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2" name="Google Shape;3582;p36"/>
            <p:cNvSpPr/>
            <p:nvPr/>
          </p:nvSpPr>
          <p:spPr>
            <a:xfrm>
              <a:off x="6269038" y="4167189"/>
              <a:ext cx="12700" cy="9525"/>
            </a:xfrm>
            <a:custGeom>
              <a:rect b="b" l="l" r="r" t="t"/>
              <a:pathLst>
                <a:path extrusionOk="0" h="21" w="25">
                  <a:moveTo>
                    <a:pt x="25" y="17"/>
                  </a:moveTo>
                  <a:cubicBezTo>
                    <a:pt x="18" y="21"/>
                    <a:pt x="14" y="20"/>
                    <a:pt x="10" y="14"/>
                  </a:cubicBezTo>
                  <a:cubicBezTo>
                    <a:pt x="7" y="9"/>
                    <a:pt x="3" y="5"/>
                    <a:pt x="0" y="1"/>
                  </a:cubicBezTo>
                  <a:cubicBezTo>
                    <a:pt x="12" y="0"/>
                    <a:pt x="16" y="2"/>
                    <a:pt x="25"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3" name="Google Shape;3583;p36"/>
            <p:cNvSpPr/>
            <p:nvPr/>
          </p:nvSpPr>
          <p:spPr>
            <a:xfrm>
              <a:off x="6267451" y="4165601"/>
              <a:ext cx="14288" cy="11113"/>
            </a:xfrm>
            <a:custGeom>
              <a:rect b="b" l="l" r="r" t="t"/>
              <a:pathLst>
                <a:path extrusionOk="0" h="23" w="31">
                  <a:moveTo>
                    <a:pt x="29" y="18"/>
                  </a:moveTo>
                  <a:cubicBezTo>
                    <a:pt x="28" y="16"/>
                    <a:pt x="28" y="16"/>
                    <a:pt x="28" y="16"/>
                  </a:cubicBezTo>
                  <a:cubicBezTo>
                    <a:pt x="25" y="18"/>
                    <a:pt x="23" y="19"/>
                    <a:pt x="22" y="19"/>
                  </a:cubicBezTo>
                  <a:cubicBezTo>
                    <a:pt x="21" y="19"/>
                    <a:pt x="20" y="18"/>
                    <a:pt x="19" y="17"/>
                  </a:cubicBezTo>
                  <a:cubicBezTo>
                    <a:pt x="18" y="17"/>
                    <a:pt x="17" y="15"/>
                    <a:pt x="15" y="14"/>
                  </a:cubicBezTo>
                  <a:cubicBezTo>
                    <a:pt x="13" y="9"/>
                    <a:pt x="9" y="5"/>
                    <a:pt x="5" y="1"/>
                  </a:cubicBezTo>
                  <a:cubicBezTo>
                    <a:pt x="4" y="2"/>
                    <a:pt x="4" y="2"/>
                    <a:pt x="4" y="2"/>
                  </a:cubicBezTo>
                  <a:cubicBezTo>
                    <a:pt x="4" y="4"/>
                    <a:pt x="4" y="4"/>
                    <a:pt x="4" y="4"/>
                  </a:cubicBezTo>
                  <a:cubicBezTo>
                    <a:pt x="6" y="4"/>
                    <a:pt x="7" y="4"/>
                    <a:pt x="8" y="4"/>
                  </a:cubicBezTo>
                  <a:cubicBezTo>
                    <a:pt x="13" y="4"/>
                    <a:pt x="15" y="5"/>
                    <a:pt x="18" y="7"/>
                  </a:cubicBezTo>
                  <a:cubicBezTo>
                    <a:pt x="21" y="9"/>
                    <a:pt x="23" y="13"/>
                    <a:pt x="27" y="19"/>
                  </a:cubicBezTo>
                  <a:cubicBezTo>
                    <a:pt x="29" y="18"/>
                    <a:pt x="29" y="18"/>
                    <a:pt x="29" y="18"/>
                  </a:cubicBezTo>
                  <a:cubicBezTo>
                    <a:pt x="28" y="16"/>
                    <a:pt x="28" y="16"/>
                    <a:pt x="28" y="16"/>
                  </a:cubicBezTo>
                  <a:cubicBezTo>
                    <a:pt x="29" y="18"/>
                    <a:pt x="29" y="18"/>
                    <a:pt x="29" y="18"/>
                  </a:cubicBezTo>
                  <a:cubicBezTo>
                    <a:pt x="30" y="17"/>
                    <a:pt x="30" y="17"/>
                    <a:pt x="30" y="17"/>
                  </a:cubicBezTo>
                  <a:cubicBezTo>
                    <a:pt x="27" y="11"/>
                    <a:pt x="24" y="6"/>
                    <a:pt x="20" y="4"/>
                  </a:cubicBezTo>
                  <a:cubicBezTo>
                    <a:pt x="17" y="1"/>
                    <a:pt x="13" y="0"/>
                    <a:pt x="8" y="0"/>
                  </a:cubicBezTo>
                  <a:cubicBezTo>
                    <a:pt x="7" y="0"/>
                    <a:pt x="5" y="0"/>
                    <a:pt x="4" y="0"/>
                  </a:cubicBezTo>
                  <a:cubicBezTo>
                    <a:pt x="0" y="0"/>
                    <a:pt x="0" y="0"/>
                    <a:pt x="0" y="0"/>
                  </a:cubicBezTo>
                  <a:cubicBezTo>
                    <a:pt x="2" y="3"/>
                    <a:pt x="2" y="3"/>
                    <a:pt x="2" y="3"/>
                  </a:cubicBezTo>
                  <a:cubicBezTo>
                    <a:pt x="6" y="8"/>
                    <a:pt x="9" y="12"/>
                    <a:pt x="12" y="16"/>
                  </a:cubicBezTo>
                  <a:cubicBezTo>
                    <a:pt x="13" y="18"/>
                    <a:pt x="15" y="19"/>
                    <a:pt x="16" y="21"/>
                  </a:cubicBezTo>
                  <a:cubicBezTo>
                    <a:pt x="18" y="22"/>
                    <a:pt x="20" y="23"/>
                    <a:pt x="22" y="23"/>
                  </a:cubicBezTo>
                  <a:cubicBezTo>
                    <a:pt x="24" y="23"/>
                    <a:pt x="27" y="22"/>
                    <a:pt x="30" y="20"/>
                  </a:cubicBezTo>
                  <a:cubicBezTo>
                    <a:pt x="31" y="19"/>
                    <a:pt x="31" y="19"/>
                    <a:pt x="31" y="19"/>
                  </a:cubicBezTo>
                  <a:cubicBezTo>
                    <a:pt x="30" y="17"/>
                    <a:pt x="30" y="17"/>
                    <a:pt x="30" y="17"/>
                  </a:cubicBezTo>
                  <a:lnTo>
                    <a:pt x="29" y="18"/>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4" name="Google Shape;3584;p36"/>
            <p:cNvSpPr/>
            <p:nvPr/>
          </p:nvSpPr>
          <p:spPr>
            <a:xfrm>
              <a:off x="6280151" y="4168776"/>
              <a:ext cx="14288" cy="6350"/>
            </a:xfrm>
            <a:custGeom>
              <a:rect b="b" l="l" r="r" t="t"/>
              <a:pathLst>
                <a:path extrusionOk="0" h="13" w="29">
                  <a:moveTo>
                    <a:pt x="28" y="7"/>
                  </a:moveTo>
                  <a:cubicBezTo>
                    <a:pt x="25" y="8"/>
                    <a:pt x="22" y="9"/>
                    <a:pt x="19" y="10"/>
                  </a:cubicBezTo>
                  <a:cubicBezTo>
                    <a:pt x="6" y="13"/>
                    <a:pt x="6" y="13"/>
                    <a:pt x="0" y="0"/>
                  </a:cubicBezTo>
                  <a:cubicBezTo>
                    <a:pt x="10" y="2"/>
                    <a:pt x="19" y="4"/>
                    <a:pt x="29" y="6"/>
                  </a:cubicBezTo>
                  <a:cubicBezTo>
                    <a:pt x="29" y="6"/>
                    <a:pt x="29" y="6"/>
                    <a:pt x="28"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5" name="Google Shape;3585;p36"/>
            <p:cNvSpPr/>
            <p:nvPr/>
          </p:nvSpPr>
          <p:spPr>
            <a:xfrm>
              <a:off x="6278563" y="4167189"/>
              <a:ext cx="15875" cy="7938"/>
            </a:xfrm>
            <a:custGeom>
              <a:rect b="b" l="l" r="r" t="t"/>
              <a:pathLst>
                <a:path extrusionOk="0" h="16" w="35">
                  <a:moveTo>
                    <a:pt x="32" y="10"/>
                  </a:moveTo>
                  <a:cubicBezTo>
                    <a:pt x="32" y="8"/>
                    <a:pt x="32" y="8"/>
                    <a:pt x="32" y="8"/>
                  </a:cubicBezTo>
                  <a:cubicBezTo>
                    <a:pt x="29" y="9"/>
                    <a:pt x="25" y="10"/>
                    <a:pt x="22" y="11"/>
                  </a:cubicBezTo>
                  <a:cubicBezTo>
                    <a:pt x="18" y="12"/>
                    <a:pt x="15" y="12"/>
                    <a:pt x="14" y="12"/>
                  </a:cubicBezTo>
                  <a:cubicBezTo>
                    <a:pt x="13" y="12"/>
                    <a:pt x="12" y="12"/>
                    <a:pt x="12" y="12"/>
                  </a:cubicBezTo>
                  <a:cubicBezTo>
                    <a:pt x="11" y="12"/>
                    <a:pt x="10" y="11"/>
                    <a:pt x="9" y="9"/>
                  </a:cubicBezTo>
                  <a:cubicBezTo>
                    <a:pt x="8" y="8"/>
                    <a:pt x="7" y="5"/>
                    <a:pt x="5" y="2"/>
                  </a:cubicBezTo>
                  <a:cubicBezTo>
                    <a:pt x="4" y="3"/>
                    <a:pt x="4" y="3"/>
                    <a:pt x="4" y="3"/>
                  </a:cubicBezTo>
                  <a:cubicBezTo>
                    <a:pt x="3" y="5"/>
                    <a:pt x="3" y="5"/>
                    <a:pt x="3" y="5"/>
                  </a:cubicBezTo>
                  <a:cubicBezTo>
                    <a:pt x="13" y="7"/>
                    <a:pt x="23" y="9"/>
                    <a:pt x="32" y="11"/>
                  </a:cubicBezTo>
                  <a:cubicBezTo>
                    <a:pt x="33" y="9"/>
                    <a:pt x="33" y="9"/>
                    <a:pt x="33" y="9"/>
                  </a:cubicBezTo>
                  <a:cubicBezTo>
                    <a:pt x="31" y="8"/>
                    <a:pt x="31" y="8"/>
                    <a:pt x="31" y="8"/>
                  </a:cubicBezTo>
                  <a:cubicBezTo>
                    <a:pt x="31" y="9"/>
                    <a:pt x="31" y="9"/>
                    <a:pt x="30" y="10"/>
                  </a:cubicBezTo>
                  <a:cubicBezTo>
                    <a:pt x="32" y="10"/>
                    <a:pt x="32" y="10"/>
                    <a:pt x="32" y="10"/>
                  </a:cubicBezTo>
                  <a:cubicBezTo>
                    <a:pt x="32" y="8"/>
                    <a:pt x="32" y="8"/>
                    <a:pt x="32" y="8"/>
                  </a:cubicBezTo>
                  <a:cubicBezTo>
                    <a:pt x="32" y="10"/>
                    <a:pt x="32" y="10"/>
                    <a:pt x="32" y="10"/>
                  </a:cubicBezTo>
                  <a:cubicBezTo>
                    <a:pt x="34" y="10"/>
                    <a:pt x="34" y="10"/>
                    <a:pt x="34" y="10"/>
                  </a:cubicBezTo>
                  <a:cubicBezTo>
                    <a:pt x="34" y="10"/>
                    <a:pt x="35" y="9"/>
                    <a:pt x="35" y="9"/>
                  </a:cubicBezTo>
                  <a:cubicBezTo>
                    <a:pt x="35" y="7"/>
                    <a:pt x="35" y="7"/>
                    <a:pt x="35" y="7"/>
                  </a:cubicBezTo>
                  <a:cubicBezTo>
                    <a:pt x="33" y="7"/>
                    <a:pt x="33" y="7"/>
                    <a:pt x="33" y="7"/>
                  </a:cubicBezTo>
                  <a:cubicBezTo>
                    <a:pt x="24" y="5"/>
                    <a:pt x="14" y="3"/>
                    <a:pt x="4" y="1"/>
                  </a:cubicBezTo>
                  <a:cubicBezTo>
                    <a:pt x="0" y="0"/>
                    <a:pt x="0" y="0"/>
                    <a:pt x="0" y="0"/>
                  </a:cubicBezTo>
                  <a:cubicBezTo>
                    <a:pt x="2" y="4"/>
                    <a:pt x="2" y="4"/>
                    <a:pt x="2" y="4"/>
                  </a:cubicBezTo>
                  <a:cubicBezTo>
                    <a:pt x="4" y="8"/>
                    <a:pt x="6" y="11"/>
                    <a:pt x="7" y="13"/>
                  </a:cubicBezTo>
                  <a:cubicBezTo>
                    <a:pt x="8" y="14"/>
                    <a:pt x="9" y="15"/>
                    <a:pt x="10" y="16"/>
                  </a:cubicBezTo>
                  <a:cubicBezTo>
                    <a:pt x="11" y="16"/>
                    <a:pt x="13" y="16"/>
                    <a:pt x="14" y="16"/>
                  </a:cubicBezTo>
                  <a:cubicBezTo>
                    <a:pt x="16" y="16"/>
                    <a:pt x="19" y="16"/>
                    <a:pt x="23" y="15"/>
                  </a:cubicBezTo>
                  <a:cubicBezTo>
                    <a:pt x="26" y="14"/>
                    <a:pt x="30" y="13"/>
                    <a:pt x="33" y="12"/>
                  </a:cubicBezTo>
                  <a:cubicBezTo>
                    <a:pt x="34" y="11"/>
                    <a:pt x="34" y="11"/>
                    <a:pt x="34" y="11"/>
                  </a:cubicBezTo>
                  <a:cubicBezTo>
                    <a:pt x="34" y="10"/>
                    <a:pt x="34" y="10"/>
                    <a:pt x="34" y="10"/>
                  </a:cubicBezTo>
                  <a:lnTo>
                    <a:pt x="32" y="10"/>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6" name="Google Shape;3586;p36"/>
            <p:cNvSpPr/>
            <p:nvPr/>
          </p:nvSpPr>
          <p:spPr>
            <a:xfrm>
              <a:off x="6316663" y="4225926"/>
              <a:ext cx="6350" cy="7938"/>
            </a:xfrm>
            <a:custGeom>
              <a:rect b="b" l="l" r="r" t="t"/>
              <a:pathLst>
                <a:path extrusionOk="0" h="18" w="14">
                  <a:moveTo>
                    <a:pt x="12" y="18"/>
                  </a:moveTo>
                  <a:cubicBezTo>
                    <a:pt x="8" y="13"/>
                    <a:pt x="4" y="7"/>
                    <a:pt x="0" y="2"/>
                  </a:cubicBezTo>
                  <a:cubicBezTo>
                    <a:pt x="0" y="1"/>
                    <a:pt x="1" y="1"/>
                    <a:pt x="2" y="0"/>
                  </a:cubicBezTo>
                  <a:cubicBezTo>
                    <a:pt x="6" y="6"/>
                    <a:pt x="10" y="11"/>
                    <a:pt x="14" y="17"/>
                  </a:cubicBezTo>
                  <a:cubicBezTo>
                    <a:pt x="13" y="17"/>
                    <a:pt x="13" y="18"/>
                    <a:pt x="12"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7" name="Google Shape;3587;p36"/>
            <p:cNvSpPr/>
            <p:nvPr/>
          </p:nvSpPr>
          <p:spPr>
            <a:xfrm>
              <a:off x="6315076" y="4224339"/>
              <a:ext cx="9525" cy="11113"/>
            </a:xfrm>
            <a:custGeom>
              <a:rect b="b" l="l" r="r" t="t"/>
              <a:pathLst>
                <a:path extrusionOk="0" h="24" w="19">
                  <a:moveTo>
                    <a:pt x="15" y="21"/>
                  </a:moveTo>
                  <a:cubicBezTo>
                    <a:pt x="17" y="20"/>
                    <a:pt x="17" y="20"/>
                    <a:pt x="17" y="20"/>
                  </a:cubicBezTo>
                  <a:cubicBezTo>
                    <a:pt x="13" y="14"/>
                    <a:pt x="9" y="9"/>
                    <a:pt x="4" y="4"/>
                  </a:cubicBezTo>
                  <a:cubicBezTo>
                    <a:pt x="3" y="5"/>
                    <a:pt x="3" y="5"/>
                    <a:pt x="3" y="5"/>
                  </a:cubicBezTo>
                  <a:cubicBezTo>
                    <a:pt x="4" y="6"/>
                    <a:pt x="4" y="6"/>
                    <a:pt x="4" y="6"/>
                  </a:cubicBezTo>
                  <a:cubicBezTo>
                    <a:pt x="5" y="6"/>
                    <a:pt x="5" y="5"/>
                    <a:pt x="6" y="5"/>
                  </a:cubicBezTo>
                  <a:cubicBezTo>
                    <a:pt x="5" y="3"/>
                    <a:pt x="5" y="3"/>
                    <a:pt x="5" y="3"/>
                  </a:cubicBezTo>
                  <a:cubicBezTo>
                    <a:pt x="3" y="5"/>
                    <a:pt x="3" y="5"/>
                    <a:pt x="3" y="5"/>
                  </a:cubicBezTo>
                  <a:cubicBezTo>
                    <a:pt x="7" y="10"/>
                    <a:pt x="11" y="16"/>
                    <a:pt x="15" y="21"/>
                  </a:cubicBezTo>
                  <a:cubicBezTo>
                    <a:pt x="17" y="20"/>
                    <a:pt x="17" y="20"/>
                    <a:pt x="17" y="20"/>
                  </a:cubicBezTo>
                  <a:cubicBezTo>
                    <a:pt x="15" y="18"/>
                    <a:pt x="15" y="18"/>
                    <a:pt x="15" y="18"/>
                  </a:cubicBezTo>
                  <a:cubicBezTo>
                    <a:pt x="15" y="19"/>
                    <a:pt x="15" y="19"/>
                    <a:pt x="14" y="19"/>
                  </a:cubicBezTo>
                  <a:cubicBezTo>
                    <a:pt x="15" y="21"/>
                    <a:pt x="15" y="21"/>
                    <a:pt x="15" y="21"/>
                  </a:cubicBezTo>
                  <a:cubicBezTo>
                    <a:pt x="17" y="20"/>
                    <a:pt x="17" y="20"/>
                    <a:pt x="17" y="20"/>
                  </a:cubicBezTo>
                  <a:cubicBezTo>
                    <a:pt x="15" y="21"/>
                    <a:pt x="15" y="21"/>
                    <a:pt x="15" y="21"/>
                  </a:cubicBezTo>
                  <a:cubicBezTo>
                    <a:pt x="17" y="23"/>
                    <a:pt x="17" y="23"/>
                    <a:pt x="17" y="23"/>
                  </a:cubicBezTo>
                  <a:cubicBezTo>
                    <a:pt x="17" y="22"/>
                    <a:pt x="18" y="22"/>
                    <a:pt x="18" y="22"/>
                  </a:cubicBezTo>
                  <a:cubicBezTo>
                    <a:pt x="19" y="20"/>
                    <a:pt x="19" y="20"/>
                    <a:pt x="19" y="20"/>
                  </a:cubicBezTo>
                  <a:cubicBezTo>
                    <a:pt x="18" y="19"/>
                    <a:pt x="18" y="19"/>
                    <a:pt x="18" y="19"/>
                  </a:cubicBezTo>
                  <a:cubicBezTo>
                    <a:pt x="14" y="13"/>
                    <a:pt x="10" y="8"/>
                    <a:pt x="6" y="2"/>
                  </a:cubicBezTo>
                  <a:cubicBezTo>
                    <a:pt x="5" y="0"/>
                    <a:pt x="5" y="0"/>
                    <a:pt x="5" y="0"/>
                  </a:cubicBezTo>
                  <a:cubicBezTo>
                    <a:pt x="3" y="2"/>
                    <a:pt x="3" y="2"/>
                    <a:pt x="3" y="2"/>
                  </a:cubicBezTo>
                  <a:cubicBezTo>
                    <a:pt x="3" y="2"/>
                    <a:pt x="2" y="3"/>
                    <a:pt x="2" y="3"/>
                  </a:cubicBezTo>
                  <a:cubicBezTo>
                    <a:pt x="0" y="4"/>
                    <a:pt x="0" y="4"/>
                    <a:pt x="0" y="4"/>
                  </a:cubicBezTo>
                  <a:cubicBezTo>
                    <a:pt x="1" y="6"/>
                    <a:pt x="1" y="6"/>
                    <a:pt x="1" y="6"/>
                  </a:cubicBezTo>
                  <a:cubicBezTo>
                    <a:pt x="5" y="11"/>
                    <a:pt x="10" y="17"/>
                    <a:pt x="14" y="22"/>
                  </a:cubicBezTo>
                  <a:cubicBezTo>
                    <a:pt x="15" y="24"/>
                    <a:pt x="15" y="24"/>
                    <a:pt x="15" y="24"/>
                  </a:cubicBezTo>
                  <a:cubicBezTo>
                    <a:pt x="17" y="23"/>
                    <a:pt x="17" y="23"/>
                    <a:pt x="17" y="23"/>
                  </a:cubicBezTo>
                  <a:lnTo>
                    <a:pt x="15" y="21"/>
                  </a:lnTo>
                  <a:close/>
                </a:path>
              </a:pathLst>
            </a:custGeom>
            <a:solidFill>
              <a:srgbClr val="0E0E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588" name="Google Shape;3588;p36"/>
          <p:cNvSpPr/>
          <p:nvPr/>
        </p:nvSpPr>
        <p:spPr>
          <a:xfrm>
            <a:off x="5082876" y="2893691"/>
            <a:ext cx="699189" cy="1453217"/>
          </a:xfrm>
          <a:custGeom>
            <a:rect b="b" l="l" r="r" t="t"/>
            <a:pathLst>
              <a:path extrusionOk="0" h="704" w="340">
                <a:moveTo>
                  <a:pt x="0" y="386"/>
                </a:moveTo>
                <a:cubicBezTo>
                  <a:pt x="4" y="380"/>
                  <a:pt x="7" y="373"/>
                  <a:pt x="11" y="366"/>
                </a:cubicBezTo>
                <a:cubicBezTo>
                  <a:pt x="12" y="368"/>
                  <a:pt x="13" y="371"/>
                  <a:pt x="14" y="373"/>
                </a:cubicBezTo>
                <a:cubicBezTo>
                  <a:pt x="13" y="369"/>
                  <a:pt x="10" y="364"/>
                  <a:pt x="11" y="362"/>
                </a:cubicBezTo>
                <a:cubicBezTo>
                  <a:pt x="26" y="331"/>
                  <a:pt x="13" y="300"/>
                  <a:pt x="15" y="269"/>
                </a:cubicBezTo>
                <a:cubicBezTo>
                  <a:pt x="16" y="261"/>
                  <a:pt x="17" y="253"/>
                  <a:pt x="18" y="245"/>
                </a:cubicBezTo>
                <a:cubicBezTo>
                  <a:pt x="19" y="230"/>
                  <a:pt x="20" y="213"/>
                  <a:pt x="21" y="197"/>
                </a:cubicBezTo>
                <a:cubicBezTo>
                  <a:pt x="21" y="170"/>
                  <a:pt x="36" y="148"/>
                  <a:pt x="52" y="128"/>
                </a:cubicBezTo>
                <a:cubicBezTo>
                  <a:pt x="57" y="122"/>
                  <a:pt x="60" y="116"/>
                  <a:pt x="56" y="109"/>
                </a:cubicBezTo>
                <a:cubicBezTo>
                  <a:pt x="48" y="98"/>
                  <a:pt x="45" y="83"/>
                  <a:pt x="29" y="78"/>
                </a:cubicBezTo>
                <a:cubicBezTo>
                  <a:pt x="29" y="67"/>
                  <a:pt x="27" y="55"/>
                  <a:pt x="29" y="43"/>
                </a:cubicBezTo>
                <a:cubicBezTo>
                  <a:pt x="32" y="22"/>
                  <a:pt x="51" y="6"/>
                  <a:pt x="74" y="3"/>
                </a:cubicBezTo>
                <a:cubicBezTo>
                  <a:pt x="97" y="0"/>
                  <a:pt x="115" y="9"/>
                  <a:pt x="125" y="29"/>
                </a:cubicBezTo>
                <a:cubicBezTo>
                  <a:pt x="133" y="46"/>
                  <a:pt x="133" y="46"/>
                  <a:pt x="150" y="56"/>
                </a:cubicBezTo>
                <a:cubicBezTo>
                  <a:pt x="140" y="60"/>
                  <a:pt x="131" y="64"/>
                  <a:pt x="122" y="68"/>
                </a:cubicBezTo>
                <a:cubicBezTo>
                  <a:pt x="127" y="73"/>
                  <a:pt x="131" y="77"/>
                  <a:pt x="132" y="79"/>
                </a:cubicBezTo>
                <a:cubicBezTo>
                  <a:pt x="131" y="89"/>
                  <a:pt x="130" y="96"/>
                  <a:pt x="130" y="103"/>
                </a:cubicBezTo>
                <a:cubicBezTo>
                  <a:pt x="131" y="111"/>
                  <a:pt x="129" y="115"/>
                  <a:pt x="121" y="117"/>
                </a:cubicBezTo>
                <a:cubicBezTo>
                  <a:pt x="111" y="119"/>
                  <a:pt x="102" y="122"/>
                  <a:pt x="100" y="134"/>
                </a:cubicBezTo>
                <a:cubicBezTo>
                  <a:pt x="126" y="145"/>
                  <a:pt x="138" y="165"/>
                  <a:pt x="141" y="192"/>
                </a:cubicBezTo>
                <a:cubicBezTo>
                  <a:pt x="143" y="204"/>
                  <a:pt x="146" y="215"/>
                  <a:pt x="148" y="226"/>
                </a:cubicBezTo>
                <a:cubicBezTo>
                  <a:pt x="149" y="232"/>
                  <a:pt x="152" y="236"/>
                  <a:pt x="159" y="235"/>
                </a:cubicBezTo>
                <a:cubicBezTo>
                  <a:pt x="175" y="233"/>
                  <a:pt x="191" y="233"/>
                  <a:pt x="206" y="229"/>
                </a:cubicBezTo>
                <a:cubicBezTo>
                  <a:pt x="223" y="225"/>
                  <a:pt x="235" y="213"/>
                  <a:pt x="240" y="196"/>
                </a:cubicBezTo>
                <a:cubicBezTo>
                  <a:pt x="257" y="136"/>
                  <a:pt x="274" y="76"/>
                  <a:pt x="291" y="15"/>
                </a:cubicBezTo>
                <a:cubicBezTo>
                  <a:pt x="293" y="10"/>
                  <a:pt x="297" y="1"/>
                  <a:pt x="299" y="1"/>
                </a:cubicBezTo>
                <a:cubicBezTo>
                  <a:pt x="307" y="3"/>
                  <a:pt x="315" y="6"/>
                  <a:pt x="322" y="10"/>
                </a:cubicBezTo>
                <a:cubicBezTo>
                  <a:pt x="326" y="12"/>
                  <a:pt x="329" y="18"/>
                  <a:pt x="333" y="21"/>
                </a:cubicBezTo>
                <a:cubicBezTo>
                  <a:pt x="340" y="27"/>
                  <a:pt x="340" y="34"/>
                  <a:pt x="338" y="42"/>
                </a:cubicBezTo>
                <a:cubicBezTo>
                  <a:pt x="321" y="98"/>
                  <a:pt x="305" y="154"/>
                  <a:pt x="290" y="210"/>
                </a:cubicBezTo>
                <a:cubicBezTo>
                  <a:pt x="273" y="270"/>
                  <a:pt x="258" y="330"/>
                  <a:pt x="242" y="390"/>
                </a:cubicBezTo>
                <a:cubicBezTo>
                  <a:pt x="237" y="409"/>
                  <a:pt x="230" y="413"/>
                  <a:pt x="212" y="405"/>
                </a:cubicBezTo>
                <a:cubicBezTo>
                  <a:pt x="208" y="404"/>
                  <a:pt x="204" y="401"/>
                  <a:pt x="200" y="399"/>
                </a:cubicBezTo>
                <a:cubicBezTo>
                  <a:pt x="183" y="389"/>
                  <a:pt x="184" y="389"/>
                  <a:pt x="190" y="370"/>
                </a:cubicBezTo>
                <a:cubicBezTo>
                  <a:pt x="201" y="339"/>
                  <a:pt x="209" y="307"/>
                  <a:pt x="217" y="276"/>
                </a:cubicBezTo>
                <a:cubicBezTo>
                  <a:pt x="218" y="275"/>
                  <a:pt x="217" y="274"/>
                  <a:pt x="217" y="274"/>
                </a:cubicBezTo>
                <a:cubicBezTo>
                  <a:pt x="202" y="282"/>
                  <a:pt x="188" y="291"/>
                  <a:pt x="169" y="288"/>
                </a:cubicBezTo>
                <a:cubicBezTo>
                  <a:pt x="158" y="286"/>
                  <a:pt x="156" y="288"/>
                  <a:pt x="156" y="300"/>
                </a:cubicBezTo>
                <a:cubicBezTo>
                  <a:pt x="156" y="311"/>
                  <a:pt x="158" y="321"/>
                  <a:pt x="167" y="328"/>
                </a:cubicBezTo>
                <a:cubicBezTo>
                  <a:pt x="171" y="331"/>
                  <a:pt x="174" y="336"/>
                  <a:pt x="178" y="341"/>
                </a:cubicBezTo>
                <a:cubicBezTo>
                  <a:pt x="172" y="342"/>
                  <a:pt x="169" y="342"/>
                  <a:pt x="168" y="342"/>
                </a:cubicBezTo>
                <a:cubicBezTo>
                  <a:pt x="169" y="348"/>
                  <a:pt x="170" y="353"/>
                  <a:pt x="170" y="358"/>
                </a:cubicBezTo>
                <a:cubicBezTo>
                  <a:pt x="173" y="378"/>
                  <a:pt x="174" y="399"/>
                  <a:pt x="177" y="420"/>
                </a:cubicBezTo>
                <a:cubicBezTo>
                  <a:pt x="182" y="443"/>
                  <a:pt x="189" y="466"/>
                  <a:pt x="193" y="490"/>
                </a:cubicBezTo>
                <a:cubicBezTo>
                  <a:pt x="195" y="501"/>
                  <a:pt x="193" y="512"/>
                  <a:pt x="191" y="523"/>
                </a:cubicBezTo>
                <a:cubicBezTo>
                  <a:pt x="188" y="538"/>
                  <a:pt x="184" y="553"/>
                  <a:pt x="180" y="568"/>
                </a:cubicBezTo>
                <a:cubicBezTo>
                  <a:pt x="179" y="576"/>
                  <a:pt x="176" y="583"/>
                  <a:pt x="173" y="590"/>
                </a:cubicBezTo>
                <a:cubicBezTo>
                  <a:pt x="169" y="607"/>
                  <a:pt x="164" y="626"/>
                  <a:pt x="176" y="640"/>
                </a:cubicBezTo>
                <a:cubicBezTo>
                  <a:pt x="185" y="651"/>
                  <a:pt x="198" y="659"/>
                  <a:pt x="210" y="665"/>
                </a:cubicBezTo>
                <a:cubicBezTo>
                  <a:pt x="222" y="670"/>
                  <a:pt x="226" y="678"/>
                  <a:pt x="217" y="687"/>
                </a:cubicBezTo>
                <a:cubicBezTo>
                  <a:pt x="213" y="691"/>
                  <a:pt x="206" y="696"/>
                  <a:pt x="200" y="695"/>
                </a:cubicBezTo>
                <a:cubicBezTo>
                  <a:pt x="185" y="695"/>
                  <a:pt x="171" y="691"/>
                  <a:pt x="156" y="689"/>
                </a:cubicBezTo>
                <a:cubicBezTo>
                  <a:pt x="148" y="688"/>
                  <a:pt x="140" y="689"/>
                  <a:pt x="132" y="692"/>
                </a:cubicBezTo>
                <a:cubicBezTo>
                  <a:pt x="124" y="694"/>
                  <a:pt x="116" y="700"/>
                  <a:pt x="108" y="704"/>
                </a:cubicBezTo>
                <a:cubicBezTo>
                  <a:pt x="101" y="704"/>
                  <a:pt x="95" y="704"/>
                  <a:pt x="88" y="704"/>
                </a:cubicBezTo>
                <a:cubicBezTo>
                  <a:pt x="82" y="701"/>
                  <a:pt x="76" y="698"/>
                  <a:pt x="69" y="695"/>
                </a:cubicBezTo>
                <a:cubicBezTo>
                  <a:pt x="65" y="693"/>
                  <a:pt x="61" y="690"/>
                  <a:pt x="57" y="690"/>
                </a:cubicBezTo>
                <a:cubicBezTo>
                  <a:pt x="46" y="690"/>
                  <a:pt x="40" y="685"/>
                  <a:pt x="40" y="674"/>
                </a:cubicBezTo>
                <a:cubicBezTo>
                  <a:pt x="41" y="658"/>
                  <a:pt x="45" y="642"/>
                  <a:pt x="44" y="626"/>
                </a:cubicBezTo>
                <a:cubicBezTo>
                  <a:pt x="42" y="602"/>
                  <a:pt x="38" y="577"/>
                  <a:pt x="34" y="553"/>
                </a:cubicBezTo>
                <a:cubicBezTo>
                  <a:pt x="34" y="549"/>
                  <a:pt x="33" y="545"/>
                  <a:pt x="34" y="541"/>
                </a:cubicBezTo>
                <a:cubicBezTo>
                  <a:pt x="36" y="525"/>
                  <a:pt x="39" y="509"/>
                  <a:pt x="33" y="492"/>
                </a:cubicBezTo>
                <a:cubicBezTo>
                  <a:pt x="31" y="489"/>
                  <a:pt x="34" y="483"/>
                  <a:pt x="34" y="479"/>
                </a:cubicBezTo>
                <a:cubicBezTo>
                  <a:pt x="34" y="470"/>
                  <a:pt x="34" y="461"/>
                  <a:pt x="34" y="452"/>
                </a:cubicBezTo>
                <a:cubicBezTo>
                  <a:pt x="33" y="443"/>
                  <a:pt x="32" y="434"/>
                  <a:pt x="32" y="425"/>
                </a:cubicBezTo>
                <a:cubicBezTo>
                  <a:pt x="31" y="415"/>
                  <a:pt x="32" y="404"/>
                  <a:pt x="32" y="393"/>
                </a:cubicBezTo>
                <a:cubicBezTo>
                  <a:pt x="30" y="393"/>
                  <a:pt x="28" y="393"/>
                  <a:pt x="26" y="393"/>
                </a:cubicBezTo>
                <a:cubicBezTo>
                  <a:pt x="26" y="398"/>
                  <a:pt x="25" y="402"/>
                  <a:pt x="25" y="406"/>
                </a:cubicBezTo>
                <a:cubicBezTo>
                  <a:pt x="25" y="438"/>
                  <a:pt x="26" y="470"/>
                  <a:pt x="27" y="501"/>
                </a:cubicBezTo>
                <a:cubicBezTo>
                  <a:pt x="27" y="506"/>
                  <a:pt x="28" y="513"/>
                  <a:pt x="20" y="512"/>
                </a:cubicBezTo>
                <a:cubicBezTo>
                  <a:pt x="12" y="512"/>
                  <a:pt x="12" y="507"/>
                  <a:pt x="13" y="501"/>
                </a:cubicBezTo>
                <a:cubicBezTo>
                  <a:pt x="15" y="468"/>
                  <a:pt x="17" y="435"/>
                  <a:pt x="18" y="403"/>
                </a:cubicBezTo>
                <a:cubicBezTo>
                  <a:pt x="18" y="388"/>
                  <a:pt x="15" y="386"/>
                  <a:pt x="0" y="391"/>
                </a:cubicBezTo>
                <a:cubicBezTo>
                  <a:pt x="0" y="389"/>
                  <a:pt x="0" y="388"/>
                  <a:pt x="0" y="386"/>
                </a:cubicBezTo>
                <a:close/>
                <a:moveTo>
                  <a:pt x="109" y="455"/>
                </a:moveTo>
                <a:cubicBezTo>
                  <a:pt x="108" y="455"/>
                  <a:pt x="107" y="455"/>
                  <a:pt x="106" y="455"/>
                </a:cubicBezTo>
                <a:cubicBezTo>
                  <a:pt x="104" y="464"/>
                  <a:pt x="103" y="473"/>
                  <a:pt x="101" y="482"/>
                </a:cubicBezTo>
                <a:cubicBezTo>
                  <a:pt x="98" y="500"/>
                  <a:pt x="104" y="521"/>
                  <a:pt x="88" y="536"/>
                </a:cubicBezTo>
                <a:cubicBezTo>
                  <a:pt x="87" y="537"/>
                  <a:pt x="86" y="540"/>
                  <a:pt x="86" y="541"/>
                </a:cubicBezTo>
                <a:cubicBezTo>
                  <a:pt x="88" y="554"/>
                  <a:pt x="82" y="567"/>
                  <a:pt x="89" y="580"/>
                </a:cubicBezTo>
                <a:cubicBezTo>
                  <a:pt x="91" y="584"/>
                  <a:pt x="88" y="592"/>
                  <a:pt x="86" y="597"/>
                </a:cubicBezTo>
                <a:cubicBezTo>
                  <a:pt x="84" y="602"/>
                  <a:pt x="82" y="605"/>
                  <a:pt x="86" y="611"/>
                </a:cubicBezTo>
                <a:cubicBezTo>
                  <a:pt x="90" y="616"/>
                  <a:pt x="93" y="624"/>
                  <a:pt x="92" y="630"/>
                </a:cubicBezTo>
                <a:cubicBezTo>
                  <a:pt x="88" y="647"/>
                  <a:pt x="100" y="653"/>
                  <a:pt x="109" y="663"/>
                </a:cubicBezTo>
                <a:cubicBezTo>
                  <a:pt x="115" y="646"/>
                  <a:pt x="124" y="631"/>
                  <a:pt x="116" y="617"/>
                </a:cubicBezTo>
                <a:cubicBezTo>
                  <a:pt x="121" y="610"/>
                  <a:pt x="126" y="605"/>
                  <a:pt x="126" y="600"/>
                </a:cubicBezTo>
                <a:cubicBezTo>
                  <a:pt x="128" y="575"/>
                  <a:pt x="129" y="550"/>
                  <a:pt x="130" y="526"/>
                </a:cubicBezTo>
                <a:cubicBezTo>
                  <a:pt x="130" y="522"/>
                  <a:pt x="132" y="517"/>
                  <a:pt x="131" y="513"/>
                </a:cubicBezTo>
                <a:cubicBezTo>
                  <a:pt x="128" y="502"/>
                  <a:pt x="125" y="492"/>
                  <a:pt x="121" y="481"/>
                </a:cubicBezTo>
                <a:cubicBezTo>
                  <a:pt x="117" y="472"/>
                  <a:pt x="113" y="464"/>
                  <a:pt x="109" y="45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9" name="Google Shape;3589;p36"/>
          <p:cNvSpPr/>
          <p:nvPr/>
        </p:nvSpPr>
        <p:spPr>
          <a:xfrm>
            <a:off x="6714237" y="3147029"/>
            <a:ext cx="185082" cy="651208"/>
          </a:xfrm>
          <a:custGeom>
            <a:rect b="b" l="l" r="r" t="t"/>
            <a:pathLst>
              <a:path extrusionOk="0" h="318" w="88">
                <a:moveTo>
                  <a:pt x="0" y="5"/>
                </a:moveTo>
                <a:cubicBezTo>
                  <a:pt x="15" y="0"/>
                  <a:pt x="18" y="2"/>
                  <a:pt x="18" y="17"/>
                </a:cubicBezTo>
                <a:cubicBezTo>
                  <a:pt x="17" y="49"/>
                  <a:pt x="15" y="82"/>
                  <a:pt x="13" y="115"/>
                </a:cubicBezTo>
                <a:cubicBezTo>
                  <a:pt x="12" y="121"/>
                  <a:pt x="12" y="126"/>
                  <a:pt x="20" y="126"/>
                </a:cubicBezTo>
                <a:cubicBezTo>
                  <a:pt x="28" y="127"/>
                  <a:pt x="27" y="120"/>
                  <a:pt x="27" y="115"/>
                </a:cubicBezTo>
                <a:cubicBezTo>
                  <a:pt x="26" y="84"/>
                  <a:pt x="25" y="52"/>
                  <a:pt x="25" y="20"/>
                </a:cubicBezTo>
                <a:cubicBezTo>
                  <a:pt x="25" y="16"/>
                  <a:pt x="26" y="12"/>
                  <a:pt x="26" y="7"/>
                </a:cubicBezTo>
                <a:cubicBezTo>
                  <a:pt x="28" y="7"/>
                  <a:pt x="30" y="7"/>
                  <a:pt x="32" y="7"/>
                </a:cubicBezTo>
                <a:cubicBezTo>
                  <a:pt x="32" y="18"/>
                  <a:pt x="31" y="29"/>
                  <a:pt x="32" y="39"/>
                </a:cubicBezTo>
                <a:cubicBezTo>
                  <a:pt x="32" y="48"/>
                  <a:pt x="33" y="57"/>
                  <a:pt x="34" y="66"/>
                </a:cubicBezTo>
                <a:cubicBezTo>
                  <a:pt x="34" y="75"/>
                  <a:pt x="34" y="84"/>
                  <a:pt x="34" y="93"/>
                </a:cubicBezTo>
                <a:cubicBezTo>
                  <a:pt x="34" y="97"/>
                  <a:pt x="31" y="103"/>
                  <a:pt x="33" y="106"/>
                </a:cubicBezTo>
                <a:cubicBezTo>
                  <a:pt x="39" y="123"/>
                  <a:pt x="36" y="139"/>
                  <a:pt x="34" y="155"/>
                </a:cubicBezTo>
                <a:cubicBezTo>
                  <a:pt x="33" y="159"/>
                  <a:pt x="34" y="163"/>
                  <a:pt x="34" y="167"/>
                </a:cubicBezTo>
                <a:cubicBezTo>
                  <a:pt x="38" y="191"/>
                  <a:pt x="42" y="216"/>
                  <a:pt x="44" y="240"/>
                </a:cubicBezTo>
                <a:cubicBezTo>
                  <a:pt x="45" y="256"/>
                  <a:pt x="41" y="272"/>
                  <a:pt x="40" y="288"/>
                </a:cubicBezTo>
                <a:cubicBezTo>
                  <a:pt x="40" y="299"/>
                  <a:pt x="46" y="304"/>
                  <a:pt x="57" y="304"/>
                </a:cubicBezTo>
                <a:cubicBezTo>
                  <a:pt x="61" y="304"/>
                  <a:pt x="65" y="307"/>
                  <a:pt x="69" y="309"/>
                </a:cubicBezTo>
                <a:cubicBezTo>
                  <a:pt x="76" y="312"/>
                  <a:pt x="82" y="315"/>
                  <a:pt x="88" y="318"/>
                </a:cubicBezTo>
                <a:cubicBezTo>
                  <a:pt x="59" y="318"/>
                  <a:pt x="30" y="318"/>
                  <a:pt x="0" y="318"/>
                </a:cubicBezTo>
                <a:cubicBezTo>
                  <a:pt x="0" y="214"/>
                  <a:pt x="0" y="109"/>
                  <a:pt x="0"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590" name="Google Shape;3590;p36"/>
          <p:cNvGrpSpPr/>
          <p:nvPr/>
        </p:nvGrpSpPr>
        <p:grpSpPr>
          <a:xfrm>
            <a:off x="6228481" y="5006160"/>
            <a:ext cx="1446364" cy="1124187"/>
            <a:chOff x="7735600" y="2584936"/>
            <a:chExt cx="1446364" cy="1124187"/>
          </a:xfrm>
        </p:grpSpPr>
        <p:sp>
          <p:nvSpPr>
            <p:cNvPr id="3591" name="Google Shape;3591;p36"/>
            <p:cNvSpPr/>
            <p:nvPr/>
          </p:nvSpPr>
          <p:spPr>
            <a:xfrm>
              <a:off x="8606161" y="3304688"/>
              <a:ext cx="479836" cy="205644"/>
            </a:xfrm>
            <a:custGeom>
              <a:rect b="b" l="l" r="r" t="t"/>
              <a:pathLst>
                <a:path extrusionOk="0" h="99" w="233">
                  <a:moveTo>
                    <a:pt x="97" y="80"/>
                  </a:moveTo>
                  <a:cubicBezTo>
                    <a:pt x="92" y="87"/>
                    <a:pt x="89" y="92"/>
                    <a:pt x="86" y="97"/>
                  </a:cubicBezTo>
                  <a:cubicBezTo>
                    <a:pt x="85" y="98"/>
                    <a:pt x="83" y="99"/>
                    <a:pt x="81" y="99"/>
                  </a:cubicBezTo>
                  <a:cubicBezTo>
                    <a:pt x="55" y="99"/>
                    <a:pt x="28" y="99"/>
                    <a:pt x="0" y="99"/>
                  </a:cubicBezTo>
                  <a:cubicBezTo>
                    <a:pt x="25" y="65"/>
                    <a:pt x="50" y="33"/>
                    <a:pt x="75" y="0"/>
                  </a:cubicBezTo>
                  <a:cubicBezTo>
                    <a:pt x="128" y="32"/>
                    <a:pt x="180" y="65"/>
                    <a:pt x="233" y="97"/>
                  </a:cubicBezTo>
                  <a:cubicBezTo>
                    <a:pt x="233" y="98"/>
                    <a:pt x="233" y="99"/>
                    <a:pt x="233" y="99"/>
                  </a:cubicBezTo>
                  <a:cubicBezTo>
                    <a:pt x="215" y="99"/>
                    <a:pt x="198" y="99"/>
                    <a:pt x="180" y="99"/>
                  </a:cubicBezTo>
                  <a:cubicBezTo>
                    <a:pt x="178" y="99"/>
                    <a:pt x="176" y="96"/>
                    <a:pt x="175" y="94"/>
                  </a:cubicBezTo>
                  <a:cubicBezTo>
                    <a:pt x="168" y="83"/>
                    <a:pt x="159" y="77"/>
                    <a:pt x="147" y="71"/>
                  </a:cubicBezTo>
                  <a:cubicBezTo>
                    <a:pt x="126" y="60"/>
                    <a:pt x="106" y="48"/>
                    <a:pt x="86" y="36"/>
                  </a:cubicBezTo>
                  <a:cubicBezTo>
                    <a:pt x="83" y="35"/>
                    <a:pt x="81" y="33"/>
                    <a:pt x="77" y="31"/>
                  </a:cubicBezTo>
                  <a:cubicBezTo>
                    <a:pt x="66" y="47"/>
                    <a:pt x="54" y="63"/>
                    <a:pt x="42" y="80"/>
                  </a:cubicBezTo>
                  <a:cubicBezTo>
                    <a:pt x="61" y="80"/>
                    <a:pt x="78" y="80"/>
                    <a:pt x="97" y="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2" name="Google Shape;3592;p36"/>
            <p:cNvSpPr/>
            <p:nvPr/>
          </p:nvSpPr>
          <p:spPr>
            <a:xfrm>
              <a:off x="8866643" y="3256706"/>
              <a:ext cx="315321" cy="212501"/>
            </a:xfrm>
            <a:custGeom>
              <a:rect b="b" l="l" r="r" t="t"/>
              <a:pathLst>
                <a:path extrusionOk="0" h="102" w="153">
                  <a:moveTo>
                    <a:pt x="56" y="0"/>
                  </a:moveTo>
                  <a:cubicBezTo>
                    <a:pt x="87" y="31"/>
                    <a:pt x="119" y="64"/>
                    <a:pt x="153" y="99"/>
                  </a:cubicBezTo>
                  <a:cubicBezTo>
                    <a:pt x="143" y="99"/>
                    <a:pt x="135" y="99"/>
                    <a:pt x="127" y="99"/>
                  </a:cubicBezTo>
                  <a:cubicBezTo>
                    <a:pt x="117" y="99"/>
                    <a:pt x="107" y="98"/>
                    <a:pt x="97" y="99"/>
                  </a:cubicBezTo>
                  <a:cubicBezTo>
                    <a:pt x="77" y="102"/>
                    <a:pt x="63" y="91"/>
                    <a:pt x="46" y="80"/>
                  </a:cubicBezTo>
                  <a:cubicBezTo>
                    <a:pt x="65" y="80"/>
                    <a:pt x="82" y="80"/>
                    <a:pt x="98" y="80"/>
                  </a:cubicBezTo>
                  <a:cubicBezTo>
                    <a:pt x="99" y="79"/>
                    <a:pt x="99" y="78"/>
                    <a:pt x="100" y="77"/>
                  </a:cubicBezTo>
                  <a:cubicBezTo>
                    <a:pt x="85" y="62"/>
                    <a:pt x="69" y="46"/>
                    <a:pt x="54" y="31"/>
                  </a:cubicBezTo>
                  <a:cubicBezTo>
                    <a:pt x="43" y="42"/>
                    <a:pt x="32" y="53"/>
                    <a:pt x="21" y="64"/>
                  </a:cubicBezTo>
                  <a:cubicBezTo>
                    <a:pt x="14" y="60"/>
                    <a:pt x="7" y="56"/>
                    <a:pt x="0" y="52"/>
                  </a:cubicBezTo>
                  <a:cubicBezTo>
                    <a:pt x="19" y="34"/>
                    <a:pt x="37" y="17"/>
                    <a:pt x="56"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3" name="Google Shape;3593;p36"/>
            <p:cNvSpPr/>
            <p:nvPr/>
          </p:nvSpPr>
          <p:spPr>
            <a:xfrm>
              <a:off x="8763824" y="3455493"/>
              <a:ext cx="226210" cy="143953"/>
            </a:xfrm>
            <a:custGeom>
              <a:rect b="b" l="l" r="r" t="t"/>
              <a:pathLst>
                <a:path extrusionOk="0" h="69" w="108">
                  <a:moveTo>
                    <a:pt x="101" y="49"/>
                  </a:moveTo>
                  <a:cubicBezTo>
                    <a:pt x="103" y="49"/>
                    <a:pt x="106" y="50"/>
                    <a:pt x="108" y="50"/>
                  </a:cubicBezTo>
                  <a:cubicBezTo>
                    <a:pt x="108" y="56"/>
                    <a:pt x="108" y="62"/>
                    <a:pt x="108" y="69"/>
                  </a:cubicBezTo>
                  <a:cubicBezTo>
                    <a:pt x="72" y="69"/>
                    <a:pt x="36" y="69"/>
                    <a:pt x="0" y="69"/>
                  </a:cubicBezTo>
                  <a:cubicBezTo>
                    <a:pt x="0" y="63"/>
                    <a:pt x="0" y="57"/>
                    <a:pt x="0" y="53"/>
                  </a:cubicBezTo>
                  <a:cubicBezTo>
                    <a:pt x="3" y="49"/>
                    <a:pt x="7" y="46"/>
                    <a:pt x="8" y="43"/>
                  </a:cubicBezTo>
                  <a:cubicBezTo>
                    <a:pt x="11" y="18"/>
                    <a:pt x="30" y="0"/>
                    <a:pt x="54" y="0"/>
                  </a:cubicBezTo>
                  <a:cubicBezTo>
                    <a:pt x="79" y="0"/>
                    <a:pt x="98" y="19"/>
                    <a:pt x="100" y="44"/>
                  </a:cubicBezTo>
                  <a:cubicBezTo>
                    <a:pt x="100" y="45"/>
                    <a:pt x="100" y="46"/>
                    <a:pt x="101" y="49"/>
                  </a:cubicBezTo>
                  <a:close/>
                  <a:moveTo>
                    <a:pt x="28" y="48"/>
                  </a:moveTo>
                  <a:cubicBezTo>
                    <a:pt x="46" y="48"/>
                    <a:pt x="63" y="48"/>
                    <a:pt x="80" y="48"/>
                  </a:cubicBezTo>
                  <a:cubicBezTo>
                    <a:pt x="80" y="31"/>
                    <a:pt x="69" y="20"/>
                    <a:pt x="53" y="20"/>
                  </a:cubicBezTo>
                  <a:cubicBezTo>
                    <a:pt x="38" y="20"/>
                    <a:pt x="27" y="32"/>
                    <a:pt x="28" y="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4" name="Google Shape;3594;p36"/>
            <p:cNvSpPr/>
            <p:nvPr/>
          </p:nvSpPr>
          <p:spPr>
            <a:xfrm>
              <a:off x="8770676" y="3414364"/>
              <a:ext cx="102824" cy="47986"/>
            </a:xfrm>
            <a:custGeom>
              <a:rect b="b" l="l" r="r" t="t"/>
              <a:pathLst>
                <a:path extrusionOk="0" h="24" w="51">
                  <a:moveTo>
                    <a:pt x="51" y="18"/>
                  </a:moveTo>
                  <a:cubicBezTo>
                    <a:pt x="34" y="20"/>
                    <a:pt x="18" y="22"/>
                    <a:pt x="2" y="24"/>
                  </a:cubicBezTo>
                  <a:cubicBezTo>
                    <a:pt x="1" y="23"/>
                    <a:pt x="1" y="22"/>
                    <a:pt x="0" y="21"/>
                  </a:cubicBezTo>
                  <a:cubicBezTo>
                    <a:pt x="7" y="15"/>
                    <a:pt x="13" y="8"/>
                    <a:pt x="20" y="1"/>
                  </a:cubicBezTo>
                  <a:cubicBezTo>
                    <a:pt x="21" y="0"/>
                    <a:pt x="25" y="0"/>
                    <a:pt x="26" y="1"/>
                  </a:cubicBezTo>
                  <a:cubicBezTo>
                    <a:pt x="35" y="6"/>
                    <a:pt x="43" y="11"/>
                    <a:pt x="51" y="15"/>
                  </a:cubicBezTo>
                  <a:cubicBezTo>
                    <a:pt x="51" y="16"/>
                    <a:pt x="51" y="17"/>
                    <a:pt x="51"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5" name="Google Shape;3595;p36"/>
            <p:cNvSpPr/>
            <p:nvPr/>
          </p:nvSpPr>
          <p:spPr>
            <a:xfrm>
              <a:off x="8818662" y="3496622"/>
              <a:ext cx="109677" cy="61695"/>
            </a:xfrm>
            <a:custGeom>
              <a:rect b="b" l="l" r="r" t="t"/>
              <a:pathLst>
                <a:path extrusionOk="0" h="28" w="53">
                  <a:moveTo>
                    <a:pt x="1" y="28"/>
                  </a:moveTo>
                  <a:cubicBezTo>
                    <a:pt x="0" y="12"/>
                    <a:pt x="11" y="0"/>
                    <a:pt x="26" y="0"/>
                  </a:cubicBezTo>
                  <a:cubicBezTo>
                    <a:pt x="42" y="0"/>
                    <a:pt x="53" y="11"/>
                    <a:pt x="53" y="28"/>
                  </a:cubicBezTo>
                  <a:cubicBezTo>
                    <a:pt x="36" y="28"/>
                    <a:pt x="19" y="28"/>
                    <a:pt x="1" y="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6" name="Google Shape;3596;p36"/>
            <p:cNvSpPr/>
            <p:nvPr/>
          </p:nvSpPr>
          <p:spPr>
            <a:xfrm>
              <a:off x="7735600" y="2584936"/>
              <a:ext cx="870561" cy="1124187"/>
            </a:xfrm>
            <a:custGeom>
              <a:rect b="b" l="l" r="r" t="t"/>
              <a:pathLst>
                <a:path extrusionOk="0" h="543" w="421">
                  <a:moveTo>
                    <a:pt x="172" y="351"/>
                  </a:moveTo>
                  <a:cubicBezTo>
                    <a:pt x="172" y="355"/>
                    <a:pt x="172" y="358"/>
                    <a:pt x="172" y="361"/>
                  </a:cubicBezTo>
                  <a:cubicBezTo>
                    <a:pt x="173" y="366"/>
                    <a:pt x="173" y="370"/>
                    <a:pt x="174" y="374"/>
                  </a:cubicBezTo>
                  <a:cubicBezTo>
                    <a:pt x="174" y="381"/>
                    <a:pt x="175" y="387"/>
                    <a:pt x="175" y="393"/>
                  </a:cubicBezTo>
                  <a:cubicBezTo>
                    <a:pt x="175" y="398"/>
                    <a:pt x="175" y="403"/>
                    <a:pt x="175" y="408"/>
                  </a:cubicBezTo>
                  <a:cubicBezTo>
                    <a:pt x="174" y="411"/>
                    <a:pt x="173" y="414"/>
                    <a:pt x="172" y="417"/>
                  </a:cubicBezTo>
                  <a:cubicBezTo>
                    <a:pt x="171" y="419"/>
                    <a:pt x="171" y="421"/>
                    <a:pt x="172" y="423"/>
                  </a:cubicBezTo>
                  <a:cubicBezTo>
                    <a:pt x="174" y="427"/>
                    <a:pt x="176" y="431"/>
                    <a:pt x="177" y="435"/>
                  </a:cubicBezTo>
                  <a:cubicBezTo>
                    <a:pt x="178" y="437"/>
                    <a:pt x="177" y="440"/>
                    <a:pt x="176" y="443"/>
                  </a:cubicBezTo>
                  <a:cubicBezTo>
                    <a:pt x="174" y="445"/>
                    <a:pt x="171" y="448"/>
                    <a:pt x="169" y="451"/>
                  </a:cubicBezTo>
                  <a:cubicBezTo>
                    <a:pt x="169" y="451"/>
                    <a:pt x="169" y="452"/>
                    <a:pt x="169" y="453"/>
                  </a:cubicBezTo>
                  <a:cubicBezTo>
                    <a:pt x="170" y="457"/>
                    <a:pt x="170" y="461"/>
                    <a:pt x="169" y="466"/>
                  </a:cubicBezTo>
                  <a:cubicBezTo>
                    <a:pt x="168" y="468"/>
                    <a:pt x="168" y="471"/>
                    <a:pt x="167" y="474"/>
                  </a:cubicBezTo>
                  <a:cubicBezTo>
                    <a:pt x="165" y="479"/>
                    <a:pt x="161" y="482"/>
                    <a:pt x="156" y="483"/>
                  </a:cubicBezTo>
                  <a:cubicBezTo>
                    <a:pt x="152" y="484"/>
                    <a:pt x="148" y="485"/>
                    <a:pt x="143" y="485"/>
                  </a:cubicBezTo>
                  <a:cubicBezTo>
                    <a:pt x="139" y="485"/>
                    <a:pt x="137" y="482"/>
                    <a:pt x="137" y="477"/>
                  </a:cubicBezTo>
                  <a:cubicBezTo>
                    <a:pt x="138" y="472"/>
                    <a:pt x="140" y="467"/>
                    <a:pt x="142" y="462"/>
                  </a:cubicBezTo>
                  <a:cubicBezTo>
                    <a:pt x="144" y="456"/>
                    <a:pt x="146" y="451"/>
                    <a:pt x="144" y="444"/>
                  </a:cubicBezTo>
                  <a:cubicBezTo>
                    <a:pt x="142" y="441"/>
                    <a:pt x="141" y="437"/>
                    <a:pt x="143" y="433"/>
                  </a:cubicBezTo>
                  <a:cubicBezTo>
                    <a:pt x="143" y="432"/>
                    <a:pt x="143" y="431"/>
                    <a:pt x="143" y="430"/>
                  </a:cubicBezTo>
                  <a:cubicBezTo>
                    <a:pt x="140" y="425"/>
                    <a:pt x="142" y="419"/>
                    <a:pt x="144" y="414"/>
                  </a:cubicBezTo>
                  <a:cubicBezTo>
                    <a:pt x="145" y="410"/>
                    <a:pt x="148" y="405"/>
                    <a:pt x="147" y="401"/>
                  </a:cubicBezTo>
                  <a:cubicBezTo>
                    <a:pt x="147" y="399"/>
                    <a:pt x="147" y="398"/>
                    <a:pt x="147" y="397"/>
                  </a:cubicBezTo>
                  <a:cubicBezTo>
                    <a:pt x="145" y="387"/>
                    <a:pt x="142" y="377"/>
                    <a:pt x="140" y="367"/>
                  </a:cubicBezTo>
                  <a:cubicBezTo>
                    <a:pt x="139" y="362"/>
                    <a:pt x="138" y="356"/>
                    <a:pt x="137" y="351"/>
                  </a:cubicBezTo>
                  <a:cubicBezTo>
                    <a:pt x="126" y="353"/>
                    <a:pt x="115" y="354"/>
                    <a:pt x="104" y="356"/>
                  </a:cubicBezTo>
                  <a:cubicBezTo>
                    <a:pt x="103" y="361"/>
                    <a:pt x="103" y="365"/>
                    <a:pt x="102" y="369"/>
                  </a:cubicBezTo>
                  <a:cubicBezTo>
                    <a:pt x="101" y="378"/>
                    <a:pt x="100" y="388"/>
                    <a:pt x="98" y="397"/>
                  </a:cubicBezTo>
                  <a:cubicBezTo>
                    <a:pt x="98" y="403"/>
                    <a:pt x="96" y="409"/>
                    <a:pt x="96" y="416"/>
                  </a:cubicBezTo>
                  <a:cubicBezTo>
                    <a:pt x="96" y="422"/>
                    <a:pt x="97" y="428"/>
                    <a:pt x="99" y="435"/>
                  </a:cubicBezTo>
                  <a:cubicBezTo>
                    <a:pt x="101" y="439"/>
                    <a:pt x="101" y="443"/>
                    <a:pt x="100" y="448"/>
                  </a:cubicBezTo>
                  <a:cubicBezTo>
                    <a:pt x="99" y="453"/>
                    <a:pt x="98" y="457"/>
                    <a:pt x="101" y="462"/>
                  </a:cubicBezTo>
                  <a:cubicBezTo>
                    <a:pt x="101" y="464"/>
                    <a:pt x="100" y="466"/>
                    <a:pt x="97" y="467"/>
                  </a:cubicBezTo>
                  <a:cubicBezTo>
                    <a:pt x="94" y="468"/>
                    <a:pt x="91" y="469"/>
                    <a:pt x="88" y="469"/>
                  </a:cubicBezTo>
                  <a:cubicBezTo>
                    <a:pt x="87" y="470"/>
                    <a:pt x="86" y="471"/>
                    <a:pt x="86" y="472"/>
                  </a:cubicBezTo>
                  <a:cubicBezTo>
                    <a:pt x="86" y="480"/>
                    <a:pt x="85" y="487"/>
                    <a:pt x="85" y="495"/>
                  </a:cubicBezTo>
                  <a:cubicBezTo>
                    <a:pt x="85" y="497"/>
                    <a:pt x="83" y="498"/>
                    <a:pt x="82" y="499"/>
                  </a:cubicBezTo>
                  <a:cubicBezTo>
                    <a:pt x="81" y="499"/>
                    <a:pt x="79" y="498"/>
                    <a:pt x="79" y="498"/>
                  </a:cubicBezTo>
                  <a:cubicBezTo>
                    <a:pt x="78" y="497"/>
                    <a:pt x="78" y="496"/>
                    <a:pt x="78" y="495"/>
                  </a:cubicBezTo>
                  <a:cubicBezTo>
                    <a:pt x="78" y="488"/>
                    <a:pt x="78" y="481"/>
                    <a:pt x="79" y="474"/>
                  </a:cubicBezTo>
                  <a:cubicBezTo>
                    <a:pt x="79" y="473"/>
                    <a:pt x="79" y="473"/>
                    <a:pt x="79" y="471"/>
                  </a:cubicBezTo>
                  <a:cubicBezTo>
                    <a:pt x="76" y="476"/>
                    <a:pt x="74" y="479"/>
                    <a:pt x="70" y="480"/>
                  </a:cubicBezTo>
                  <a:cubicBezTo>
                    <a:pt x="66" y="481"/>
                    <a:pt x="62" y="483"/>
                    <a:pt x="58" y="484"/>
                  </a:cubicBezTo>
                  <a:cubicBezTo>
                    <a:pt x="57" y="501"/>
                    <a:pt x="56" y="518"/>
                    <a:pt x="56" y="536"/>
                  </a:cubicBezTo>
                  <a:cubicBezTo>
                    <a:pt x="53" y="535"/>
                    <a:pt x="50" y="535"/>
                    <a:pt x="48" y="535"/>
                  </a:cubicBezTo>
                  <a:cubicBezTo>
                    <a:pt x="47" y="535"/>
                    <a:pt x="47" y="534"/>
                    <a:pt x="47" y="533"/>
                  </a:cubicBezTo>
                  <a:cubicBezTo>
                    <a:pt x="47" y="521"/>
                    <a:pt x="48" y="510"/>
                    <a:pt x="48" y="498"/>
                  </a:cubicBezTo>
                  <a:cubicBezTo>
                    <a:pt x="48" y="494"/>
                    <a:pt x="48" y="490"/>
                    <a:pt x="48" y="485"/>
                  </a:cubicBezTo>
                  <a:cubicBezTo>
                    <a:pt x="47" y="485"/>
                    <a:pt x="45" y="485"/>
                    <a:pt x="44" y="485"/>
                  </a:cubicBezTo>
                  <a:cubicBezTo>
                    <a:pt x="41" y="484"/>
                    <a:pt x="39" y="483"/>
                    <a:pt x="38" y="480"/>
                  </a:cubicBezTo>
                  <a:cubicBezTo>
                    <a:pt x="38" y="478"/>
                    <a:pt x="39" y="475"/>
                    <a:pt x="42" y="473"/>
                  </a:cubicBezTo>
                  <a:cubicBezTo>
                    <a:pt x="44" y="472"/>
                    <a:pt x="45" y="471"/>
                    <a:pt x="47" y="471"/>
                  </a:cubicBezTo>
                  <a:cubicBezTo>
                    <a:pt x="49" y="470"/>
                    <a:pt x="49" y="469"/>
                    <a:pt x="49" y="467"/>
                  </a:cubicBezTo>
                  <a:cubicBezTo>
                    <a:pt x="49" y="460"/>
                    <a:pt x="49" y="453"/>
                    <a:pt x="50" y="446"/>
                  </a:cubicBezTo>
                  <a:cubicBezTo>
                    <a:pt x="51" y="439"/>
                    <a:pt x="52" y="432"/>
                    <a:pt x="54" y="426"/>
                  </a:cubicBezTo>
                  <a:cubicBezTo>
                    <a:pt x="58" y="416"/>
                    <a:pt x="62" y="407"/>
                    <a:pt x="65" y="397"/>
                  </a:cubicBezTo>
                  <a:cubicBezTo>
                    <a:pt x="66" y="394"/>
                    <a:pt x="68" y="392"/>
                    <a:pt x="69" y="389"/>
                  </a:cubicBezTo>
                  <a:cubicBezTo>
                    <a:pt x="70" y="387"/>
                    <a:pt x="70" y="385"/>
                    <a:pt x="70" y="383"/>
                  </a:cubicBezTo>
                  <a:cubicBezTo>
                    <a:pt x="71" y="373"/>
                    <a:pt x="72" y="364"/>
                    <a:pt x="73" y="354"/>
                  </a:cubicBezTo>
                  <a:cubicBezTo>
                    <a:pt x="73" y="350"/>
                    <a:pt x="73" y="346"/>
                    <a:pt x="74" y="342"/>
                  </a:cubicBezTo>
                  <a:cubicBezTo>
                    <a:pt x="74" y="338"/>
                    <a:pt x="75" y="334"/>
                    <a:pt x="75" y="330"/>
                  </a:cubicBezTo>
                  <a:cubicBezTo>
                    <a:pt x="75" y="326"/>
                    <a:pt x="75" y="321"/>
                    <a:pt x="74" y="317"/>
                  </a:cubicBezTo>
                  <a:cubicBezTo>
                    <a:pt x="71" y="317"/>
                    <a:pt x="67" y="317"/>
                    <a:pt x="63" y="316"/>
                  </a:cubicBezTo>
                  <a:cubicBezTo>
                    <a:pt x="51" y="316"/>
                    <a:pt x="39" y="315"/>
                    <a:pt x="27" y="314"/>
                  </a:cubicBezTo>
                  <a:cubicBezTo>
                    <a:pt x="21" y="313"/>
                    <a:pt x="16" y="313"/>
                    <a:pt x="10" y="312"/>
                  </a:cubicBezTo>
                  <a:cubicBezTo>
                    <a:pt x="8" y="311"/>
                    <a:pt x="5" y="310"/>
                    <a:pt x="3" y="309"/>
                  </a:cubicBezTo>
                  <a:cubicBezTo>
                    <a:pt x="0" y="307"/>
                    <a:pt x="0" y="304"/>
                    <a:pt x="1" y="302"/>
                  </a:cubicBezTo>
                  <a:cubicBezTo>
                    <a:pt x="2" y="297"/>
                    <a:pt x="6" y="295"/>
                    <a:pt x="10" y="294"/>
                  </a:cubicBezTo>
                  <a:cubicBezTo>
                    <a:pt x="22" y="291"/>
                    <a:pt x="35" y="289"/>
                    <a:pt x="48" y="288"/>
                  </a:cubicBezTo>
                  <a:cubicBezTo>
                    <a:pt x="56" y="287"/>
                    <a:pt x="65" y="286"/>
                    <a:pt x="73" y="285"/>
                  </a:cubicBezTo>
                  <a:cubicBezTo>
                    <a:pt x="74" y="285"/>
                    <a:pt x="74" y="285"/>
                    <a:pt x="75" y="284"/>
                  </a:cubicBezTo>
                  <a:cubicBezTo>
                    <a:pt x="75" y="281"/>
                    <a:pt x="75" y="277"/>
                    <a:pt x="75" y="274"/>
                  </a:cubicBezTo>
                  <a:cubicBezTo>
                    <a:pt x="75" y="273"/>
                    <a:pt x="74" y="273"/>
                    <a:pt x="73" y="273"/>
                  </a:cubicBezTo>
                  <a:cubicBezTo>
                    <a:pt x="69" y="271"/>
                    <a:pt x="65" y="268"/>
                    <a:pt x="63" y="264"/>
                  </a:cubicBezTo>
                  <a:cubicBezTo>
                    <a:pt x="62" y="259"/>
                    <a:pt x="61" y="255"/>
                    <a:pt x="61" y="251"/>
                  </a:cubicBezTo>
                  <a:cubicBezTo>
                    <a:pt x="61" y="247"/>
                    <a:pt x="63" y="245"/>
                    <a:pt x="67" y="245"/>
                  </a:cubicBezTo>
                  <a:cubicBezTo>
                    <a:pt x="71" y="245"/>
                    <a:pt x="74" y="245"/>
                    <a:pt x="78" y="245"/>
                  </a:cubicBezTo>
                  <a:cubicBezTo>
                    <a:pt x="79" y="245"/>
                    <a:pt x="80" y="245"/>
                    <a:pt x="82" y="245"/>
                  </a:cubicBezTo>
                  <a:cubicBezTo>
                    <a:pt x="82" y="240"/>
                    <a:pt x="81" y="238"/>
                    <a:pt x="77" y="238"/>
                  </a:cubicBezTo>
                  <a:cubicBezTo>
                    <a:pt x="73" y="238"/>
                    <a:pt x="69" y="238"/>
                    <a:pt x="65" y="238"/>
                  </a:cubicBezTo>
                  <a:cubicBezTo>
                    <a:pt x="62" y="238"/>
                    <a:pt x="62" y="237"/>
                    <a:pt x="62" y="234"/>
                  </a:cubicBezTo>
                  <a:cubicBezTo>
                    <a:pt x="63" y="228"/>
                    <a:pt x="64" y="222"/>
                    <a:pt x="65" y="216"/>
                  </a:cubicBezTo>
                  <a:cubicBezTo>
                    <a:pt x="66" y="212"/>
                    <a:pt x="67" y="208"/>
                    <a:pt x="68" y="204"/>
                  </a:cubicBezTo>
                  <a:cubicBezTo>
                    <a:pt x="68" y="201"/>
                    <a:pt x="68" y="198"/>
                    <a:pt x="68" y="196"/>
                  </a:cubicBezTo>
                  <a:cubicBezTo>
                    <a:pt x="70" y="189"/>
                    <a:pt x="71" y="183"/>
                    <a:pt x="73" y="177"/>
                  </a:cubicBezTo>
                  <a:cubicBezTo>
                    <a:pt x="73" y="176"/>
                    <a:pt x="73" y="174"/>
                    <a:pt x="73" y="173"/>
                  </a:cubicBezTo>
                  <a:cubicBezTo>
                    <a:pt x="74" y="163"/>
                    <a:pt x="77" y="152"/>
                    <a:pt x="79" y="142"/>
                  </a:cubicBezTo>
                  <a:cubicBezTo>
                    <a:pt x="81" y="134"/>
                    <a:pt x="83" y="125"/>
                    <a:pt x="85" y="117"/>
                  </a:cubicBezTo>
                  <a:cubicBezTo>
                    <a:pt x="87" y="108"/>
                    <a:pt x="90" y="99"/>
                    <a:pt x="92" y="90"/>
                  </a:cubicBezTo>
                  <a:cubicBezTo>
                    <a:pt x="92" y="88"/>
                    <a:pt x="93" y="87"/>
                    <a:pt x="94" y="86"/>
                  </a:cubicBezTo>
                  <a:cubicBezTo>
                    <a:pt x="95" y="83"/>
                    <a:pt x="97" y="82"/>
                    <a:pt x="99" y="81"/>
                  </a:cubicBezTo>
                  <a:cubicBezTo>
                    <a:pt x="106" y="80"/>
                    <a:pt x="113" y="78"/>
                    <a:pt x="119" y="76"/>
                  </a:cubicBezTo>
                  <a:cubicBezTo>
                    <a:pt x="121" y="75"/>
                    <a:pt x="123" y="75"/>
                    <a:pt x="126" y="74"/>
                  </a:cubicBezTo>
                  <a:cubicBezTo>
                    <a:pt x="119" y="68"/>
                    <a:pt x="116" y="60"/>
                    <a:pt x="112" y="52"/>
                  </a:cubicBezTo>
                  <a:cubicBezTo>
                    <a:pt x="110" y="53"/>
                    <a:pt x="108" y="54"/>
                    <a:pt x="107" y="55"/>
                  </a:cubicBezTo>
                  <a:cubicBezTo>
                    <a:pt x="104" y="56"/>
                    <a:pt x="101" y="56"/>
                    <a:pt x="100" y="55"/>
                  </a:cubicBezTo>
                  <a:cubicBezTo>
                    <a:pt x="99" y="53"/>
                    <a:pt x="100" y="50"/>
                    <a:pt x="102" y="48"/>
                  </a:cubicBezTo>
                  <a:cubicBezTo>
                    <a:pt x="103" y="47"/>
                    <a:pt x="104" y="46"/>
                    <a:pt x="105" y="45"/>
                  </a:cubicBezTo>
                  <a:cubicBezTo>
                    <a:pt x="107" y="44"/>
                    <a:pt x="107" y="43"/>
                    <a:pt x="106" y="42"/>
                  </a:cubicBezTo>
                  <a:cubicBezTo>
                    <a:pt x="105" y="40"/>
                    <a:pt x="105" y="37"/>
                    <a:pt x="104" y="35"/>
                  </a:cubicBezTo>
                  <a:cubicBezTo>
                    <a:pt x="103" y="29"/>
                    <a:pt x="104" y="23"/>
                    <a:pt x="105" y="18"/>
                  </a:cubicBezTo>
                  <a:cubicBezTo>
                    <a:pt x="107" y="12"/>
                    <a:pt x="111" y="9"/>
                    <a:pt x="116" y="6"/>
                  </a:cubicBezTo>
                  <a:cubicBezTo>
                    <a:pt x="125" y="0"/>
                    <a:pt x="138" y="2"/>
                    <a:pt x="146" y="10"/>
                  </a:cubicBezTo>
                  <a:cubicBezTo>
                    <a:pt x="150" y="14"/>
                    <a:pt x="153" y="18"/>
                    <a:pt x="156" y="22"/>
                  </a:cubicBezTo>
                  <a:cubicBezTo>
                    <a:pt x="157" y="23"/>
                    <a:pt x="158" y="24"/>
                    <a:pt x="158" y="24"/>
                  </a:cubicBezTo>
                  <a:cubicBezTo>
                    <a:pt x="160" y="24"/>
                    <a:pt x="162" y="25"/>
                    <a:pt x="161" y="27"/>
                  </a:cubicBezTo>
                  <a:cubicBezTo>
                    <a:pt x="161" y="28"/>
                    <a:pt x="160" y="30"/>
                    <a:pt x="159" y="31"/>
                  </a:cubicBezTo>
                  <a:cubicBezTo>
                    <a:pt x="158" y="32"/>
                    <a:pt x="156" y="32"/>
                    <a:pt x="157" y="35"/>
                  </a:cubicBezTo>
                  <a:cubicBezTo>
                    <a:pt x="158" y="37"/>
                    <a:pt x="156" y="39"/>
                    <a:pt x="158" y="40"/>
                  </a:cubicBezTo>
                  <a:cubicBezTo>
                    <a:pt x="161" y="42"/>
                    <a:pt x="160" y="45"/>
                    <a:pt x="160" y="48"/>
                  </a:cubicBezTo>
                  <a:cubicBezTo>
                    <a:pt x="159" y="51"/>
                    <a:pt x="159" y="54"/>
                    <a:pt x="156" y="56"/>
                  </a:cubicBezTo>
                  <a:cubicBezTo>
                    <a:pt x="155" y="57"/>
                    <a:pt x="156" y="64"/>
                    <a:pt x="157" y="65"/>
                  </a:cubicBezTo>
                  <a:cubicBezTo>
                    <a:pt x="160" y="67"/>
                    <a:pt x="160" y="68"/>
                    <a:pt x="158" y="71"/>
                  </a:cubicBezTo>
                  <a:cubicBezTo>
                    <a:pt x="157" y="73"/>
                    <a:pt x="156" y="75"/>
                    <a:pt x="154" y="77"/>
                  </a:cubicBezTo>
                  <a:cubicBezTo>
                    <a:pt x="152" y="80"/>
                    <a:pt x="150" y="82"/>
                    <a:pt x="148" y="84"/>
                  </a:cubicBezTo>
                  <a:cubicBezTo>
                    <a:pt x="146" y="86"/>
                    <a:pt x="144" y="86"/>
                    <a:pt x="141" y="87"/>
                  </a:cubicBezTo>
                  <a:cubicBezTo>
                    <a:pt x="141" y="87"/>
                    <a:pt x="140" y="87"/>
                    <a:pt x="139" y="88"/>
                  </a:cubicBezTo>
                  <a:cubicBezTo>
                    <a:pt x="137" y="89"/>
                    <a:pt x="136" y="89"/>
                    <a:pt x="135" y="88"/>
                  </a:cubicBezTo>
                  <a:cubicBezTo>
                    <a:pt x="133" y="84"/>
                    <a:pt x="131" y="81"/>
                    <a:pt x="129" y="78"/>
                  </a:cubicBezTo>
                  <a:cubicBezTo>
                    <a:pt x="128" y="78"/>
                    <a:pt x="128" y="77"/>
                    <a:pt x="127" y="76"/>
                  </a:cubicBezTo>
                  <a:cubicBezTo>
                    <a:pt x="125" y="87"/>
                    <a:pt x="123" y="96"/>
                    <a:pt x="122" y="106"/>
                  </a:cubicBezTo>
                  <a:cubicBezTo>
                    <a:pt x="120" y="116"/>
                    <a:pt x="119" y="127"/>
                    <a:pt x="118" y="137"/>
                  </a:cubicBezTo>
                  <a:cubicBezTo>
                    <a:pt x="116" y="150"/>
                    <a:pt x="114" y="163"/>
                    <a:pt x="112" y="175"/>
                  </a:cubicBezTo>
                  <a:cubicBezTo>
                    <a:pt x="111" y="183"/>
                    <a:pt x="109" y="190"/>
                    <a:pt x="108" y="197"/>
                  </a:cubicBezTo>
                  <a:cubicBezTo>
                    <a:pt x="107" y="199"/>
                    <a:pt x="107" y="201"/>
                    <a:pt x="106" y="203"/>
                  </a:cubicBezTo>
                  <a:cubicBezTo>
                    <a:pt x="108" y="203"/>
                    <a:pt x="111" y="203"/>
                    <a:pt x="113" y="204"/>
                  </a:cubicBezTo>
                  <a:cubicBezTo>
                    <a:pt x="114" y="200"/>
                    <a:pt x="115" y="195"/>
                    <a:pt x="115" y="191"/>
                  </a:cubicBezTo>
                  <a:cubicBezTo>
                    <a:pt x="116" y="182"/>
                    <a:pt x="118" y="173"/>
                    <a:pt x="119" y="164"/>
                  </a:cubicBezTo>
                  <a:cubicBezTo>
                    <a:pt x="121" y="151"/>
                    <a:pt x="123" y="139"/>
                    <a:pt x="125" y="126"/>
                  </a:cubicBezTo>
                  <a:cubicBezTo>
                    <a:pt x="126" y="118"/>
                    <a:pt x="128" y="111"/>
                    <a:pt x="131" y="104"/>
                  </a:cubicBezTo>
                  <a:cubicBezTo>
                    <a:pt x="131" y="101"/>
                    <a:pt x="131" y="99"/>
                    <a:pt x="131" y="96"/>
                  </a:cubicBezTo>
                  <a:cubicBezTo>
                    <a:pt x="131" y="94"/>
                    <a:pt x="130" y="93"/>
                    <a:pt x="129" y="91"/>
                  </a:cubicBezTo>
                  <a:cubicBezTo>
                    <a:pt x="136" y="88"/>
                    <a:pt x="139" y="93"/>
                    <a:pt x="144" y="95"/>
                  </a:cubicBezTo>
                  <a:cubicBezTo>
                    <a:pt x="143" y="96"/>
                    <a:pt x="143" y="96"/>
                    <a:pt x="143" y="96"/>
                  </a:cubicBezTo>
                  <a:cubicBezTo>
                    <a:pt x="138" y="98"/>
                    <a:pt x="138" y="103"/>
                    <a:pt x="137" y="108"/>
                  </a:cubicBezTo>
                  <a:cubicBezTo>
                    <a:pt x="136" y="116"/>
                    <a:pt x="135" y="123"/>
                    <a:pt x="134" y="131"/>
                  </a:cubicBezTo>
                  <a:cubicBezTo>
                    <a:pt x="135" y="129"/>
                    <a:pt x="136" y="126"/>
                    <a:pt x="137" y="124"/>
                  </a:cubicBezTo>
                  <a:cubicBezTo>
                    <a:pt x="142" y="114"/>
                    <a:pt x="146" y="104"/>
                    <a:pt x="150" y="95"/>
                  </a:cubicBezTo>
                  <a:cubicBezTo>
                    <a:pt x="153" y="89"/>
                    <a:pt x="156" y="84"/>
                    <a:pt x="159" y="78"/>
                  </a:cubicBezTo>
                  <a:cubicBezTo>
                    <a:pt x="161" y="75"/>
                    <a:pt x="162" y="73"/>
                    <a:pt x="161" y="70"/>
                  </a:cubicBezTo>
                  <a:cubicBezTo>
                    <a:pt x="162" y="71"/>
                    <a:pt x="163" y="72"/>
                    <a:pt x="164" y="73"/>
                  </a:cubicBezTo>
                  <a:cubicBezTo>
                    <a:pt x="168" y="80"/>
                    <a:pt x="174" y="84"/>
                    <a:pt x="181" y="88"/>
                  </a:cubicBezTo>
                  <a:cubicBezTo>
                    <a:pt x="187" y="91"/>
                    <a:pt x="192" y="94"/>
                    <a:pt x="197" y="97"/>
                  </a:cubicBezTo>
                  <a:cubicBezTo>
                    <a:pt x="199" y="99"/>
                    <a:pt x="201" y="101"/>
                    <a:pt x="201" y="104"/>
                  </a:cubicBezTo>
                  <a:cubicBezTo>
                    <a:pt x="202" y="110"/>
                    <a:pt x="202" y="116"/>
                    <a:pt x="202" y="123"/>
                  </a:cubicBezTo>
                  <a:cubicBezTo>
                    <a:pt x="202" y="128"/>
                    <a:pt x="202" y="133"/>
                    <a:pt x="201" y="138"/>
                  </a:cubicBezTo>
                  <a:cubicBezTo>
                    <a:pt x="201" y="150"/>
                    <a:pt x="200" y="163"/>
                    <a:pt x="199" y="175"/>
                  </a:cubicBezTo>
                  <a:cubicBezTo>
                    <a:pt x="198" y="182"/>
                    <a:pt x="197" y="189"/>
                    <a:pt x="197" y="196"/>
                  </a:cubicBezTo>
                  <a:cubicBezTo>
                    <a:pt x="196" y="204"/>
                    <a:pt x="194" y="212"/>
                    <a:pt x="191" y="220"/>
                  </a:cubicBezTo>
                  <a:cubicBezTo>
                    <a:pt x="189" y="227"/>
                    <a:pt x="187" y="234"/>
                    <a:pt x="186" y="241"/>
                  </a:cubicBezTo>
                  <a:cubicBezTo>
                    <a:pt x="184" y="247"/>
                    <a:pt x="183" y="254"/>
                    <a:pt x="181" y="260"/>
                  </a:cubicBezTo>
                  <a:cubicBezTo>
                    <a:pt x="181" y="261"/>
                    <a:pt x="181" y="262"/>
                    <a:pt x="181" y="263"/>
                  </a:cubicBezTo>
                  <a:cubicBezTo>
                    <a:pt x="178" y="261"/>
                    <a:pt x="176" y="259"/>
                    <a:pt x="174" y="258"/>
                  </a:cubicBezTo>
                  <a:cubicBezTo>
                    <a:pt x="169" y="254"/>
                    <a:pt x="164" y="253"/>
                    <a:pt x="159" y="254"/>
                  </a:cubicBezTo>
                  <a:cubicBezTo>
                    <a:pt x="156" y="254"/>
                    <a:pt x="155" y="256"/>
                    <a:pt x="154" y="259"/>
                  </a:cubicBezTo>
                  <a:cubicBezTo>
                    <a:pt x="155" y="259"/>
                    <a:pt x="157" y="258"/>
                    <a:pt x="158" y="258"/>
                  </a:cubicBezTo>
                  <a:cubicBezTo>
                    <a:pt x="164" y="257"/>
                    <a:pt x="168" y="261"/>
                    <a:pt x="173" y="263"/>
                  </a:cubicBezTo>
                  <a:cubicBezTo>
                    <a:pt x="176" y="265"/>
                    <a:pt x="177" y="266"/>
                    <a:pt x="176" y="269"/>
                  </a:cubicBezTo>
                  <a:cubicBezTo>
                    <a:pt x="176" y="273"/>
                    <a:pt x="175" y="276"/>
                    <a:pt x="174" y="280"/>
                  </a:cubicBezTo>
                  <a:cubicBezTo>
                    <a:pt x="174" y="281"/>
                    <a:pt x="173" y="281"/>
                    <a:pt x="173" y="282"/>
                  </a:cubicBezTo>
                  <a:cubicBezTo>
                    <a:pt x="177" y="283"/>
                    <a:pt x="182" y="281"/>
                    <a:pt x="185" y="277"/>
                  </a:cubicBezTo>
                  <a:cubicBezTo>
                    <a:pt x="188" y="272"/>
                    <a:pt x="192" y="267"/>
                    <a:pt x="195" y="262"/>
                  </a:cubicBezTo>
                  <a:cubicBezTo>
                    <a:pt x="197" y="259"/>
                    <a:pt x="199" y="256"/>
                    <a:pt x="200" y="253"/>
                  </a:cubicBezTo>
                  <a:cubicBezTo>
                    <a:pt x="205" y="253"/>
                    <a:pt x="209" y="256"/>
                    <a:pt x="212" y="259"/>
                  </a:cubicBezTo>
                  <a:cubicBezTo>
                    <a:pt x="211" y="261"/>
                    <a:pt x="210" y="262"/>
                    <a:pt x="210" y="263"/>
                  </a:cubicBezTo>
                  <a:cubicBezTo>
                    <a:pt x="209" y="268"/>
                    <a:pt x="208" y="273"/>
                    <a:pt x="207" y="278"/>
                  </a:cubicBezTo>
                  <a:cubicBezTo>
                    <a:pt x="207" y="280"/>
                    <a:pt x="206" y="281"/>
                    <a:pt x="206" y="283"/>
                  </a:cubicBezTo>
                  <a:cubicBezTo>
                    <a:pt x="211" y="283"/>
                    <a:pt x="216" y="283"/>
                    <a:pt x="221" y="284"/>
                  </a:cubicBezTo>
                  <a:cubicBezTo>
                    <a:pt x="232" y="284"/>
                    <a:pt x="242" y="286"/>
                    <a:pt x="252" y="286"/>
                  </a:cubicBezTo>
                  <a:cubicBezTo>
                    <a:pt x="256" y="287"/>
                    <a:pt x="261" y="286"/>
                    <a:pt x="265" y="286"/>
                  </a:cubicBezTo>
                  <a:cubicBezTo>
                    <a:pt x="266" y="282"/>
                    <a:pt x="267" y="278"/>
                    <a:pt x="268" y="274"/>
                  </a:cubicBezTo>
                  <a:cubicBezTo>
                    <a:pt x="269" y="272"/>
                    <a:pt x="269" y="270"/>
                    <a:pt x="270" y="268"/>
                  </a:cubicBezTo>
                  <a:cubicBezTo>
                    <a:pt x="270" y="266"/>
                    <a:pt x="271" y="265"/>
                    <a:pt x="271" y="263"/>
                  </a:cubicBezTo>
                  <a:cubicBezTo>
                    <a:pt x="271" y="260"/>
                    <a:pt x="272" y="256"/>
                    <a:pt x="272" y="253"/>
                  </a:cubicBezTo>
                  <a:cubicBezTo>
                    <a:pt x="272" y="252"/>
                    <a:pt x="272" y="251"/>
                    <a:pt x="272" y="250"/>
                  </a:cubicBezTo>
                  <a:cubicBezTo>
                    <a:pt x="273" y="239"/>
                    <a:pt x="274" y="228"/>
                    <a:pt x="274" y="218"/>
                  </a:cubicBezTo>
                  <a:cubicBezTo>
                    <a:pt x="275" y="214"/>
                    <a:pt x="275" y="211"/>
                    <a:pt x="275" y="208"/>
                  </a:cubicBezTo>
                  <a:cubicBezTo>
                    <a:pt x="275" y="205"/>
                    <a:pt x="275" y="203"/>
                    <a:pt x="275" y="200"/>
                  </a:cubicBezTo>
                  <a:cubicBezTo>
                    <a:pt x="276" y="196"/>
                    <a:pt x="273" y="192"/>
                    <a:pt x="272" y="188"/>
                  </a:cubicBezTo>
                  <a:cubicBezTo>
                    <a:pt x="269" y="191"/>
                    <a:pt x="268" y="194"/>
                    <a:pt x="266" y="197"/>
                  </a:cubicBezTo>
                  <a:cubicBezTo>
                    <a:pt x="258" y="207"/>
                    <a:pt x="251" y="218"/>
                    <a:pt x="243" y="228"/>
                  </a:cubicBezTo>
                  <a:cubicBezTo>
                    <a:pt x="236" y="236"/>
                    <a:pt x="229" y="244"/>
                    <a:pt x="223" y="253"/>
                  </a:cubicBezTo>
                  <a:cubicBezTo>
                    <a:pt x="223" y="253"/>
                    <a:pt x="223" y="254"/>
                    <a:pt x="222" y="255"/>
                  </a:cubicBezTo>
                  <a:cubicBezTo>
                    <a:pt x="221" y="256"/>
                    <a:pt x="220" y="257"/>
                    <a:pt x="219" y="258"/>
                  </a:cubicBezTo>
                  <a:cubicBezTo>
                    <a:pt x="221" y="255"/>
                    <a:pt x="218" y="253"/>
                    <a:pt x="216" y="251"/>
                  </a:cubicBezTo>
                  <a:cubicBezTo>
                    <a:pt x="213" y="249"/>
                    <a:pt x="210" y="247"/>
                    <a:pt x="207" y="245"/>
                  </a:cubicBezTo>
                  <a:cubicBezTo>
                    <a:pt x="206" y="245"/>
                    <a:pt x="206" y="244"/>
                    <a:pt x="205" y="244"/>
                  </a:cubicBezTo>
                  <a:cubicBezTo>
                    <a:pt x="202" y="244"/>
                    <a:pt x="202" y="243"/>
                    <a:pt x="203" y="241"/>
                  </a:cubicBezTo>
                  <a:cubicBezTo>
                    <a:pt x="207" y="236"/>
                    <a:pt x="210" y="231"/>
                    <a:pt x="213" y="226"/>
                  </a:cubicBezTo>
                  <a:cubicBezTo>
                    <a:pt x="218" y="219"/>
                    <a:pt x="222" y="211"/>
                    <a:pt x="227" y="204"/>
                  </a:cubicBezTo>
                  <a:cubicBezTo>
                    <a:pt x="230" y="199"/>
                    <a:pt x="232" y="194"/>
                    <a:pt x="235" y="189"/>
                  </a:cubicBezTo>
                  <a:cubicBezTo>
                    <a:pt x="240" y="183"/>
                    <a:pt x="244" y="176"/>
                    <a:pt x="248" y="170"/>
                  </a:cubicBezTo>
                  <a:cubicBezTo>
                    <a:pt x="250" y="167"/>
                    <a:pt x="251" y="164"/>
                    <a:pt x="252" y="162"/>
                  </a:cubicBezTo>
                  <a:cubicBezTo>
                    <a:pt x="254" y="157"/>
                    <a:pt x="257" y="153"/>
                    <a:pt x="259" y="149"/>
                  </a:cubicBezTo>
                  <a:cubicBezTo>
                    <a:pt x="259" y="148"/>
                    <a:pt x="259" y="147"/>
                    <a:pt x="259" y="146"/>
                  </a:cubicBezTo>
                  <a:cubicBezTo>
                    <a:pt x="259" y="143"/>
                    <a:pt x="259" y="140"/>
                    <a:pt x="258" y="138"/>
                  </a:cubicBezTo>
                  <a:cubicBezTo>
                    <a:pt x="258" y="131"/>
                    <a:pt x="259" y="124"/>
                    <a:pt x="260" y="118"/>
                  </a:cubicBezTo>
                  <a:cubicBezTo>
                    <a:pt x="260" y="117"/>
                    <a:pt x="260" y="117"/>
                    <a:pt x="260" y="117"/>
                  </a:cubicBezTo>
                  <a:cubicBezTo>
                    <a:pt x="258" y="117"/>
                    <a:pt x="257" y="117"/>
                    <a:pt x="255" y="117"/>
                  </a:cubicBezTo>
                  <a:cubicBezTo>
                    <a:pt x="252" y="118"/>
                    <a:pt x="250" y="116"/>
                    <a:pt x="248" y="114"/>
                  </a:cubicBezTo>
                  <a:cubicBezTo>
                    <a:pt x="248" y="113"/>
                    <a:pt x="247" y="112"/>
                    <a:pt x="246" y="112"/>
                  </a:cubicBezTo>
                  <a:cubicBezTo>
                    <a:pt x="244" y="110"/>
                    <a:pt x="242" y="109"/>
                    <a:pt x="241" y="108"/>
                  </a:cubicBezTo>
                  <a:cubicBezTo>
                    <a:pt x="240" y="107"/>
                    <a:pt x="240" y="106"/>
                    <a:pt x="240" y="106"/>
                  </a:cubicBezTo>
                  <a:cubicBezTo>
                    <a:pt x="239" y="106"/>
                    <a:pt x="239" y="106"/>
                    <a:pt x="238" y="106"/>
                  </a:cubicBezTo>
                  <a:cubicBezTo>
                    <a:pt x="237" y="107"/>
                    <a:pt x="235" y="108"/>
                    <a:pt x="234" y="107"/>
                  </a:cubicBezTo>
                  <a:cubicBezTo>
                    <a:pt x="232" y="105"/>
                    <a:pt x="232" y="104"/>
                    <a:pt x="232" y="102"/>
                  </a:cubicBezTo>
                  <a:cubicBezTo>
                    <a:pt x="232" y="99"/>
                    <a:pt x="232" y="96"/>
                    <a:pt x="232" y="92"/>
                  </a:cubicBezTo>
                  <a:cubicBezTo>
                    <a:pt x="230" y="93"/>
                    <a:pt x="229" y="94"/>
                    <a:pt x="227" y="95"/>
                  </a:cubicBezTo>
                  <a:cubicBezTo>
                    <a:pt x="221" y="99"/>
                    <a:pt x="216" y="100"/>
                    <a:pt x="210" y="96"/>
                  </a:cubicBezTo>
                  <a:cubicBezTo>
                    <a:pt x="204" y="93"/>
                    <a:pt x="203" y="88"/>
                    <a:pt x="206" y="83"/>
                  </a:cubicBezTo>
                  <a:cubicBezTo>
                    <a:pt x="208" y="80"/>
                    <a:pt x="209" y="77"/>
                    <a:pt x="211" y="74"/>
                  </a:cubicBezTo>
                  <a:cubicBezTo>
                    <a:pt x="212" y="73"/>
                    <a:pt x="212" y="72"/>
                    <a:pt x="211" y="70"/>
                  </a:cubicBezTo>
                  <a:cubicBezTo>
                    <a:pt x="211" y="68"/>
                    <a:pt x="211" y="66"/>
                    <a:pt x="210" y="64"/>
                  </a:cubicBezTo>
                  <a:cubicBezTo>
                    <a:pt x="210" y="62"/>
                    <a:pt x="210" y="60"/>
                    <a:pt x="210" y="57"/>
                  </a:cubicBezTo>
                  <a:cubicBezTo>
                    <a:pt x="208" y="40"/>
                    <a:pt x="217" y="24"/>
                    <a:pt x="232" y="16"/>
                  </a:cubicBezTo>
                  <a:cubicBezTo>
                    <a:pt x="246" y="9"/>
                    <a:pt x="261" y="11"/>
                    <a:pt x="273" y="23"/>
                  </a:cubicBezTo>
                  <a:cubicBezTo>
                    <a:pt x="274" y="25"/>
                    <a:pt x="275" y="26"/>
                    <a:pt x="276" y="27"/>
                  </a:cubicBezTo>
                  <a:cubicBezTo>
                    <a:pt x="278" y="29"/>
                    <a:pt x="280" y="31"/>
                    <a:pt x="282" y="32"/>
                  </a:cubicBezTo>
                  <a:cubicBezTo>
                    <a:pt x="285" y="33"/>
                    <a:pt x="287" y="35"/>
                    <a:pt x="287" y="39"/>
                  </a:cubicBezTo>
                  <a:cubicBezTo>
                    <a:pt x="287" y="42"/>
                    <a:pt x="287" y="44"/>
                    <a:pt x="285" y="47"/>
                  </a:cubicBezTo>
                  <a:cubicBezTo>
                    <a:pt x="283" y="53"/>
                    <a:pt x="278" y="56"/>
                    <a:pt x="275" y="60"/>
                  </a:cubicBezTo>
                  <a:cubicBezTo>
                    <a:pt x="274" y="60"/>
                    <a:pt x="273" y="60"/>
                    <a:pt x="273" y="61"/>
                  </a:cubicBezTo>
                  <a:cubicBezTo>
                    <a:pt x="273" y="62"/>
                    <a:pt x="273" y="62"/>
                    <a:pt x="273" y="62"/>
                  </a:cubicBezTo>
                  <a:cubicBezTo>
                    <a:pt x="277" y="61"/>
                    <a:pt x="280" y="60"/>
                    <a:pt x="283" y="58"/>
                  </a:cubicBezTo>
                  <a:cubicBezTo>
                    <a:pt x="285" y="58"/>
                    <a:pt x="285" y="56"/>
                    <a:pt x="285" y="55"/>
                  </a:cubicBezTo>
                  <a:cubicBezTo>
                    <a:pt x="284" y="51"/>
                    <a:pt x="285" y="50"/>
                    <a:pt x="289" y="50"/>
                  </a:cubicBezTo>
                  <a:cubicBezTo>
                    <a:pt x="294" y="50"/>
                    <a:pt x="298" y="50"/>
                    <a:pt x="303" y="53"/>
                  </a:cubicBezTo>
                  <a:cubicBezTo>
                    <a:pt x="303" y="53"/>
                    <a:pt x="304" y="54"/>
                    <a:pt x="304" y="54"/>
                  </a:cubicBezTo>
                  <a:cubicBezTo>
                    <a:pt x="307" y="59"/>
                    <a:pt x="310" y="64"/>
                    <a:pt x="310" y="69"/>
                  </a:cubicBezTo>
                  <a:cubicBezTo>
                    <a:pt x="311" y="71"/>
                    <a:pt x="312" y="72"/>
                    <a:pt x="312" y="74"/>
                  </a:cubicBezTo>
                  <a:cubicBezTo>
                    <a:pt x="313" y="76"/>
                    <a:pt x="313" y="78"/>
                    <a:pt x="311" y="80"/>
                  </a:cubicBezTo>
                  <a:cubicBezTo>
                    <a:pt x="315" y="82"/>
                    <a:pt x="318" y="84"/>
                    <a:pt x="321" y="86"/>
                  </a:cubicBezTo>
                  <a:cubicBezTo>
                    <a:pt x="328" y="93"/>
                    <a:pt x="334" y="99"/>
                    <a:pt x="340" y="106"/>
                  </a:cubicBezTo>
                  <a:cubicBezTo>
                    <a:pt x="346" y="112"/>
                    <a:pt x="351" y="117"/>
                    <a:pt x="355" y="123"/>
                  </a:cubicBezTo>
                  <a:cubicBezTo>
                    <a:pt x="358" y="126"/>
                    <a:pt x="360" y="129"/>
                    <a:pt x="363" y="132"/>
                  </a:cubicBezTo>
                  <a:cubicBezTo>
                    <a:pt x="363" y="133"/>
                    <a:pt x="364" y="134"/>
                    <a:pt x="365" y="135"/>
                  </a:cubicBezTo>
                  <a:cubicBezTo>
                    <a:pt x="366" y="136"/>
                    <a:pt x="367" y="136"/>
                    <a:pt x="367" y="137"/>
                  </a:cubicBezTo>
                  <a:cubicBezTo>
                    <a:pt x="372" y="145"/>
                    <a:pt x="376" y="154"/>
                    <a:pt x="381" y="162"/>
                  </a:cubicBezTo>
                  <a:cubicBezTo>
                    <a:pt x="384" y="167"/>
                    <a:pt x="388" y="171"/>
                    <a:pt x="392" y="176"/>
                  </a:cubicBezTo>
                  <a:cubicBezTo>
                    <a:pt x="400" y="186"/>
                    <a:pt x="409" y="197"/>
                    <a:pt x="417" y="208"/>
                  </a:cubicBezTo>
                  <a:cubicBezTo>
                    <a:pt x="418" y="209"/>
                    <a:pt x="419" y="210"/>
                    <a:pt x="419" y="211"/>
                  </a:cubicBezTo>
                  <a:cubicBezTo>
                    <a:pt x="420" y="212"/>
                    <a:pt x="420" y="213"/>
                    <a:pt x="419" y="214"/>
                  </a:cubicBezTo>
                  <a:cubicBezTo>
                    <a:pt x="417" y="215"/>
                    <a:pt x="416" y="217"/>
                    <a:pt x="415" y="219"/>
                  </a:cubicBezTo>
                  <a:cubicBezTo>
                    <a:pt x="415" y="221"/>
                    <a:pt x="414" y="223"/>
                    <a:pt x="412" y="226"/>
                  </a:cubicBezTo>
                  <a:cubicBezTo>
                    <a:pt x="417" y="235"/>
                    <a:pt x="419" y="245"/>
                    <a:pt x="420" y="256"/>
                  </a:cubicBezTo>
                  <a:cubicBezTo>
                    <a:pt x="421" y="264"/>
                    <a:pt x="421" y="273"/>
                    <a:pt x="419" y="281"/>
                  </a:cubicBezTo>
                  <a:cubicBezTo>
                    <a:pt x="417" y="297"/>
                    <a:pt x="417" y="312"/>
                    <a:pt x="417" y="328"/>
                  </a:cubicBezTo>
                  <a:cubicBezTo>
                    <a:pt x="417" y="330"/>
                    <a:pt x="418" y="332"/>
                    <a:pt x="418" y="334"/>
                  </a:cubicBezTo>
                  <a:cubicBezTo>
                    <a:pt x="418" y="335"/>
                    <a:pt x="417" y="336"/>
                    <a:pt x="417" y="337"/>
                  </a:cubicBezTo>
                  <a:cubicBezTo>
                    <a:pt x="414" y="338"/>
                    <a:pt x="411" y="339"/>
                    <a:pt x="409" y="339"/>
                  </a:cubicBezTo>
                  <a:cubicBezTo>
                    <a:pt x="406" y="340"/>
                    <a:pt x="404" y="339"/>
                    <a:pt x="401" y="339"/>
                  </a:cubicBezTo>
                  <a:cubicBezTo>
                    <a:pt x="400" y="339"/>
                    <a:pt x="400" y="340"/>
                    <a:pt x="400" y="341"/>
                  </a:cubicBezTo>
                  <a:cubicBezTo>
                    <a:pt x="398" y="352"/>
                    <a:pt x="395" y="362"/>
                    <a:pt x="396" y="373"/>
                  </a:cubicBezTo>
                  <a:cubicBezTo>
                    <a:pt x="397" y="380"/>
                    <a:pt x="399" y="387"/>
                    <a:pt x="400" y="393"/>
                  </a:cubicBezTo>
                  <a:cubicBezTo>
                    <a:pt x="401" y="404"/>
                    <a:pt x="402" y="415"/>
                    <a:pt x="399" y="425"/>
                  </a:cubicBezTo>
                  <a:cubicBezTo>
                    <a:pt x="397" y="431"/>
                    <a:pt x="394" y="437"/>
                    <a:pt x="393" y="442"/>
                  </a:cubicBezTo>
                  <a:cubicBezTo>
                    <a:pt x="389" y="451"/>
                    <a:pt x="386" y="460"/>
                    <a:pt x="383" y="470"/>
                  </a:cubicBezTo>
                  <a:cubicBezTo>
                    <a:pt x="382" y="473"/>
                    <a:pt x="382" y="477"/>
                    <a:pt x="384" y="480"/>
                  </a:cubicBezTo>
                  <a:cubicBezTo>
                    <a:pt x="385" y="483"/>
                    <a:pt x="387" y="486"/>
                    <a:pt x="388" y="490"/>
                  </a:cubicBezTo>
                  <a:cubicBezTo>
                    <a:pt x="389" y="493"/>
                    <a:pt x="388" y="497"/>
                    <a:pt x="385" y="499"/>
                  </a:cubicBezTo>
                  <a:cubicBezTo>
                    <a:pt x="380" y="502"/>
                    <a:pt x="379" y="506"/>
                    <a:pt x="379" y="511"/>
                  </a:cubicBezTo>
                  <a:cubicBezTo>
                    <a:pt x="379" y="513"/>
                    <a:pt x="378" y="513"/>
                    <a:pt x="377" y="513"/>
                  </a:cubicBezTo>
                  <a:cubicBezTo>
                    <a:pt x="375" y="513"/>
                    <a:pt x="374" y="512"/>
                    <a:pt x="374" y="511"/>
                  </a:cubicBezTo>
                  <a:cubicBezTo>
                    <a:pt x="375" y="509"/>
                    <a:pt x="375" y="508"/>
                    <a:pt x="375" y="507"/>
                  </a:cubicBezTo>
                  <a:cubicBezTo>
                    <a:pt x="374" y="507"/>
                    <a:pt x="374" y="507"/>
                    <a:pt x="374" y="507"/>
                  </a:cubicBezTo>
                  <a:cubicBezTo>
                    <a:pt x="371" y="510"/>
                    <a:pt x="368" y="513"/>
                    <a:pt x="366" y="517"/>
                  </a:cubicBezTo>
                  <a:cubicBezTo>
                    <a:pt x="363" y="521"/>
                    <a:pt x="359" y="524"/>
                    <a:pt x="354" y="524"/>
                  </a:cubicBezTo>
                  <a:cubicBezTo>
                    <a:pt x="346" y="525"/>
                    <a:pt x="338" y="526"/>
                    <a:pt x="330" y="523"/>
                  </a:cubicBezTo>
                  <a:cubicBezTo>
                    <a:pt x="328" y="522"/>
                    <a:pt x="325" y="521"/>
                    <a:pt x="323" y="519"/>
                  </a:cubicBezTo>
                  <a:cubicBezTo>
                    <a:pt x="322" y="517"/>
                    <a:pt x="322" y="515"/>
                    <a:pt x="325" y="514"/>
                  </a:cubicBezTo>
                  <a:cubicBezTo>
                    <a:pt x="327" y="512"/>
                    <a:pt x="330" y="511"/>
                    <a:pt x="333" y="509"/>
                  </a:cubicBezTo>
                  <a:cubicBezTo>
                    <a:pt x="334" y="509"/>
                    <a:pt x="335" y="508"/>
                    <a:pt x="334" y="507"/>
                  </a:cubicBezTo>
                  <a:cubicBezTo>
                    <a:pt x="334" y="506"/>
                    <a:pt x="334" y="505"/>
                    <a:pt x="334" y="504"/>
                  </a:cubicBezTo>
                  <a:cubicBezTo>
                    <a:pt x="333" y="501"/>
                    <a:pt x="332" y="501"/>
                    <a:pt x="329" y="502"/>
                  </a:cubicBezTo>
                  <a:cubicBezTo>
                    <a:pt x="324" y="504"/>
                    <a:pt x="319" y="508"/>
                    <a:pt x="315" y="512"/>
                  </a:cubicBezTo>
                  <a:cubicBezTo>
                    <a:pt x="310" y="516"/>
                    <a:pt x="304" y="519"/>
                    <a:pt x="297" y="519"/>
                  </a:cubicBezTo>
                  <a:cubicBezTo>
                    <a:pt x="292" y="519"/>
                    <a:pt x="286" y="520"/>
                    <a:pt x="280" y="518"/>
                  </a:cubicBezTo>
                  <a:cubicBezTo>
                    <a:pt x="278" y="517"/>
                    <a:pt x="277" y="516"/>
                    <a:pt x="276" y="514"/>
                  </a:cubicBezTo>
                  <a:cubicBezTo>
                    <a:pt x="276" y="512"/>
                    <a:pt x="277" y="510"/>
                    <a:pt x="279" y="509"/>
                  </a:cubicBezTo>
                  <a:cubicBezTo>
                    <a:pt x="284" y="507"/>
                    <a:pt x="289" y="505"/>
                    <a:pt x="293" y="504"/>
                  </a:cubicBezTo>
                  <a:cubicBezTo>
                    <a:pt x="297" y="502"/>
                    <a:pt x="299" y="500"/>
                    <a:pt x="301" y="497"/>
                  </a:cubicBezTo>
                  <a:cubicBezTo>
                    <a:pt x="303" y="492"/>
                    <a:pt x="306" y="488"/>
                    <a:pt x="309" y="484"/>
                  </a:cubicBezTo>
                  <a:cubicBezTo>
                    <a:pt x="312" y="479"/>
                    <a:pt x="313" y="474"/>
                    <a:pt x="314" y="469"/>
                  </a:cubicBezTo>
                  <a:cubicBezTo>
                    <a:pt x="314" y="461"/>
                    <a:pt x="313" y="452"/>
                    <a:pt x="312" y="443"/>
                  </a:cubicBezTo>
                  <a:cubicBezTo>
                    <a:pt x="312" y="437"/>
                    <a:pt x="311" y="430"/>
                    <a:pt x="310" y="424"/>
                  </a:cubicBezTo>
                  <a:cubicBezTo>
                    <a:pt x="309" y="411"/>
                    <a:pt x="307" y="399"/>
                    <a:pt x="305" y="387"/>
                  </a:cubicBezTo>
                  <a:cubicBezTo>
                    <a:pt x="305" y="381"/>
                    <a:pt x="303" y="375"/>
                    <a:pt x="300" y="369"/>
                  </a:cubicBezTo>
                  <a:cubicBezTo>
                    <a:pt x="298" y="363"/>
                    <a:pt x="297" y="357"/>
                    <a:pt x="301" y="351"/>
                  </a:cubicBezTo>
                  <a:cubicBezTo>
                    <a:pt x="305" y="345"/>
                    <a:pt x="306" y="338"/>
                    <a:pt x="308" y="331"/>
                  </a:cubicBezTo>
                  <a:cubicBezTo>
                    <a:pt x="308" y="329"/>
                    <a:pt x="307" y="327"/>
                    <a:pt x="308" y="325"/>
                  </a:cubicBezTo>
                  <a:cubicBezTo>
                    <a:pt x="310" y="318"/>
                    <a:pt x="312" y="311"/>
                    <a:pt x="315" y="303"/>
                  </a:cubicBezTo>
                  <a:cubicBezTo>
                    <a:pt x="317" y="295"/>
                    <a:pt x="320" y="287"/>
                    <a:pt x="324" y="278"/>
                  </a:cubicBezTo>
                  <a:cubicBezTo>
                    <a:pt x="325" y="274"/>
                    <a:pt x="328" y="270"/>
                    <a:pt x="331" y="265"/>
                  </a:cubicBezTo>
                  <a:cubicBezTo>
                    <a:pt x="332" y="263"/>
                    <a:pt x="332" y="260"/>
                    <a:pt x="332" y="257"/>
                  </a:cubicBezTo>
                  <a:cubicBezTo>
                    <a:pt x="332" y="256"/>
                    <a:pt x="332" y="256"/>
                    <a:pt x="331" y="255"/>
                  </a:cubicBezTo>
                  <a:cubicBezTo>
                    <a:pt x="330" y="257"/>
                    <a:pt x="330" y="259"/>
                    <a:pt x="329" y="261"/>
                  </a:cubicBezTo>
                  <a:cubicBezTo>
                    <a:pt x="327" y="264"/>
                    <a:pt x="326" y="264"/>
                    <a:pt x="323" y="262"/>
                  </a:cubicBezTo>
                  <a:cubicBezTo>
                    <a:pt x="317" y="258"/>
                    <a:pt x="314" y="252"/>
                    <a:pt x="312" y="246"/>
                  </a:cubicBezTo>
                  <a:cubicBezTo>
                    <a:pt x="310" y="240"/>
                    <a:pt x="307" y="235"/>
                    <a:pt x="305" y="230"/>
                  </a:cubicBezTo>
                  <a:cubicBezTo>
                    <a:pt x="305" y="230"/>
                    <a:pt x="304" y="229"/>
                    <a:pt x="304" y="229"/>
                  </a:cubicBezTo>
                  <a:cubicBezTo>
                    <a:pt x="303" y="229"/>
                    <a:pt x="303" y="229"/>
                    <a:pt x="303" y="229"/>
                  </a:cubicBezTo>
                  <a:cubicBezTo>
                    <a:pt x="303" y="231"/>
                    <a:pt x="303" y="232"/>
                    <a:pt x="303" y="234"/>
                  </a:cubicBezTo>
                  <a:cubicBezTo>
                    <a:pt x="303" y="238"/>
                    <a:pt x="303" y="242"/>
                    <a:pt x="303" y="246"/>
                  </a:cubicBezTo>
                  <a:cubicBezTo>
                    <a:pt x="301" y="253"/>
                    <a:pt x="300" y="260"/>
                    <a:pt x="299" y="268"/>
                  </a:cubicBezTo>
                  <a:cubicBezTo>
                    <a:pt x="298" y="269"/>
                    <a:pt x="299" y="271"/>
                    <a:pt x="298" y="273"/>
                  </a:cubicBezTo>
                  <a:cubicBezTo>
                    <a:pt x="298" y="276"/>
                    <a:pt x="297" y="279"/>
                    <a:pt x="296" y="282"/>
                  </a:cubicBezTo>
                  <a:cubicBezTo>
                    <a:pt x="296" y="285"/>
                    <a:pt x="295" y="288"/>
                    <a:pt x="294" y="290"/>
                  </a:cubicBezTo>
                  <a:cubicBezTo>
                    <a:pt x="293" y="292"/>
                    <a:pt x="293" y="293"/>
                    <a:pt x="292" y="294"/>
                  </a:cubicBezTo>
                  <a:cubicBezTo>
                    <a:pt x="294" y="294"/>
                    <a:pt x="295" y="295"/>
                    <a:pt x="297" y="295"/>
                  </a:cubicBezTo>
                  <a:cubicBezTo>
                    <a:pt x="298" y="296"/>
                    <a:pt x="298" y="296"/>
                    <a:pt x="299" y="296"/>
                  </a:cubicBezTo>
                  <a:cubicBezTo>
                    <a:pt x="303" y="300"/>
                    <a:pt x="303" y="304"/>
                    <a:pt x="298" y="307"/>
                  </a:cubicBezTo>
                  <a:cubicBezTo>
                    <a:pt x="293" y="310"/>
                    <a:pt x="288" y="310"/>
                    <a:pt x="283" y="311"/>
                  </a:cubicBezTo>
                  <a:cubicBezTo>
                    <a:pt x="271" y="313"/>
                    <a:pt x="260" y="315"/>
                    <a:pt x="248" y="316"/>
                  </a:cubicBezTo>
                  <a:cubicBezTo>
                    <a:pt x="240" y="317"/>
                    <a:pt x="232" y="318"/>
                    <a:pt x="224" y="319"/>
                  </a:cubicBezTo>
                  <a:cubicBezTo>
                    <a:pt x="222" y="319"/>
                    <a:pt x="221" y="319"/>
                    <a:pt x="219" y="319"/>
                  </a:cubicBezTo>
                  <a:cubicBezTo>
                    <a:pt x="219" y="320"/>
                    <a:pt x="219" y="321"/>
                    <a:pt x="219" y="321"/>
                  </a:cubicBezTo>
                  <a:cubicBezTo>
                    <a:pt x="219" y="331"/>
                    <a:pt x="219" y="340"/>
                    <a:pt x="220" y="349"/>
                  </a:cubicBezTo>
                  <a:cubicBezTo>
                    <a:pt x="220" y="350"/>
                    <a:pt x="220" y="352"/>
                    <a:pt x="221" y="353"/>
                  </a:cubicBezTo>
                  <a:cubicBezTo>
                    <a:pt x="227" y="363"/>
                    <a:pt x="231" y="374"/>
                    <a:pt x="234" y="386"/>
                  </a:cubicBezTo>
                  <a:cubicBezTo>
                    <a:pt x="236" y="395"/>
                    <a:pt x="237" y="404"/>
                    <a:pt x="238" y="413"/>
                  </a:cubicBezTo>
                  <a:cubicBezTo>
                    <a:pt x="238" y="415"/>
                    <a:pt x="239" y="417"/>
                    <a:pt x="239" y="418"/>
                  </a:cubicBezTo>
                  <a:cubicBezTo>
                    <a:pt x="242" y="428"/>
                    <a:pt x="244" y="438"/>
                    <a:pt x="245" y="449"/>
                  </a:cubicBezTo>
                  <a:cubicBezTo>
                    <a:pt x="245" y="464"/>
                    <a:pt x="246" y="478"/>
                    <a:pt x="247" y="493"/>
                  </a:cubicBezTo>
                  <a:cubicBezTo>
                    <a:pt x="247" y="507"/>
                    <a:pt x="248" y="521"/>
                    <a:pt x="249" y="536"/>
                  </a:cubicBezTo>
                  <a:cubicBezTo>
                    <a:pt x="249" y="538"/>
                    <a:pt x="249" y="540"/>
                    <a:pt x="249" y="543"/>
                  </a:cubicBezTo>
                  <a:cubicBezTo>
                    <a:pt x="246" y="542"/>
                    <a:pt x="243" y="542"/>
                    <a:pt x="240" y="542"/>
                  </a:cubicBezTo>
                  <a:cubicBezTo>
                    <a:pt x="240" y="528"/>
                    <a:pt x="239" y="513"/>
                    <a:pt x="238" y="499"/>
                  </a:cubicBezTo>
                  <a:cubicBezTo>
                    <a:pt x="237" y="499"/>
                    <a:pt x="237" y="499"/>
                    <a:pt x="236" y="499"/>
                  </a:cubicBezTo>
                  <a:cubicBezTo>
                    <a:pt x="233" y="498"/>
                    <a:pt x="233" y="498"/>
                    <a:pt x="233" y="495"/>
                  </a:cubicBezTo>
                  <a:cubicBezTo>
                    <a:pt x="232" y="479"/>
                    <a:pt x="232" y="463"/>
                    <a:pt x="232" y="447"/>
                  </a:cubicBezTo>
                  <a:cubicBezTo>
                    <a:pt x="232" y="440"/>
                    <a:pt x="232" y="433"/>
                    <a:pt x="231" y="425"/>
                  </a:cubicBezTo>
                  <a:cubicBezTo>
                    <a:pt x="231" y="421"/>
                    <a:pt x="230" y="417"/>
                    <a:pt x="228" y="413"/>
                  </a:cubicBezTo>
                  <a:cubicBezTo>
                    <a:pt x="224" y="404"/>
                    <a:pt x="220" y="394"/>
                    <a:pt x="216" y="385"/>
                  </a:cubicBezTo>
                  <a:cubicBezTo>
                    <a:pt x="213" y="377"/>
                    <a:pt x="211" y="368"/>
                    <a:pt x="210" y="360"/>
                  </a:cubicBezTo>
                  <a:cubicBezTo>
                    <a:pt x="210" y="359"/>
                    <a:pt x="209" y="358"/>
                    <a:pt x="208" y="358"/>
                  </a:cubicBezTo>
                  <a:cubicBezTo>
                    <a:pt x="196" y="356"/>
                    <a:pt x="185" y="353"/>
                    <a:pt x="173" y="351"/>
                  </a:cubicBezTo>
                  <a:lnTo>
                    <a:pt x="172" y="351"/>
                  </a:lnTo>
                  <a:close/>
                  <a:moveTo>
                    <a:pt x="337" y="505"/>
                  </a:moveTo>
                  <a:cubicBezTo>
                    <a:pt x="338" y="506"/>
                    <a:pt x="338" y="506"/>
                    <a:pt x="338" y="506"/>
                  </a:cubicBezTo>
                  <a:cubicBezTo>
                    <a:pt x="340" y="504"/>
                    <a:pt x="343" y="502"/>
                    <a:pt x="346" y="500"/>
                  </a:cubicBezTo>
                  <a:cubicBezTo>
                    <a:pt x="353" y="492"/>
                    <a:pt x="358" y="482"/>
                    <a:pt x="362" y="472"/>
                  </a:cubicBezTo>
                  <a:cubicBezTo>
                    <a:pt x="365" y="464"/>
                    <a:pt x="366" y="455"/>
                    <a:pt x="367" y="447"/>
                  </a:cubicBezTo>
                  <a:cubicBezTo>
                    <a:pt x="367" y="435"/>
                    <a:pt x="367" y="423"/>
                    <a:pt x="367" y="411"/>
                  </a:cubicBezTo>
                  <a:cubicBezTo>
                    <a:pt x="367" y="402"/>
                    <a:pt x="366" y="393"/>
                    <a:pt x="362" y="384"/>
                  </a:cubicBezTo>
                  <a:cubicBezTo>
                    <a:pt x="358" y="375"/>
                    <a:pt x="356" y="366"/>
                    <a:pt x="357" y="356"/>
                  </a:cubicBezTo>
                  <a:cubicBezTo>
                    <a:pt x="357" y="352"/>
                    <a:pt x="356" y="348"/>
                    <a:pt x="356" y="345"/>
                  </a:cubicBezTo>
                  <a:cubicBezTo>
                    <a:pt x="355" y="342"/>
                    <a:pt x="354" y="341"/>
                    <a:pt x="351" y="340"/>
                  </a:cubicBezTo>
                  <a:cubicBezTo>
                    <a:pt x="350" y="340"/>
                    <a:pt x="349" y="341"/>
                    <a:pt x="348" y="342"/>
                  </a:cubicBezTo>
                  <a:cubicBezTo>
                    <a:pt x="345" y="348"/>
                    <a:pt x="342" y="353"/>
                    <a:pt x="338" y="359"/>
                  </a:cubicBezTo>
                  <a:cubicBezTo>
                    <a:pt x="335" y="365"/>
                    <a:pt x="333" y="371"/>
                    <a:pt x="335" y="377"/>
                  </a:cubicBezTo>
                  <a:cubicBezTo>
                    <a:pt x="336" y="380"/>
                    <a:pt x="337" y="382"/>
                    <a:pt x="338" y="384"/>
                  </a:cubicBezTo>
                  <a:cubicBezTo>
                    <a:pt x="342" y="398"/>
                    <a:pt x="342" y="412"/>
                    <a:pt x="340" y="425"/>
                  </a:cubicBezTo>
                  <a:cubicBezTo>
                    <a:pt x="339" y="431"/>
                    <a:pt x="338" y="437"/>
                    <a:pt x="337" y="443"/>
                  </a:cubicBezTo>
                  <a:cubicBezTo>
                    <a:pt x="335" y="454"/>
                    <a:pt x="334" y="464"/>
                    <a:pt x="337" y="475"/>
                  </a:cubicBezTo>
                  <a:cubicBezTo>
                    <a:pt x="337" y="475"/>
                    <a:pt x="337" y="476"/>
                    <a:pt x="337" y="477"/>
                  </a:cubicBezTo>
                  <a:cubicBezTo>
                    <a:pt x="341" y="479"/>
                    <a:pt x="342" y="482"/>
                    <a:pt x="343" y="485"/>
                  </a:cubicBezTo>
                  <a:cubicBezTo>
                    <a:pt x="345" y="490"/>
                    <a:pt x="345" y="494"/>
                    <a:pt x="341" y="498"/>
                  </a:cubicBezTo>
                  <a:cubicBezTo>
                    <a:pt x="339" y="500"/>
                    <a:pt x="338" y="503"/>
                    <a:pt x="337" y="505"/>
                  </a:cubicBezTo>
                  <a:close/>
                  <a:moveTo>
                    <a:pt x="137" y="287"/>
                  </a:moveTo>
                  <a:cubicBezTo>
                    <a:pt x="140" y="290"/>
                    <a:pt x="142" y="292"/>
                    <a:pt x="144" y="294"/>
                  </a:cubicBezTo>
                  <a:cubicBezTo>
                    <a:pt x="147" y="296"/>
                    <a:pt x="149" y="298"/>
                    <a:pt x="151" y="300"/>
                  </a:cubicBezTo>
                  <a:cubicBezTo>
                    <a:pt x="151" y="302"/>
                    <a:pt x="152" y="302"/>
                    <a:pt x="154" y="302"/>
                  </a:cubicBezTo>
                  <a:cubicBezTo>
                    <a:pt x="161" y="302"/>
                    <a:pt x="168" y="301"/>
                    <a:pt x="175" y="301"/>
                  </a:cubicBezTo>
                  <a:cubicBezTo>
                    <a:pt x="191" y="301"/>
                    <a:pt x="207" y="300"/>
                    <a:pt x="223" y="300"/>
                  </a:cubicBezTo>
                  <a:cubicBezTo>
                    <a:pt x="235" y="300"/>
                    <a:pt x="246" y="300"/>
                    <a:pt x="257" y="299"/>
                  </a:cubicBezTo>
                  <a:cubicBezTo>
                    <a:pt x="256" y="299"/>
                    <a:pt x="255" y="299"/>
                    <a:pt x="255" y="298"/>
                  </a:cubicBezTo>
                  <a:cubicBezTo>
                    <a:pt x="252" y="296"/>
                    <a:pt x="250" y="296"/>
                    <a:pt x="246" y="296"/>
                  </a:cubicBezTo>
                  <a:cubicBezTo>
                    <a:pt x="245" y="296"/>
                    <a:pt x="243" y="297"/>
                    <a:pt x="242" y="294"/>
                  </a:cubicBezTo>
                  <a:cubicBezTo>
                    <a:pt x="241" y="293"/>
                    <a:pt x="241" y="293"/>
                    <a:pt x="241" y="293"/>
                  </a:cubicBezTo>
                  <a:cubicBezTo>
                    <a:pt x="237" y="291"/>
                    <a:pt x="232" y="289"/>
                    <a:pt x="228" y="287"/>
                  </a:cubicBezTo>
                  <a:cubicBezTo>
                    <a:pt x="227" y="287"/>
                    <a:pt x="226" y="286"/>
                    <a:pt x="225" y="286"/>
                  </a:cubicBezTo>
                  <a:cubicBezTo>
                    <a:pt x="218" y="286"/>
                    <a:pt x="211" y="286"/>
                    <a:pt x="204" y="286"/>
                  </a:cubicBezTo>
                  <a:cubicBezTo>
                    <a:pt x="202" y="287"/>
                    <a:pt x="200" y="287"/>
                    <a:pt x="200" y="289"/>
                  </a:cubicBezTo>
                  <a:cubicBezTo>
                    <a:pt x="199" y="289"/>
                    <a:pt x="199" y="289"/>
                    <a:pt x="198" y="289"/>
                  </a:cubicBezTo>
                  <a:cubicBezTo>
                    <a:pt x="193" y="290"/>
                    <a:pt x="188" y="290"/>
                    <a:pt x="183" y="291"/>
                  </a:cubicBezTo>
                  <a:cubicBezTo>
                    <a:pt x="181" y="291"/>
                    <a:pt x="180" y="290"/>
                    <a:pt x="180" y="287"/>
                  </a:cubicBezTo>
                  <a:cubicBezTo>
                    <a:pt x="177" y="288"/>
                    <a:pt x="175" y="289"/>
                    <a:pt x="172" y="290"/>
                  </a:cubicBezTo>
                  <a:cubicBezTo>
                    <a:pt x="170" y="291"/>
                    <a:pt x="169" y="291"/>
                    <a:pt x="167" y="291"/>
                  </a:cubicBezTo>
                  <a:cubicBezTo>
                    <a:pt x="166" y="291"/>
                    <a:pt x="166" y="291"/>
                    <a:pt x="165" y="290"/>
                  </a:cubicBezTo>
                  <a:cubicBezTo>
                    <a:pt x="165" y="290"/>
                    <a:pt x="166" y="289"/>
                    <a:pt x="166" y="289"/>
                  </a:cubicBezTo>
                  <a:cubicBezTo>
                    <a:pt x="167" y="288"/>
                    <a:pt x="168" y="288"/>
                    <a:pt x="169" y="287"/>
                  </a:cubicBezTo>
                  <a:cubicBezTo>
                    <a:pt x="167" y="287"/>
                    <a:pt x="165" y="287"/>
                    <a:pt x="163" y="287"/>
                  </a:cubicBezTo>
                  <a:cubicBezTo>
                    <a:pt x="162" y="287"/>
                    <a:pt x="162" y="287"/>
                    <a:pt x="161" y="288"/>
                  </a:cubicBezTo>
                  <a:cubicBezTo>
                    <a:pt x="160" y="289"/>
                    <a:pt x="159" y="289"/>
                    <a:pt x="157" y="288"/>
                  </a:cubicBezTo>
                  <a:cubicBezTo>
                    <a:pt x="156" y="287"/>
                    <a:pt x="156" y="287"/>
                    <a:pt x="155" y="287"/>
                  </a:cubicBezTo>
                  <a:cubicBezTo>
                    <a:pt x="149" y="287"/>
                    <a:pt x="143" y="287"/>
                    <a:pt x="137" y="287"/>
                  </a:cubicBezTo>
                  <a:close/>
                  <a:moveTo>
                    <a:pt x="274" y="154"/>
                  </a:moveTo>
                  <a:cubicBezTo>
                    <a:pt x="274" y="153"/>
                    <a:pt x="274" y="152"/>
                    <a:pt x="274" y="151"/>
                  </a:cubicBezTo>
                  <a:cubicBezTo>
                    <a:pt x="273" y="144"/>
                    <a:pt x="273" y="138"/>
                    <a:pt x="272" y="131"/>
                  </a:cubicBezTo>
                  <a:cubicBezTo>
                    <a:pt x="272" y="125"/>
                    <a:pt x="271" y="119"/>
                    <a:pt x="274" y="114"/>
                  </a:cubicBezTo>
                  <a:cubicBezTo>
                    <a:pt x="276" y="109"/>
                    <a:pt x="279" y="104"/>
                    <a:pt x="282" y="99"/>
                  </a:cubicBezTo>
                  <a:cubicBezTo>
                    <a:pt x="283" y="96"/>
                    <a:pt x="284" y="94"/>
                    <a:pt x="284" y="91"/>
                  </a:cubicBezTo>
                  <a:cubicBezTo>
                    <a:pt x="284" y="85"/>
                    <a:pt x="283" y="79"/>
                    <a:pt x="285" y="74"/>
                  </a:cubicBezTo>
                  <a:cubicBezTo>
                    <a:pt x="285" y="73"/>
                    <a:pt x="285" y="72"/>
                    <a:pt x="285" y="72"/>
                  </a:cubicBezTo>
                  <a:cubicBezTo>
                    <a:pt x="284" y="72"/>
                    <a:pt x="284" y="72"/>
                    <a:pt x="284" y="72"/>
                  </a:cubicBezTo>
                  <a:cubicBezTo>
                    <a:pt x="276" y="84"/>
                    <a:pt x="271" y="98"/>
                    <a:pt x="270" y="114"/>
                  </a:cubicBezTo>
                  <a:cubicBezTo>
                    <a:pt x="266" y="112"/>
                    <a:pt x="262" y="114"/>
                    <a:pt x="262" y="118"/>
                  </a:cubicBezTo>
                  <a:cubicBezTo>
                    <a:pt x="261" y="121"/>
                    <a:pt x="260" y="124"/>
                    <a:pt x="260" y="127"/>
                  </a:cubicBezTo>
                  <a:cubicBezTo>
                    <a:pt x="260" y="128"/>
                    <a:pt x="260" y="130"/>
                    <a:pt x="261" y="132"/>
                  </a:cubicBezTo>
                  <a:cubicBezTo>
                    <a:pt x="262" y="134"/>
                    <a:pt x="264" y="135"/>
                    <a:pt x="264" y="138"/>
                  </a:cubicBezTo>
                  <a:cubicBezTo>
                    <a:pt x="266" y="144"/>
                    <a:pt x="270" y="149"/>
                    <a:pt x="274" y="154"/>
                  </a:cubicBezTo>
                  <a:close/>
                  <a:moveTo>
                    <a:pt x="210" y="319"/>
                  </a:moveTo>
                  <a:cubicBezTo>
                    <a:pt x="197" y="320"/>
                    <a:pt x="185" y="320"/>
                    <a:pt x="172" y="321"/>
                  </a:cubicBezTo>
                  <a:cubicBezTo>
                    <a:pt x="172" y="325"/>
                    <a:pt x="172" y="330"/>
                    <a:pt x="172" y="335"/>
                  </a:cubicBezTo>
                  <a:cubicBezTo>
                    <a:pt x="176" y="334"/>
                    <a:pt x="179" y="334"/>
                    <a:pt x="183" y="333"/>
                  </a:cubicBezTo>
                  <a:cubicBezTo>
                    <a:pt x="192" y="332"/>
                    <a:pt x="200" y="331"/>
                    <a:pt x="208" y="329"/>
                  </a:cubicBezTo>
                  <a:cubicBezTo>
                    <a:pt x="209" y="329"/>
                    <a:pt x="210" y="328"/>
                    <a:pt x="210" y="328"/>
                  </a:cubicBezTo>
                  <a:cubicBezTo>
                    <a:pt x="210" y="325"/>
                    <a:pt x="210" y="322"/>
                    <a:pt x="210" y="319"/>
                  </a:cubicBezTo>
                  <a:close/>
                  <a:moveTo>
                    <a:pt x="70" y="409"/>
                  </a:moveTo>
                  <a:cubicBezTo>
                    <a:pt x="63" y="425"/>
                    <a:pt x="58" y="443"/>
                    <a:pt x="59" y="461"/>
                  </a:cubicBezTo>
                  <a:cubicBezTo>
                    <a:pt x="63" y="456"/>
                    <a:pt x="67" y="452"/>
                    <a:pt x="69" y="446"/>
                  </a:cubicBezTo>
                  <a:cubicBezTo>
                    <a:pt x="71" y="443"/>
                    <a:pt x="71" y="439"/>
                    <a:pt x="71" y="436"/>
                  </a:cubicBezTo>
                  <a:cubicBezTo>
                    <a:pt x="70" y="432"/>
                    <a:pt x="70" y="429"/>
                    <a:pt x="70" y="425"/>
                  </a:cubicBezTo>
                  <a:cubicBezTo>
                    <a:pt x="69" y="419"/>
                    <a:pt x="70" y="414"/>
                    <a:pt x="70" y="409"/>
                  </a:cubicBezTo>
                  <a:close/>
                  <a:moveTo>
                    <a:pt x="133" y="333"/>
                  </a:moveTo>
                  <a:cubicBezTo>
                    <a:pt x="132" y="329"/>
                    <a:pt x="131" y="325"/>
                    <a:pt x="130" y="321"/>
                  </a:cubicBezTo>
                  <a:cubicBezTo>
                    <a:pt x="129" y="320"/>
                    <a:pt x="128" y="320"/>
                    <a:pt x="128" y="320"/>
                  </a:cubicBezTo>
                  <a:cubicBezTo>
                    <a:pt x="122" y="319"/>
                    <a:pt x="117" y="319"/>
                    <a:pt x="111" y="319"/>
                  </a:cubicBezTo>
                  <a:cubicBezTo>
                    <a:pt x="111" y="319"/>
                    <a:pt x="110" y="320"/>
                    <a:pt x="109" y="320"/>
                  </a:cubicBezTo>
                  <a:cubicBezTo>
                    <a:pt x="109" y="323"/>
                    <a:pt x="108" y="325"/>
                    <a:pt x="107" y="328"/>
                  </a:cubicBezTo>
                  <a:cubicBezTo>
                    <a:pt x="116" y="330"/>
                    <a:pt x="124" y="331"/>
                    <a:pt x="133" y="333"/>
                  </a:cubicBezTo>
                  <a:close/>
                  <a:moveTo>
                    <a:pt x="190" y="342"/>
                  </a:moveTo>
                  <a:cubicBezTo>
                    <a:pt x="190" y="342"/>
                    <a:pt x="190" y="342"/>
                    <a:pt x="190" y="342"/>
                  </a:cubicBezTo>
                  <a:cubicBezTo>
                    <a:pt x="196" y="344"/>
                    <a:pt x="203" y="345"/>
                    <a:pt x="210" y="346"/>
                  </a:cubicBezTo>
                  <a:cubicBezTo>
                    <a:pt x="210" y="344"/>
                    <a:pt x="210" y="342"/>
                    <a:pt x="210" y="339"/>
                  </a:cubicBezTo>
                  <a:cubicBezTo>
                    <a:pt x="203" y="340"/>
                    <a:pt x="196" y="341"/>
                    <a:pt x="190" y="342"/>
                  </a:cubicBezTo>
                  <a:close/>
                  <a:moveTo>
                    <a:pt x="76" y="267"/>
                  </a:moveTo>
                  <a:cubicBezTo>
                    <a:pt x="79" y="262"/>
                    <a:pt x="77" y="258"/>
                    <a:pt x="76" y="254"/>
                  </a:cubicBezTo>
                  <a:cubicBezTo>
                    <a:pt x="76" y="253"/>
                    <a:pt x="75" y="253"/>
                    <a:pt x="74" y="253"/>
                  </a:cubicBezTo>
                  <a:cubicBezTo>
                    <a:pt x="73" y="254"/>
                    <a:pt x="73" y="255"/>
                    <a:pt x="73" y="255"/>
                  </a:cubicBezTo>
                  <a:cubicBezTo>
                    <a:pt x="72" y="259"/>
                    <a:pt x="73" y="262"/>
                    <a:pt x="74" y="265"/>
                  </a:cubicBezTo>
                  <a:cubicBezTo>
                    <a:pt x="74" y="266"/>
                    <a:pt x="75" y="266"/>
                    <a:pt x="76" y="267"/>
                  </a:cubicBezTo>
                  <a:close/>
                  <a:moveTo>
                    <a:pt x="106" y="345"/>
                  </a:moveTo>
                  <a:cubicBezTo>
                    <a:pt x="112" y="344"/>
                    <a:pt x="117" y="343"/>
                    <a:pt x="122" y="342"/>
                  </a:cubicBezTo>
                  <a:cubicBezTo>
                    <a:pt x="122" y="342"/>
                    <a:pt x="122" y="342"/>
                    <a:pt x="122" y="342"/>
                  </a:cubicBezTo>
                  <a:cubicBezTo>
                    <a:pt x="117" y="341"/>
                    <a:pt x="112" y="340"/>
                    <a:pt x="106" y="339"/>
                  </a:cubicBezTo>
                  <a:cubicBezTo>
                    <a:pt x="106" y="341"/>
                    <a:pt x="106" y="342"/>
                    <a:pt x="106" y="345"/>
                  </a:cubicBezTo>
                  <a:close/>
                  <a:moveTo>
                    <a:pt x="219" y="368"/>
                  </a:moveTo>
                  <a:cubicBezTo>
                    <a:pt x="222" y="376"/>
                    <a:pt x="225" y="383"/>
                    <a:pt x="228" y="390"/>
                  </a:cubicBezTo>
                  <a:cubicBezTo>
                    <a:pt x="227" y="383"/>
                    <a:pt x="225" y="375"/>
                    <a:pt x="219" y="368"/>
                  </a:cubicBezTo>
                  <a:close/>
                  <a:moveTo>
                    <a:pt x="294" y="73"/>
                  </a:moveTo>
                  <a:cubicBezTo>
                    <a:pt x="293" y="69"/>
                    <a:pt x="292" y="68"/>
                    <a:pt x="287" y="67"/>
                  </a:cubicBezTo>
                  <a:cubicBezTo>
                    <a:pt x="288" y="69"/>
                    <a:pt x="288" y="71"/>
                    <a:pt x="288" y="71"/>
                  </a:cubicBezTo>
                  <a:cubicBezTo>
                    <a:pt x="290" y="72"/>
                    <a:pt x="292" y="72"/>
                    <a:pt x="294" y="7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7" name="Google Shape;3597;p36"/>
            <p:cNvSpPr/>
            <p:nvPr/>
          </p:nvSpPr>
          <p:spPr>
            <a:xfrm>
              <a:off x="8421079" y="3290978"/>
              <a:ext cx="75405" cy="342740"/>
            </a:xfrm>
            <a:custGeom>
              <a:rect b="b" l="l" r="r" t="t"/>
              <a:pathLst>
                <a:path extrusionOk="0" h="166" w="34">
                  <a:moveTo>
                    <a:pt x="4" y="165"/>
                  </a:moveTo>
                  <a:cubicBezTo>
                    <a:pt x="5" y="163"/>
                    <a:pt x="6" y="160"/>
                    <a:pt x="8" y="158"/>
                  </a:cubicBezTo>
                  <a:cubicBezTo>
                    <a:pt x="12" y="154"/>
                    <a:pt x="12" y="150"/>
                    <a:pt x="10" y="145"/>
                  </a:cubicBezTo>
                  <a:cubicBezTo>
                    <a:pt x="9" y="142"/>
                    <a:pt x="8" y="139"/>
                    <a:pt x="4" y="137"/>
                  </a:cubicBezTo>
                  <a:cubicBezTo>
                    <a:pt x="4" y="136"/>
                    <a:pt x="4" y="135"/>
                    <a:pt x="4" y="135"/>
                  </a:cubicBezTo>
                  <a:cubicBezTo>
                    <a:pt x="1" y="124"/>
                    <a:pt x="2" y="114"/>
                    <a:pt x="4" y="103"/>
                  </a:cubicBezTo>
                  <a:cubicBezTo>
                    <a:pt x="5" y="97"/>
                    <a:pt x="6" y="91"/>
                    <a:pt x="7" y="85"/>
                  </a:cubicBezTo>
                  <a:cubicBezTo>
                    <a:pt x="9" y="72"/>
                    <a:pt x="9" y="58"/>
                    <a:pt x="5" y="44"/>
                  </a:cubicBezTo>
                  <a:cubicBezTo>
                    <a:pt x="4" y="42"/>
                    <a:pt x="3" y="40"/>
                    <a:pt x="2" y="37"/>
                  </a:cubicBezTo>
                  <a:cubicBezTo>
                    <a:pt x="0" y="31"/>
                    <a:pt x="2" y="25"/>
                    <a:pt x="5" y="19"/>
                  </a:cubicBezTo>
                  <a:cubicBezTo>
                    <a:pt x="9" y="13"/>
                    <a:pt x="12" y="8"/>
                    <a:pt x="15" y="2"/>
                  </a:cubicBezTo>
                  <a:cubicBezTo>
                    <a:pt x="16" y="1"/>
                    <a:pt x="17" y="0"/>
                    <a:pt x="18" y="0"/>
                  </a:cubicBezTo>
                  <a:cubicBezTo>
                    <a:pt x="21" y="1"/>
                    <a:pt x="22" y="2"/>
                    <a:pt x="23" y="5"/>
                  </a:cubicBezTo>
                  <a:cubicBezTo>
                    <a:pt x="23" y="8"/>
                    <a:pt x="24" y="12"/>
                    <a:pt x="24" y="16"/>
                  </a:cubicBezTo>
                  <a:cubicBezTo>
                    <a:pt x="23" y="26"/>
                    <a:pt x="25" y="35"/>
                    <a:pt x="29" y="44"/>
                  </a:cubicBezTo>
                  <a:cubicBezTo>
                    <a:pt x="33" y="53"/>
                    <a:pt x="34" y="62"/>
                    <a:pt x="34" y="71"/>
                  </a:cubicBezTo>
                  <a:cubicBezTo>
                    <a:pt x="34" y="83"/>
                    <a:pt x="34" y="95"/>
                    <a:pt x="34" y="107"/>
                  </a:cubicBezTo>
                  <a:cubicBezTo>
                    <a:pt x="33" y="115"/>
                    <a:pt x="32" y="124"/>
                    <a:pt x="29" y="132"/>
                  </a:cubicBezTo>
                  <a:cubicBezTo>
                    <a:pt x="25" y="142"/>
                    <a:pt x="20" y="152"/>
                    <a:pt x="13" y="160"/>
                  </a:cubicBezTo>
                  <a:cubicBezTo>
                    <a:pt x="10" y="162"/>
                    <a:pt x="7" y="164"/>
                    <a:pt x="5" y="166"/>
                  </a:cubicBezTo>
                  <a:lnTo>
                    <a:pt x="4" y="16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8" name="Google Shape;3598;p36"/>
            <p:cNvSpPr/>
            <p:nvPr/>
          </p:nvSpPr>
          <p:spPr>
            <a:xfrm>
              <a:off x="8016648" y="3174449"/>
              <a:ext cx="253630" cy="34276"/>
            </a:xfrm>
            <a:custGeom>
              <a:rect b="b" l="l" r="r" t="t"/>
              <a:pathLst>
                <a:path extrusionOk="0" h="16" w="120">
                  <a:moveTo>
                    <a:pt x="0" y="1"/>
                  </a:moveTo>
                  <a:cubicBezTo>
                    <a:pt x="6" y="1"/>
                    <a:pt x="12" y="1"/>
                    <a:pt x="18" y="1"/>
                  </a:cubicBezTo>
                  <a:cubicBezTo>
                    <a:pt x="19" y="1"/>
                    <a:pt x="19" y="1"/>
                    <a:pt x="20" y="2"/>
                  </a:cubicBezTo>
                  <a:cubicBezTo>
                    <a:pt x="22" y="3"/>
                    <a:pt x="23" y="3"/>
                    <a:pt x="24" y="2"/>
                  </a:cubicBezTo>
                  <a:cubicBezTo>
                    <a:pt x="25" y="1"/>
                    <a:pt x="25" y="1"/>
                    <a:pt x="26" y="1"/>
                  </a:cubicBezTo>
                  <a:cubicBezTo>
                    <a:pt x="28" y="1"/>
                    <a:pt x="30" y="1"/>
                    <a:pt x="32" y="1"/>
                  </a:cubicBezTo>
                  <a:cubicBezTo>
                    <a:pt x="31" y="2"/>
                    <a:pt x="30" y="2"/>
                    <a:pt x="29" y="3"/>
                  </a:cubicBezTo>
                  <a:cubicBezTo>
                    <a:pt x="29" y="3"/>
                    <a:pt x="28" y="4"/>
                    <a:pt x="28" y="4"/>
                  </a:cubicBezTo>
                  <a:cubicBezTo>
                    <a:pt x="29" y="5"/>
                    <a:pt x="29" y="5"/>
                    <a:pt x="30" y="5"/>
                  </a:cubicBezTo>
                  <a:cubicBezTo>
                    <a:pt x="32" y="5"/>
                    <a:pt x="33" y="5"/>
                    <a:pt x="35" y="4"/>
                  </a:cubicBezTo>
                  <a:cubicBezTo>
                    <a:pt x="38" y="3"/>
                    <a:pt x="40" y="2"/>
                    <a:pt x="43" y="1"/>
                  </a:cubicBezTo>
                  <a:cubicBezTo>
                    <a:pt x="43" y="4"/>
                    <a:pt x="44" y="5"/>
                    <a:pt x="46" y="5"/>
                  </a:cubicBezTo>
                  <a:cubicBezTo>
                    <a:pt x="51" y="4"/>
                    <a:pt x="56" y="4"/>
                    <a:pt x="61" y="3"/>
                  </a:cubicBezTo>
                  <a:cubicBezTo>
                    <a:pt x="62" y="3"/>
                    <a:pt x="62" y="3"/>
                    <a:pt x="63" y="3"/>
                  </a:cubicBezTo>
                  <a:cubicBezTo>
                    <a:pt x="63" y="1"/>
                    <a:pt x="65" y="1"/>
                    <a:pt x="67" y="0"/>
                  </a:cubicBezTo>
                  <a:cubicBezTo>
                    <a:pt x="74" y="0"/>
                    <a:pt x="81" y="0"/>
                    <a:pt x="88" y="0"/>
                  </a:cubicBezTo>
                  <a:cubicBezTo>
                    <a:pt x="89" y="0"/>
                    <a:pt x="90" y="1"/>
                    <a:pt x="91" y="1"/>
                  </a:cubicBezTo>
                  <a:cubicBezTo>
                    <a:pt x="95" y="3"/>
                    <a:pt x="100" y="5"/>
                    <a:pt x="104" y="7"/>
                  </a:cubicBezTo>
                  <a:cubicBezTo>
                    <a:pt x="105" y="8"/>
                    <a:pt x="105" y="8"/>
                    <a:pt x="105" y="8"/>
                  </a:cubicBezTo>
                  <a:cubicBezTo>
                    <a:pt x="106" y="11"/>
                    <a:pt x="108" y="10"/>
                    <a:pt x="109" y="10"/>
                  </a:cubicBezTo>
                  <a:cubicBezTo>
                    <a:pt x="113" y="10"/>
                    <a:pt x="115" y="10"/>
                    <a:pt x="118" y="12"/>
                  </a:cubicBezTo>
                  <a:cubicBezTo>
                    <a:pt x="118" y="13"/>
                    <a:pt x="119" y="13"/>
                    <a:pt x="120" y="13"/>
                  </a:cubicBezTo>
                  <a:cubicBezTo>
                    <a:pt x="109" y="14"/>
                    <a:pt x="98" y="14"/>
                    <a:pt x="86" y="14"/>
                  </a:cubicBezTo>
                  <a:cubicBezTo>
                    <a:pt x="70" y="14"/>
                    <a:pt x="54" y="15"/>
                    <a:pt x="38" y="15"/>
                  </a:cubicBezTo>
                  <a:cubicBezTo>
                    <a:pt x="31" y="15"/>
                    <a:pt x="24" y="16"/>
                    <a:pt x="17" y="16"/>
                  </a:cubicBezTo>
                  <a:cubicBezTo>
                    <a:pt x="15" y="16"/>
                    <a:pt x="14" y="16"/>
                    <a:pt x="14" y="14"/>
                  </a:cubicBezTo>
                  <a:cubicBezTo>
                    <a:pt x="12" y="12"/>
                    <a:pt x="10" y="10"/>
                    <a:pt x="7" y="8"/>
                  </a:cubicBezTo>
                  <a:cubicBezTo>
                    <a:pt x="5" y="6"/>
                    <a:pt x="3" y="4"/>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9" name="Google Shape;3599;p36"/>
            <p:cNvSpPr/>
            <p:nvPr/>
          </p:nvSpPr>
          <p:spPr>
            <a:xfrm>
              <a:off x="8270274" y="2735742"/>
              <a:ext cx="54838" cy="171372"/>
            </a:xfrm>
            <a:custGeom>
              <a:rect b="b" l="l" r="r" t="t"/>
              <a:pathLst>
                <a:path extrusionOk="0" h="82" w="25">
                  <a:moveTo>
                    <a:pt x="14" y="82"/>
                  </a:moveTo>
                  <a:cubicBezTo>
                    <a:pt x="10" y="77"/>
                    <a:pt x="6" y="72"/>
                    <a:pt x="4" y="66"/>
                  </a:cubicBezTo>
                  <a:cubicBezTo>
                    <a:pt x="4" y="63"/>
                    <a:pt x="2" y="62"/>
                    <a:pt x="1" y="60"/>
                  </a:cubicBezTo>
                  <a:cubicBezTo>
                    <a:pt x="0" y="58"/>
                    <a:pt x="0" y="56"/>
                    <a:pt x="0" y="55"/>
                  </a:cubicBezTo>
                  <a:cubicBezTo>
                    <a:pt x="0" y="52"/>
                    <a:pt x="1" y="49"/>
                    <a:pt x="2" y="46"/>
                  </a:cubicBezTo>
                  <a:cubicBezTo>
                    <a:pt x="2" y="42"/>
                    <a:pt x="6" y="40"/>
                    <a:pt x="10" y="42"/>
                  </a:cubicBezTo>
                  <a:cubicBezTo>
                    <a:pt x="11" y="26"/>
                    <a:pt x="16" y="12"/>
                    <a:pt x="24" y="0"/>
                  </a:cubicBezTo>
                  <a:cubicBezTo>
                    <a:pt x="25" y="0"/>
                    <a:pt x="25" y="0"/>
                    <a:pt x="25" y="0"/>
                  </a:cubicBezTo>
                  <a:cubicBezTo>
                    <a:pt x="25" y="0"/>
                    <a:pt x="25" y="1"/>
                    <a:pt x="25" y="2"/>
                  </a:cubicBezTo>
                  <a:cubicBezTo>
                    <a:pt x="23" y="7"/>
                    <a:pt x="24" y="13"/>
                    <a:pt x="24" y="19"/>
                  </a:cubicBezTo>
                  <a:cubicBezTo>
                    <a:pt x="24" y="22"/>
                    <a:pt x="23" y="24"/>
                    <a:pt x="22" y="27"/>
                  </a:cubicBezTo>
                  <a:cubicBezTo>
                    <a:pt x="19" y="32"/>
                    <a:pt x="16" y="37"/>
                    <a:pt x="14" y="42"/>
                  </a:cubicBezTo>
                  <a:cubicBezTo>
                    <a:pt x="11" y="47"/>
                    <a:pt x="12" y="53"/>
                    <a:pt x="12" y="59"/>
                  </a:cubicBezTo>
                  <a:cubicBezTo>
                    <a:pt x="13" y="66"/>
                    <a:pt x="13" y="72"/>
                    <a:pt x="14" y="79"/>
                  </a:cubicBezTo>
                  <a:cubicBezTo>
                    <a:pt x="14" y="80"/>
                    <a:pt x="14" y="81"/>
                    <a:pt x="14" y="8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0" name="Google Shape;3600;p36"/>
            <p:cNvSpPr/>
            <p:nvPr/>
          </p:nvSpPr>
          <p:spPr>
            <a:xfrm>
              <a:off x="8092049" y="3242997"/>
              <a:ext cx="75405" cy="34276"/>
            </a:xfrm>
            <a:custGeom>
              <a:rect b="b" l="l" r="r" t="t"/>
              <a:pathLst>
                <a:path extrusionOk="0" h="16" w="38">
                  <a:moveTo>
                    <a:pt x="38" y="0"/>
                  </a:moveTo>
                  <a:cubicBezTo>
                    <a:pt x="38" y="3"/>
                    <a:pt x="38" y="6"/>
                    <a:pt x="38" y="9"/>
                  </a:cubicBezTo>
                  <a:cubicBezTo>
                    <a:pt x="38" y="9"/>
                    <a:pt x="37" y="10"/>
                    <a:pt x="36" y="10"/>
                  </a:cubicBezTo>
                  <a:cubicBezTo>
                    <a:pt x="28" y="12"/>
                    <a:pt x="20" y="13"/>
                    <a:pt x="11" y="14"/>
                  </a:cubicBezTo>
                  <a:cubicBezTo>
                    <a:pt x="7" y="15"/>
                    <a:pt x="4" y="15"/>
                    <a:pt x="0" y="16"/>
                  </a:cubicBezTo>
                  <a:cubicBezTo>
                    <a:pt x="0" y="11"/>
                    <a:pt x="0" y="6"/>
                    <a:pt x="0" y="2"/>
                  </a:cubicBezTo>
                  <a:cubicBezTo>
                    <a:pt x="13" y="1"/>
                    <a:pt x="25" y="1"/>
                    <a:pt x="3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1" name="Google Shape;3601;p36"/>
            <p:cNvSpPr/>
            <p:nvPr/>
          </p:nvSpPr>
          <p:spPr>
            <a:xfrm>
              <a:off x="7858986" y="3428074"/>
              <a:ext cx="27419" cy="109677"/>
            </a:xfrm>
            <a:custGeom>
              <a:rect b="b" l="l" r="r" t="t"/>
              <a:pathLst>
                <a:path extrusionOk="0" h="52" w="13">
                  <a:moveTo>
                    <a:pt x="12" y="0"/>
                  </a:moveTo>
                  <a:cubicBezTo>
                    <a:pt x="12" y="5"/>
                    <a:pt x="11" y="10"/>
                    <a:pt x="12" y="16"/>
                  </a:cubicBezTo>
                  <a:cubicBezTo>
                    <a:pt x="12" y="20"/>
                    <a:pt x="12" y="23"/>
                    <a:pt x="13" y="27"/>
                  </a:cubicBezTo>
                  <a:cubicBezTo>
                    <a:pt x="13" y="30"/>
                    <a:pt x="13" y="34"/>
                    <a:pt x="11" y="37"/>
                  </a:cubicBezTo>
                  <a:cubicBezTo>
                    <a:pt x="9" y="43"/>
                    <a:pt x="5" y="47"/>
                    <a:pt x="1" y="52"/>
                  </a:cubicBezTo>
                  <a:cubicBezTo>
                    <a:pt x="0" y="34"/>
                    <a:pt x="5" y="16"/>
                    <a:pt x="1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2" name="Google Shape;3602;p36"/>
            <p:cNvSpPr/>
            <p:nvPr/>
          </p:nvSpPr>
          <p:spPr>
            <a:xfrm>
              <a:off x="7954953" y="3242997"/>
              <a:ext cx="54838" cy="34276"/>
            </a:xfrm>
            <a:custGeom>
              <a:rect b="b" l="l" r="r" t="t"/>
              <a:pathLst>
                <a:path extrusionOk="0" h="14" w="26">
                  <a:moveTo>
                    <a:pt x="26" y="14"/>
                  </a:moveTo>
                  <a:cubicBezTo>
                    <a:pt x="17" y="12"/>
                    <a:pt x="9" y="11"/>
                    <a:pt x="0" y="9"/>
                  </a:cubicBezTo>
                  <a:cubicBezTo>
                    <a:pt x="1" y="6"/>
                    <a:pt x="2" y="4"/>
                    <a:pt x="2" y="1"/>
                  </a:cubicBezTo>
                  <a:cubicBezTo>
                    <a:pt x="3" y="1"/>
                    <a:pt x="4" y="0"/>
                    <a:pt x="4" y="0"/>
                  </a:cubicBezTo>
                  <a:cubicBezTo>
                    <a:pt x="10" y="0"/>
                    <a:pt x="15" y="0"/>
                    <a:pt x="21" y="1"/>
                  </a:cubicBezTo>
                  <a:cubicBezTo>
                    <a:pt x="21" y="1"/>
                    <a:pt x="22" y="1"/>
                    <a:pt x="23" y="2"/>
                  </a:cubicBezTo>
                  <a:cubicBezTo>
                    <a:pt x="24" y="6"/>
                    <a:pt x="25" y="10"/>
                    <a:pt x="26"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3" name="Google Shape;3603;p36"/>
            <p:cNvSpPr/>
            <p:nvPr/>
          </p:nvSpPr>
          <p:spPr>
            <a:xfrm>
              <a:off x="8126325" y="3284125"/>
              <a:ext cx="41129" cy="13710"/>
            </a:xfrm>
            <a:custGeom>
              <a:rect b="b" l="l" r="r" t="t"/>
              <a:pathLst>
                <a:path extrusionOk="0" h="7" w="20">
                  <a:moveTo>
                    <a:pt x="0" y="3"/>
                  </a:moveTo>
                  <a:cubicBezTo>
                    <a:pt x="6" y="2"/>
                    <a:pt x="13" y="1"/>
                    <a:pt x="20" y="0"/>
                  </a:cubicBezTo>
                  <a:cubicBezTo>
                    <a:pt x="20" y="3"/>
                    <a:pt x="20" y="5"/>
                    <a:pt x="20" y="7"/>
                  </a:cubicBezTo>
                  <a:cubicBezTo>
                    <a:pt x="13" y="6"/>
                    <a:pt x="6" y="5"/>
                    <a:pt x="0"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4" name="Google Shape;3604;p36"/>
            <p:cNvSpPr/>
            <p:nvPr/>
          </p:nvSpPr>
          <p:spPr>
            <a:xfrm>
              <a:off x="7886405" y="3105901"/>
              <a:ext cx="13710" cy="34276"/>
            </a:xfrm>
            <a:custGeom>
              <a:rect b="b" l="l" r="r" t="t"/>
              <a:pathLst>
                <a:path extrusionOk="0" h="14" w="7">
                  <a:moveTo>
                    <a:pt x="4" y="14"/>
                  </a:moveTo>
                  <a:cubicBezTo>
                    <a:pt x="3" y="13"/>
                    <a:pt x="2" y="13"/>
                    <a:pt x="2" y="12"/>
                  </a:cubicBezTo>
                  <a:cubicBezTo>
                    <a:pt x="1" y="9"/>
                    <a:pt x="0" y="6"/>
                    <a:pt x="1" y="2"/>
                  </a:cubicBezTo>
                  <a:cubicBezTo>
                    <a:pt x="1" y="2"/>
                    <a:pt x="1" y="1"/>
                    <a:pt x="2" y="0"/>
                  </a:cubicBezTo>
                  <a:cubicBezTo>
                    <a:pt x="3" y="0"/>
                    <a:pt x="4" y="0"/>
                    <a:pt x="4" y="1"/>
                  </a:cubicBezTo>
                  <a:cubicBezTo>
                    <a:pt x="5" y="5"/>
                    <a:pt x="7" y="9"/>
                    <a:pt x="4"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5" name="Google Shape;3605;p36"/>
            <p:cNvSpPr/>
            <p:nvPr/>
          </p:nvSpPr>
          <p:spPr>
            <a:xfrm>
              <a:off x="7954953" y="3284125"/>
              <a:ext cx="34276" cy="13710"/>
            </a:xfrm>
            <a:custGeom>
              <a:rect b="b" l="l" r="r" t="t"/>
              <a:pathLst>
                <a:path extrusionOk="0" h="6" w="16">
                  <a:moveTo>
                    <a:pt x="0" y="6"/>
                  </a:moveTo>
                  <a:cubicBezTo>
                    <a:pt x="0" y="3"/>
                    <a:pt x="0" y="2"/>
                    <a:pt x="0" y="0"/>
                  </a:cubicBezTo>
                  <a:cubicBezTo>
                    <a:pt x="6" y="1"/>
                    <a:pt x="11" y="2"/>
                    <a:pt x="16" y="3"/>
                  </a:cubicBezTo>
                  <a:cubicBezTo>
                    <a:pt x="16" y="3"/>
                    <a:pt x="16" y="3"/>
                    <a:pt x="16" y="3"/>
                  </a:cubicBezTo>
                  <a:cubicBezTo>
                    <a:pt x="11" y="4"/>
                    <a:pt x="6" y="5"/>
                    <a:pt x="0" y="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6" name="Google Shape;3606;p36"/>
            <p:cNvSpPr/>
            <p:nvPr/>
          </p:nvSpPr>
          <p:spPr>
            <a:xfrm>
              <a:off x="8188016" y="3345816"/>
              <a:ext cx="20567" cy="47986"/>
            </a:xfrm>
            <a:custGeom>
              <a:rect b="b" l="l" r="r" t="t"/>
              <a:pathLst>
                <a:path extrusionOk="0" h="22" w="9">
                  <a:moveTo>
                    <a:pt x="0" y="0"/>
                  </a:moveTo>
                  <a:cubicBezTo>
                    <a:pt x="6" y="7"/>
                    <a:pt x="8" y="15"/>
                    <a:pt x="9" y="22"/>
                  </a:cubicBezTo>
                  <a:cubicBezTo>
                    <a:pt x="6" y="15"/>
                    <a:pt x="3" y="8"/>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7" name="Google Shape;3607;p36"/>
            <p:cNvSpPr/>
            <p:nvPr/>
          </p:nvSpPr>
          <p:spPr>
            <a:xfrm>
              <a:off x="8331969" y="2722032"/>
              <a:ext cx="13710" cy="13710"/>
            </a:xfrm>
            <a:custGeom>
              <a:rect b="b" l="l" r="r" t="t"/>
              <a:pathLst>
                <a:path extrusionOk="0" h="6" w="7">
                  <a:moveTo>
                    <a:pt x="7" y="6"/>
                  </a:moveTo>
                  <a:cubicBezTo>
                    <a:pt x="5" y="5"/>
                    <a:pt x="3" y="5"/>
                    <a:pt x="1" y="4"/>
                  </a:cubicBezTo>
                  <a:cubicBezTo>
                    <a:pt x="1" y="4"/>
                    <a:pt x="1" y="2"/>
                    <a:pt x="0" y="0"/>
                  </a:cubicBezTo>
                  <a:cubicBezTo>
                    <a:pt x="5" y="1"/>
                    <a:pt x="6" y="2"/>
                    <a:pt x="7" y="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608" name="Google Shape;3608;p36"/>
          <p:cNvSpPr/>
          <p:nvPr/>
        </p:nvSpPr>
        <p:spPr>
          <a:xfrm>
            <a:off x="915725" y="2179737"/>
            <a:ext cx="2319337" cy="1352451"/>
          </a:xfrm>
          <a:custGeom>
            <a:rect b="b" l="l" r="r" t="t"/>
            <a:pathLst>
              <a:path extrusionOk="0" h="756" w="1297">
                <a:moveTo>
                  <a:pt x="0" y="673"/>
                </a:moveTo>
                <a:cubicBezTo>
                  <a:pt x="24" y="673"/>
                  <a:pt x="48" y="673"/>
                  <a:pt x="73" y="673"/>
                </a:cubicBezTo>
                <a:cubicBezTo>
                  <a:pt x="77" y="673"/>
                  <a:pt x="77" y="673"/>
                  <a:pt x="77" y="673"/>
                </a:cubicBezTo>
                <a:cubicBezTo>
                  <a:pt x="77" y="669"/>
                  <a:pt x="77" y="669"/>
                  <a:pt x="77" y="669"/>
                </a:cubicBezTo>
                <a:cubicBezTo>
                  <a:pt x="77" y="585"/>
                  <a:pt x="77" y="501"/>
                  <a:pt x="77" y="417"/>
                </a:cubicBezTo>
                <a:cubicBezTo>
                  <a:pt x="73" y="417"/>
                  <a:pt x="73" y="417"/>
                  <a:pt x="73" y="417"/>
                </a:cubicBezTo>
                <a:cubicBezTo>
                  <a:pt x="75" y="421"/>
                  <a:pt x="75" y="421"/>
                  <a:pt x="75" y="421"/>
                </a:cubicBezTo>
                <a:cubicBezTo>
                  <a:pt x="114" y="397"/>
                  <a:pt x="153" y="373"/>
                  <a:pt x="193" y="349"/>
                </a:cubicBezTo>
                <a:cubicBezTo>
                  <a:pt x="191" y="345"/>
                  <a:pt x="191" y="345"/>
                  <a:pt x="191" y="345"/>
                </a:cubicBezTo>
                <a:cubicBezTo>
                  <a:pt x="187" y="345"/>
                  <a:pt x="187" y="345"/>
                  <a:pt x="187" y="345"/>
                </a:cubicBezTo>
                <a:cubicBezTo>
                  <a:pt x="187" y="427"/>
                  <a:pt x="187" y="508"/>
                  <a:pt x="187" y="589"/>
                </a:cubicBezTo>
                <a:cubicBezTo>
                  <a:pt x="187" y="593"/>
                  <a:pt x="187" y="593"/>
                  <a:pt x="187" y="593"/>
                </a:cubicBezTo>
                <a:cubicBezTo>
                  <a:pt x="191" y="593"/>
                  <a:pt x="191" y="593"/>
                  <a:pt x="191" y="593"/>
                </a:cubicBezTo>
                <a:cubicBezTo>
                  <a:pt x="199" y="593"/>
                  <a:pt x="208" y="593"/>
                  <a:pt x="216" y="593"/>
                </a:cubicBezTo>
                <a:cubicBezTo>
                  <a:pt x="220" y="593"/>
                  <a:pt x="220" y="593"/>
                  <a:pt x="220" y="593"/>
                </a:cubicBezTo>
                <a:cubicBezTo>
                  <a:pt x="220" y="589"/>
                  <a:pt x="220" y="589"/>
                  <a:pt x="220" y="589"/>
                </a:cubicBezTo>
                <a:cubicBezTo>
                  <a:pt x="220" y="573"/>
                  <a:pt x="220" y="557"/>
                  <a:pt x="220" y="541"/>
                </a:cubicBezTo>
                <a:cubicBezTo>
                  <a:pt x="216" y="541"/>
                  <a:pt x="216" y="541"/>
                  <a:pt x="216" y="541"/>
                </a:cubicBezTo>
                <a:cubicBezTo>
                  <a:pt x="216" y="545"/>
                  <a:pt x="216" y="545"/>
                  <a:pt x="216" y="545"/>
                </a:cubicBezTo>
                <a:cubicBezTo>
                  <a:pt x="222" y="545"/>
                  <a:pt x="228" y="545"/>
                  <a:pt x="233" y="545"/>
                </a:cubicBezTo>
                <a:cubicBezTo>
                  <a:pt x="237" y="545"/>
                  <a:pt x="237" y="545"/>
                  <a:pt x="237" y="545"/>
                </a:cubicBezTo>
                <a:cubicBezTo>
                  <a:pt x="237" y="541"/>
                  <a:pt x="237" y="541"/>
                  <a:pt x="237" y="541"/>
                </a:cubicBezTo>
                <a:cubicBezTo>
                  <a:pt x="237" y="538"/>
                  <a:pt x="237" y="535"/>
                  <a:pt x="237" y="532"/>
                </a:cubicBezTo>
                <a:cubicBezTo>
                  <a:pt x="233" y="532"/>
                  <a:pt x="233" y="532"/>
                  <a:pt x="233" y="532"/>
                </a:cubicBezTo>
                <a:cubicBezTo>
                  <a:pt x="233" y="536"/>
                  <a:pt x="233" y="536"/>
                  <a:pt x="233" y="536"/>
                </a:cubicBezTo>
                <a:cubicBezTo>
                  <a:pt x="250" y="536"/>
                  <a:pt x="267" y="536"/>
                  <a:pt x="284" y="536"/>
                </a:cubicBezTo>
                <a:cubicBezTo>
                  <a:pt x="284" y="532"/>
                  <a:pt x="284" y="532"/>
                  <a:pt x="284" y="532"/>
                </a:cubicBezTo>
                <a:cubicBezTo>
                  <a:pt x="280" y="532"/>
                  <a:pt x="280" y="532"/>
                  <a:pt x="280" y="532"/>
                </a:cubicBezTo>
                <a:cubicBezTo>
                  <a:pt x="280" y="536"/>
                  <a:pt x="280" y="541"/>
                  <a:pt x="280" y="545"/>
                </a:cubicBezTo>
                <a:cubicBezTo>
                  <a:pt x="280" y="549"/>
                  <a:pt x="280" y="549"/>
                  <a:pt x="280" y="549"/>
                </a:cubicBezTo>
                <a:cubicBezTo>
                  <a:pt x="284" y="549"/>
                  <a:pt x="284" y="549"/>
                  <a:pt x="284" y="549"/>
                </a:cubicBezTo>
                <a:cubicBezTo>
                  <a:pt x="288" y="549"/>
                  <a:pt x="292" y="549"/>
                  <a:pt x="297" y="549"/>
                </a:cubicBezTo>
                <a:cubicBezTo>
                  <a:pt x="301" y="549"/>
                  <a:pt x="301" y="549"/>
                  <a:pt x="301" y="549"/>
                </a:cubicBezTo>
                <a:cubicBezTo>
                  <a:pt x="301" y="545"/>
                  <a:pt x="301" y="545"/>
                  <a:pt x="301" y="545"/>
                </a:cubicBezTo>
                <a:cubicBezTo>
                  <a:pt x="301" y="514"/>
                  <a:pt x="301" y="482"/>
                  <a:pt x="301" y="451"/>
                </a:cubicBezTo>
                <a:cubicBezTo>
                  <a:pt x="297" y="451"/>
                  <a:pt x="297" y="451"/>
                  <a:pt x="297" y="451"/>
                </a:cubicBezTo>
                <a:cubicBezTo>
                  <a:pt x="297" y="455"/>
                  <a:pt x="297" y="455"/>
                  <a:pt x="297" y="455"/>
                </a:cubicBezTo>
                <a:cubicBezTo>
                  <a:pt x="337" y="455"/>
                  <a:pt x="377" y="455"/>
                  <a:pt x="417" y="455"/>
                </a:cubicBezTo>
                <a:cubicBezTo>
                  <a:pt x="417" y="451"/>
                  <a:pt x="417" y="451"/>
                  <a:pt x="417" y="451"/>
                </a:cubicBezTo>
                <a:cubicBezTo>
                  <a:pt x="415" y="455"/>
                  <a:pt x="415" y="455"/>
                  <a:pt x="415" y="455"/>
                </a:cubicBezTo>
                <a:cubicBezTo>
                  <a:pt x="432" y="459"/>
                  <a:pt x="448" y="463"/>
                  <a:pt x="464" y="468"/>
                </a:cubicBezTo>
                <a:cubicBezTo>
                  <a:pt x="465" y="464"/>
                  <a:pt x="465" y="464"/>
                  <a:pt x="465" y="464"/>
                </a:cubicBezTo>
                <a:cubicBezTo>
                  <a:pt x="461" y="464"/>
                  <a:pt x="461" y="464"/>
                  <a:pt x="461" y="464"/>
                </a:cubicBezTo>
                <a:cubicBezTo>
                  <a:pt x="461" y="501"/>
                  <a:pt x="461" y="537"/>
                  <a:pt x="461" y="574"/>
                </a:cubicBezTo>
                <a:cubicBezTo>
                  <a:pt x="461" y="578"/>
                  <a:pt x="461" y="578"/>
                  <a:pt x="461" y="578"/>
                </a:cubicBezTo>
                <a:cubicBezTo>
                  <a:pt x="465" y="578"/>
                  <a:pt x="465" y="578"/>
                  <a:pt x="465" y="578"/>
                </a:cubicBezTo>
                <a:cubicBezTo>
                  <a:pt x="479" y="578"/>
                  <a:pt x="494" y="578"/>
                  <a:pt x="509" y="578"/>
                </a:cubicBezTo>
                <a:cubicBezTo>
                  <a:pt x="513" y="578"/>
                  <a:pt x="513" y="578"/>
                  <a:pt x="513" y="578"/>
                </a:cubicBezTo>
                <a:cubicBezTo>
                  <a:pt x="513" y="574"/>
                  <a:pt x="513" y="574"/>
                  <a:pt x="513" y="574"/>
                </a:cubicBezTo>
                <a:cubicBezTo>
                  <a:pt x="513" y="561"/>
                  <a:pt x="513" y="548"/>
                  <a:pt x="513" y="534"/>
                </a:cubicBezTo>
                <a:cubicBezTo>
                  <a:pt x="509" y="534"/>
                  <a:pt x="509" y="534"/>
                  <a:pt x="509" y="534"/>
                </a:cubicBezTo>
                <a:cubicBezTo>
                  <a:pt x="509" y="538"/>
                  <a:pt x="509" y="538"/>
                  <a:pt x="509" y="538"/>
                </a:cubicBezTo>
                <a:cubicBezTo>
                  <a:pt x="521" y="538"/>
                  <a:pt x="533" y="538"/>
                  <a:pt x="545" y="538"/>
                </a:cubicBezTo>
                <a:cubicBezTo>
                  <a:pt x="545" y="534"/>
                  <a:pt x="545" y="534"/>
                  <a:pt x="545" y="534"/>
                </a:cubicBezTo>
                <a:cubicBezTo>
                  <a:pt x="541" y="534"/>
                  <a:pt x="541" y="534"/>
                  <a:pt x="541" y="534"/>
                </a:cubicBezTo>
                <a:cubicBezTo>
                  <a:pt x="541" y="540"/>
                  <a:pt x="541" y="546"/>
                  <a:pt x="541" y="551"/>
                </a:cubicBezTo>
                <a:cubicBezTo>
                  <a:pt x="541" y="555"/>
                  <a:pt x="541" y="555"/>
                  <a:pt x="541" y="555"/>
                </a:cubicBezTo>
                <a:cubicBezTo>
                  <a:pt x="545" y="555"/>
                  <a:pt x="545" y="555"/>
                  <a:pt x="545" y="555"/>
                </a:cubicBezTo>
                <a:cubicBezTo>
                  <a:pt x="554" y="555"/>
                  <a:pt x="562" y="555"/>
                  <a:pt x="570" y="555"/>
                </a:cubicBezTo>
                <a:cubicBezTo>
                  <a:pt x="574" y="555"/>
                  <a:pt x="574" y="555"/>
                  <a:pt x="574" y="555"/>
                </a:cubicBezTo>
                <a:cubicBezTo>
                  <a:pt x="574" y="551"/>
                  <a:pt x="574" y="551"/>
                  <a:pt x="574" y="551"/>
                </a:cubicBezTo>
                <a:cubicBezTo>
                  <a:pt x="574" y="523"/>
                  <a:pt x="574" y="495"/>
                  <a:pt x="574" y="468"/>
                </a:cubicBezTo>
                <a:cubicBezTo>
                  <a:pt x="570" y="468"/>
                  <a:pt x="570" y="468"/>
                  <a:pt x="570" y="468"/>
                </a:cubicBezTo>
                <a:cubicBezTo>
                  <a:pt x="570" y="472"/>
                  <a:pt x="570" y="472"/>
                  <a:pt x="570" y="472"/>
                </a:cubicBezTo>
                <a:cubicBezTo>
                  <a:pt x="573" y="472"/>
                  <a:pt x="575" y="472"/>
                  <a:pt x="578" y="472"/>
                </a:cubicBezTo>
                <a:cubicBezTo>
                  <a:pt x="582" y="472"/>
                  <a:pt x="582" y="472"/>
                  <a:pt x="582" y="472"/>
                </a:cubicBezTo>
                <a:cubicBezTo>
                  <a:pt x="582" y="468"/>
                  <a:pt x="582" y="468"/>
                  <a:pt x="582" y="468"/>
                </a:cubicBezTo>
                <a:cubicBezTo>
                  <a:pt x="582" y="457"/>
                  <a:pt x="582" y="446"/>
                  <a:pt x="582" y="435"/>
                </a:cubicBezTo>
                <a:cubicBezTo>
                  <a:pt x="578" y="435"/>
                  <a:pt x="578" y="435"/>
                  <a:pt x="578" y="435"/>
                </a:cubicBezTo>
                <a:cubicBezTo>
                  <a:pt x="578" y="439"/>
                  <a:pt x="578" y="439"/>
                  <a:pt x="578" y="439"/>
                </a:cubicBezTo>
                <a:cubicBezTo>
                  <a:pt x="584" y="439"/>
                  <a:pt x="591" y="439"/>
                  <a:pt x="597" y="439"/>
                </a:cubicBezTo>
                <a:cubicBezTo>
                  <a:pt x="601" y="439"/>
                  <a:pt x="601" y="439"/>
                  <a:pt x="601" y="439"/>
                </a:cubicBezTo>
                <a:cubicBezTo>
                  <a:pt x="601" y="435"/>
                  <a:pt x="601" y="435"/>
                  <a:pt x="601" y="435"/>
                </a:cubicBezTo>
                <a:cubicBezTo>
                  <a:pt x="601" y="396"/>
                  <a:pt x="601" y="358"/>
                  <a:pt x="601" y="319"/>
                </a:cubicBezTo>
                <a:cubicBezTo>
                  <a:pt x="597" y="319"/>
                  <a:pt x="597" y="319"/>
                  <a:pt x="597" y="319"/>
                </a:cubicBezTo>
                <a:cubicBezTo>
                  <a:pt x="594" y="321"/>
                  <a:pt x="594" y="321"/>
                  <a:pt x="594" y="321"/>
                </a:cubicBezTo>
                <a:cubicBezTo>
                  <a:pt x="600" y="330"/>
                  <a:pt x="606" y="338"/>
                  <a:pt x="612" y="347"/>
                </a:cubicBezTo>
                <a:cubicBezTo>
                  <a:pt x="615" y="345"/>
                  <a:pt x="615" y="345"/>
                  <a:pt x="615" y="345"/>
                </a:cubicBezTo>
                <a:cubicBezTo>
                  <a:pt x="611" y="345"/>
                  <a:pt x="611" y="345"/>
                  <a:pt x="611" y="345"/>
                </a:cubicBezTo>
                <a:cubicBezTo>
                  <a:pt x="611" y="378"/>
                  <a:pt x="611" y="412"/>
                  <a:pt x="611" y="445"/>
                </a:cubicBezTo>
                <a:cubicBezTo>
                  <a:pt x="611" y="449"/>
                  <a:pt x="611" y="449"/>
                  <a:pt x="611" y="449"/>
                </a:cubicBezTo>
                <a:cubicBezTo>
                  <a:pt x="615" y="449"/>
                  <a:pt x="615" y="449"/>
                  <a:pt x="615" y="449"/>
                </a:cubicBezTo>
                <a:cubicBezTo>
                  <a:pt x="625" y="449"/>
                  <a:pt x="634" y="449"/>
                  <a:pt x="644" y="449"/>
                </a:cubicBezTo>
                <a:cubicBezTo>
                  <a:pt x="648" y="449"/>
                  <a:pt x="648" y="449"/>
                  <a:pt x="648" y="449"/>
                </a:cubicBezTo>
                <a:cubicBezTo>
                  <a:pt x="648" y="445"/>
                  <a:pt x="648" y="445"/>
                  <a:pt x="648" y="445"/>
                </a:cubicBezTo>
                <a:cubicBezTo>
                  <a:pt x="648" y="389"/>
                  <a:pt x="648" y="332"/>
                  <a:pt x="648" y="275"/>
                </a:cubicBezTo>
                <a:cubicBezTo>
                  <a:pt x="644" y="275"/>
                  <a:pt x="644" y="275"/>
                  <a:pt x="644" y="275"/>
                </a:cubicBezTo>
                <a:cubicBezTo>
                  <a:pt x="641" y="278"/>
                  <a:pt x="641" y="278"/>
                  <a:pt x="641" y="278"/>
                </a:cubicBezTo>
                <a:cubicBezTo>
                  <a:pt x="651" y="287"/>
                  <a:pt x="661" y="295"/>
                  <a:pt x="671" y="304"/>
                </a:cubicBezTo>
                <a:cubicBezTo>
                  <a:pt x="674" y="300"/>
                  <a:pt x="674" y="300"/>
                  <a:pt x="674" y="300"/>
                </a:cubicBezTo>
                <a:cubicBezTo>
                  <a:pt x="670" y="300"/>
                  <a:pt x="670" y="300"/>
                  <a:pt x="670" y="300"/>
                </a:cubicBezTo>
                <a:cubicBezTo>
                  <a:pt x="670" y="406"/>
                  <a:pt x="670" y="512"/>
                  <a:pt x="670" y="618"/>
                </a:cubicBezTo>
                <a:cubicBezTo>
                  <a:pt x="670" y="627"/>
                  <a:pt x="670" y="627"/>
                  <a:pt x="670" y="627"/>
                </a:cubicBezTo>
                <a:cubicBezTo>
                  <a:pt x="676" y="620"/>
                  <a:pt x="676" y="620"/>
                  <a:pt x="676" y="620"/>
                </a:cubicBezTo>
                <a:cubicBezTo>
                  <a:pt x="682" y="614"/>
                  <a:pt x="688" y="609"/>
                  <a:pt x="694" y="603"/>
                </a:cubicBezTo>
                <a:cubicBezTo>
                  <a:pt x="691" y="600"/>
                  <a:pt x="691" y="600"/>
                  <a:pt x="691" y="600"/>
                </a:cubicBezTo>
                <a:cubicBezTo>
                  <a:pt x="691" y="604"/>
                  <a:pt x="691" y="604"/>
                  <a:pt x="691" y="604"/>
                </a:cubicBezTo>
                <a:cubicBezTo>
                  <a:pt x="710" y="604"/>
                  <a:pt x="728" y="604"/>
                  <a:pt x="746" y="604"/>
                </a:cubicBezTo>
                <a:cubicBezTo>
                  <a:pt x="746" y="600"/>
                  <a:pt x="746" y="600"/>
                  <a:pt x="746" y="600"/>
                </a:cubicBezTo>
                <a:cubicBezTo>
                  <a:pt x="743" y="603"/>
                  <a:pt x="743" y="603"/>
                  <a:pt x="743" y="603"/>
                </a:cubicBezTo>
                <a:cubicBezTo>
                  <a:pt x="749" y="608"/>
                  <a:pt x="755" y="614"/>
                  <a:pt x="761" y="620"/>
                </a:cubicBezTo>
                <a:cubicBezTo>
                  <a:pt x="764" y="617"/>
                  <a:pt x="764" y="617"/>
                  <a:pt x="764" y="617"/>
                </a:cubicBezTo>
                <a:cubicBezTo>
                  <a:pt x="760" y="617"/>
                  <a:pt x="760" y="617"/>
                  <a:pt x="760" y="617"/>
                </a:cubicBezTo>
                <a:cubicBezTo>
                  <a:pt x="760" y="627"/>
                  <a:pt x="760" y="638"/>
                  <a:pt x="760" y="648"/>
                </a:cubicBezTo>
                <a:cubicBezTo>
                  <a:pt x="760" y="652"/>
                  <a:pt x="760" y="652"/>
                  <a:pt x="760" y="652"/>
                </a:cubicBezTo>
                <a:cubicBezTo>
                  <a:pt x="764" y="652"/>
                  <a:pt x="764" y="652"/>
                  <a:pt x="764" y="652"/>
                </a:cubicBezTo>
                <a:cubicBezTo>
                  <a:pt x="769" y="652"/>
                  <a:pt x="774" y="652"/>
                  <a:pt x="780" y="652"/>
                </a:cubicBezTo>
                <a:cubicBezTo>
                  <a:pt x="784" y="652"/>
                  <a:pt x="784" y="652"/>
                  <a:pt x="784" y="652"/>
                </a:cubicBezTo>
                <a:cubicBezTo>
                  <a:pt x="784" y="648"/>
                  <a:pt x="784" y="648"/>
                  <a:pt x="784" y="648"/>
                </a:cubicBezTo>
                <a:cubicBezTo>
                  <a:pt x="784" y="642"/>
                  <a:pt x="784" y="635"/>
                  <a:pt x="784" y="629"/>
                </a:cubicBezTo>
                <a:cubicBezTo>
                  <a:pt x="780" y="629"/>
                  <a:pt x="780" y="629"/>
                  <a:pt x="780" y="629"/>
                </a:cubicBezTo>
                <a:cubicBezTo>
                  <a:pt x="780" y="633"/>
                  <a:pt x="780" y="633"/>
                  <a:pt x="780" y="633"/>
                </a:cubicBezTo>
                <a:cubicBezTo>
                  <a:pt x="795" y="633"/>
                  <a:pt x="810" y="633"/>
                  <a:pt x="825" y="633"/>
                </a:cubicBezTo>
                <a:cubicBezTo>
                  <a:pt x="829" y="633"/>
                  <a:pt x="829" y="633"/>
                  <a:pt x="829" y="633"/>
                </a:cubicBezTo>
                <a:cubicBezTo>
                  <a:pt x="829" y="629"/>
                  <a:pt x="829" y="629"/>
                  <a:pt x="829" y="629"/>
                </a:cubicBezTo>
                <a:cubicBezTo>
                  <a:pt x="829" y="572"/>
                  <a:pt x="829" y="515"/>
                  <a:pt x="829" y="458"/>
                </a:cubicBezTo>
                <a:cubicBezTo>
                  <a:pt x="825" y="458"/>
                  <a:pt x="825" y="458"/>
                  <a:pt x="825" y="458"/>
                </a:cubicBezTo>
                <a:cubicBezTo>
                  <a:pt x="825" y="462"/>
                  <a:pt x="825" y="462"/>
                  <a:pt x="825" y="462"/>
                </a:cubicBezTo>
                <a:cubicBezTo>
                  <a:pt x="832" y="462"/>
                  <a:pt x="839" y="462"/>
                  <a:pt x="845" y="462"/>
                </a:cubicBezTo>
                <a:cubicBezTo>
                  <a:pt x="849" y="462"/>
                  <a:pt x="849" y="462"/>
                  <a:pt x="849" y="462"/>
                </a:cubicBezTo>
                <a:cubicBezTo>
                  <a:pt x="849" y="458"/>
                  <a:pt x="849" y="458"/>
                  <a:pt x="849" y="458"/>
                </a:cubicBezTo>
                <a:cubicBezTo>
                  <a:pt x="849" y="410"/>
                  <a:pt x="849" y="362"/>
                  <a:pt x="849" y="314"/>
                </a:cubicBezTo>
                <a:cubicBezTo>
                  <a:pt x="845" y="314"/>
                  <a:pt x="845" y="314"/>
                  <a:pt x="845" y="314"/>
                </a:cubicBezTo>
                <a:cubicBezTo>
                  <a:pt x="845" y="318"/>
                  <a:pt x="845" y="318"/>
                  <a:pt x="845" y="318"/>
                </a:cubicBezTo>
                <a:cubicBezTo>
                  <a:pt x="851" y="318"/>
                  <a:pt x="857" y="318"/>
                  <a:pt x="863" y="318"/>
                </a:cubicBezTo>
                <a:cubicBezTo>
                  <a:pt x="867" y="318"/>
                  <a:pt x="867" y="318"/>
                  <a:pt x="867" y="318"/>
                </a:cubicBezTo>
                <a:cubicBezTo>
                  <a:pt x="867" y="314"/>
                  <a:pt x="867" y="314"/>
                  <a:pt x="867" y="314"/>
                </a:cubicBezTo>
                <a:cubicBezTo>
                  <a:pt x="867" y="278"/>
                  <a:pt x="867" y="243"/>
                  <a:pt x="867" y="208"/>
                </a:cubicBezTo>
                <a:cubicBezTo>
                  <a:pt x="863" y="208"/>
                  <a:pt x="863" y="208"/>
                  <a:pt x="863" y="208"/>
                </a:cubicBezTo>
                <a:cubicBezTo>
                  <a:pt x="867" y="209"/>
                  <a:pt x="867" y="209"/>
                  <a:pt x="867" y="209"/>
                </a:cubicBezTo>
                <a:cubicBezTo>
                  <a:pt x="878" y="146"/>
                  <a:pt x="889" y="84"/>
                  <a:pt x="900" y="21"/>
                </a:cubicBezTo>
                <a:cubicBezTo>
                  <a:pt x="896" y="21"/>
                  <a:pt x="896" y="21"/>
                  <a:pt x="896" y="21"/>
                </a:cubicBezTo>
                <a:cubicBezTo>
                  <a:pt x="892" y="21"/>
                  <a:pt x="892" y="21"/>
                  <a:pt x="892" y="21"/>
                </a:cubicBezTo>
                <a:cubicBezTo>
                  <a:pt x="905" y="83"/>
                  <a:pt x="919" y="144"/>
                  <a:pt x="932" y="205"/>
                </a:cubicBezTo>
                <a:cubicBezTo>
                  <a:pt x="936" y="204"/>
                  <a:pt x="936" y="204"/>
                  <a:pt x="936" y="204"/>
                </a:cubicBezTo>
                <a:cubicBezTo>
                  <a:pt x="932" y="204"/>
                  <a:pt x="932" y="204"/>
                  <a:pt x="932" y="204"/>
                </a:cubicBezTo>
                <a:cubicBezTo>
                  <a:pt x="932" y="240"/>
                  <a:pt x="932" y="276"/>
                  <a:pt x="932" y="312"/>
                </a:cubicBezTo>
                <a:cubicBezTo>
                  <a:pt x="932" y="316"/>
                  <a:pt x="932" y="316"/>
                  <a:pt x="932" y="316"/>
                </a:cubicBezTo>
                <a:cubicBezTo>
                  <a:pt x="936" y="316"/>
                  <a:pt x="936" y="316"/>
                  <a:pt x="936" y="316"/>
                </a:cubicBezTo>
                <a:cubicBezTo>
                  <a:pt x="941" y="316"/>
                  <a:pt x="945" y="316"/>
                  <a:pt x="949" y="316"/>
                </a:cubicBezTo>
                <a:cubicBezTo>
                  <a:pt x="949" y="312"/>
                  <a:pt x="949" y="312"/>
                  <a:pt x="949" y="312"/>
                </a:cubicBezTo>
                <a:cubicBezTo>
                  <a:pt x="945" y="312"/>
                  <a:pt x="945" y="312"/>
                  <a:pt x="945" y="312"/>
                </a:cubicBezTo>
                <a:cubicBezTo>
                  <a:pt x="945" y="359"/>
                  <a:pt x="945" y="406"/>
                  <a:pt x="945" y="454"/>
                </a:cubicBezTo>
                <a:cubicBezTo>
                  <a:pt x="945" y="458"/>
                  <a:pt x="945" y="458"/>
                  <a:pt x="945" y="458"/>
                </a:cubicBezTo>
                <a:cubicBezTo>
                  <a:pt x="949" y="458"/>
                  <a:pt x="949" y="458"/>
                  <a:pt x="949" y="458"/>
                </a:cubicBezTo>
                <a:cubicBezTo>
                  <a:pt x="955" y="458"/>
                  <a:pt x="960" y="458"/>
                  <a:pt x="966" y="458"/>
                </a:cubicBezTo>
                <a:cubicBezTo>
                  <a:pt x="966" y="454"/>
                  <a:pt x="966" y="454"/>
                  <a:pt x="966" y="454"/>
                </a:cubicBezTo>
                <a:cubicBezTo>
                  <a:pt x="962" y="454"/>
                  <a:pt x="962" y="454"/>
                  <a:pt x="962" y="454"/>
                </a:cubicBezTo>
                <a:cubicBezTo>
                  <a:pt x="962" y="513"/>
                  <a:pt x="962" y="573"/>
                  <a:pt x="962" y="633"/>
                </a:cubicBezTo>
                <a:cubicBezTo>
                  <a:pt x="962" y="637"/>
                  <a:pt x="962" y="637"/>
                  <a:pt x="962" y="637"/>
                </a:cubicBezTo>
                <a:cubicBezTo>
                  <a:pt x="966" y="637"/>
                  <a:pt x="966" y="637"/>
                  <a:pt x="966" y="637"/>
                </a:cubicBezTo>
                <a:cubicBezTo>
                  <a:pt x="975" y="637"/>
                  <a:pt x="983" y="637"/>
                  <a:pt x="992" y="637"/>
                </a:cubicBezTo>
                <a:cubicBezTo>
                  <a:pt x="992" y="633"/>
                  <a:pt x="992" y="633"/>
                  <a:pt x="992" y="633"/>
                </a:cubicBezTo>
                <a:cubicBezTo>
                  <a:pt x="988" y="633"/>
                  <a:pt x="988" y="633"/>
                  <a:pt x="988" y="633"/>
                </a:cubicBezTo>
                <a:cubicBezTo>
                  <a:pt x="988" y="643"/>
                  <a:pt x="988" y="654"/>
                  <a:pt x="988" y="664"/>
                </a:cubicBezTo>
                <a:cubicBezTo>
                  <a:pt x="988" y="672"/>
                  <a:pt x="988" y="672"/>
                  <a:pt x="988" y="672"/>
                </a:cubicBezTo>
                <a:cubicBezTo>
                  <a:pt x="995" y="667"/>
                  <a:pt x="995" y="667"/>
                  <a:pt x="995" y="667"/>
                </a:cubicBezTo>
                <a:cubicBezTo>
                  <a:pt x="999" y="664"/>
                  <a:pt x="1004" y="660"/>
                  <a:pt x="1008" y="656"/>
                </a:cubicBezTo>
                <a:cubicBezTo>
                  <a:pt x="1010" y="655"/>
                  <a:pt x="1010" y="655"/>
                  <a:pt x="1010" y="655"/>
                </a:cubicBezTo>
                <a:cubicBezTo>
                  <a:pt x="1010" y="653"/>
                  <a:pt x="1010" y="653"/>
                  <a:pt x="1010" y="653"/>
                </a:cubicBezTo>
                <a:cubicBezTo>
                  <a:pt x="1010" y="647"/>
                  <a:pt x="1010" y="641"/>
                  <a:pt x="1010" y="635"/>
                </a:cubicBezTo>
                <a:cubicBezTo>
                  <a:pt x="1006" y="635"/>
                  <a:pt x="1006" y="635"/>
                  <a:pt x="1006" y="635"/>
                </a:cubicBezTo>
                <a:cubicBezTo>
                  <a:pt x="1006" y="639"/>
                  <a:pt x="1006" y="639"/>
                  <a:pt x="1006" y="639"/>
                </a:cubicBezTo>
                <a:cubicBezTo>
                  <a:pt x="1011" y="639"/>
                  <a:pt x="1016" y="639"/>
                  <a:pt x="1021" y="639"/>
                </a:cubicBezTo>
                <a:cubicBezTo>
                  <a:pt x="1025" y="639"/>
                  <a:pt x="1025" y="639"/>
                  <a:pt x="1025" y="639"/>
                </a:cubicBezTo>
                <a:cubicBezTo>
                  <a:pt x="1025" y="635"/>
                  <a:pt x="1025" y="635"/>
                  <a:pt x="1025" y="635"/>
                </a:cubicBezTo>
                <a:cubicBezTo>
                  <a:pt x="1025" y="600"/>
                  <a:pt x="1025" y="566"/>
                  <a:pt x="1025" y="531"/>
                </a:cubicBezTo>
                <a:cubicBezTo>
                  <a:pt x="1021" y="531"/>
                  <a:pt x="1021" y="531"/>
                  <a:pt x="1021" y="531"/>
                </a:cubicBezTo>
                <a:cubicBezTo>
                  <a:pt x="1021" y="535"/>
                  <a:pt x="1021" y="535"/>
                  <a:pt x="1021" y="535"/>
                </a:cubicBezTo>
                <a:cubicBezTo>
                  <a:pt x="1029" y="535"/>
                  <a:pt x="1037" y="535"/>
                  <a:pt x="1044" y="535"/>
                </a:cubicBezTo>
                <a:cubicBezTo>
                  <a:pt x="1048" y="535"/>
                  <a:pt x="1048" y="535"/>
                  <a:pt x="1048" y="535"/>
                </a:cubicBezTo>
                <a:cubicBezTo>
                  <a:pt x="1048" y="531"/>
                  <a:pt x="1048" y="531"/>
                  <a:pt x="1048" y="531"/>
                </a:cubicBezTo>
                <a:cubicBezTo>
                  <a:pt x="1048" y="500"/>
                  <a:pt x="1048" y="469"/>
                  <a:pt x="1048" y="437"/>
                </a:cubicBezTo>
                <a:cubicBezTo>
                  <a:pt x="1044" y="437"/>
                  <a:pt x="1044" y="437"/>
                  <a:pt x="1044" y="437"/>
                </a:cubicBezTo>
                <a:cubicBezTo>
                  <a:pt x="1044" y="441"/>
                  <a:pt x="1044" y="441"/>
                  <a:pt x="1044" y="441"/>
                </a:cubicBezTo>
                <a:cubicBezTo>
                  <a:pt x="1048" y="441"/>
                  <a:pt x="1052" y="441"/>
                  <a:pt x="1056" y="441"/>
                </a:cubicBezTo>
                <a:cubicBezTo>
                  <a:pt x="1060" y="441"/>
                  <a:pt x="1060" y="441"/>
                  <a:pt x="1060" y="441"/>
                </a:cubicBezTo>
                <a:cubicBezTo>
                  <a:pt x="1060" y="437"/>
                  <a:pt x="1060" y="437"/>
                  <a:pt x="1060" y="437"/>
                </a:cubicBezTo>
                <a:cubicBezTo>
                  <a:pt x="1060" y="429"/>
                  <a:pt x="1060" y="421"/>
                  <a:pt x="1060" y="413"/>
                </a:cubicBezTo>
                <a:cubicBezTo>
                  <a:pt x="1056" y="413"/>
                  <a:pt x="1056" y="413"/>
                  <a:pt x="1056" y="413"/>
                </a:cubicBezTo>
                <a:cubicBezTo>
                  <a:pt x="1056" y="417"/>
                  <a:pt x="1056" y="417"/>
                  <a:pt x="1056" y="417"/>
                </a:cubicBezTo>
                <a:cubicBezTo>
                  <a:pt x="1073" y="417"/>
                  <a:pt x="1090" y="417"/>
                  <a:pt x="1106" y="417"/>
                </a:cubicBezTo>
                <a:cubicBezTo>
                  <a:pt x="1106" y="413"/>
                  <a:pt x="1106" y="413"/>
                  <a:pt x="1106" y="413"/>
                </a:cubicBezTo>
                <a:cubicBezTo>
                  <a:pt x="1102" y="413"/>
                  <a:pt x="1102" y="413"/>
                  <a:pt x="1102" y="413"/>
                </a:cubicBezTo>
                <a:cubicBezTo>
                  <a:pt x="1102" y="421"/>
                  <a:pt x="1102" y="428"/>
                  <a:pt x="1102" y="436"/>
                </a:cubicBezTo>
                <a:cubicBezTo>
                  <a:pt x="1102" y="440"/>
                  <a:pt x="1102" y="440"/>
                  <a:pt x="1102" y="440"/>
                </a:cubicBezTo>
                <a:cubicBezTo>
                  <a:pt x="1106" y="440"/>
                  <a:pt x="1106" y="440"/>
                  <a:pt x="1106" y="440"/>
                </a:cubicBezTo>
                <a:cubicBezTo>
                  <a:pt x="1109" y="440"/>
                  <a:pt x="1112" y="440"/>
                  <a:pt x="1114" y="440"/>
                </a:cubicBezTo>
                <a:cubicBezTo>
                  <a:pt x="1114" y="436"/>
                  <a:pt x="1114" y="436"/>
                  <a:pt x="1114" y="436"/>
                </a:cubicBezTo>
                <a:cubicBezTo>
                  <a:pt x="1110" y="436"/>
                  <a:pt x="1110" y="436"/>
                  <a:pt x="1110" y="436"/>
                </a:cubicBezTo>
                <a:cubicBezTo>
                  <a:pt x="1110" y="466"/>
                  <a:pt x="1110" y="495"/>
                  <a:pt x="1110" y="525"/>
                </a:cubicBezTo>
                <a:cubicBezTo>
                  <a:pt x="1110" y="529"/>
                  <a:pt x="1110" y="529"/>
                  <a:pt x="1110" y="529"/>
                </a:cubicBezTo>
                <a:cubicBezTo>
                  <a:pt x="1114" y="529"/>
                  <a:pt x="1114" y="529"/>
                  <a:pt x="1114" y="529"/>
                </a:cubicBezTo>
                <a:cubicBezTo>
                  <a:pt x="1119" y="529"/>
                  <a:pt x="1124" y="529"/>
                  <a:pt x="1128" y="529"/>
                </a:cubicBezTo>
                <a:cubicBezTo>
                  <a:pt x="1128" y="525"/>
                  <a:pt x="1128" y="525"/>
                  <a:pt x="1128" y="525"/>
                </a:cubicBezTo>
                <a:cubicBezTo>
                  <a:pt x="1124" y="525"/>
                  <a:pt x="1124" y="525"/>
                  <a:pt x="1124" y="525"/>
                </a:cubicBezTo>
                <a:cubicBezTo>
                  <a:pt x="1124" y="537"/>
                  <a:pt x="1124" y="549"/>
                  <a:pt x="1124" y="561"/>
                </a:cubicBezTo>
                <a:cubicBezTo>
                  <a:pt x="1124" y="565"/>
                  <a:pt x="1124" y="565"/>
                  <a:pt x="1124" y="565"/>
                </a:cubicBezTo>
                <a:cubicBezTo>
                  <a:pt x="1128" y="565"/>
                  <a:pt x="1128" y="565"/>
                  <a:pt x="1128" y="565"/>
                </a:cubicBezTo>
                <a:cubicBezTo>
                  <a:pt x="1132" y="565"/>
                  <a:pt x="1136" y="565"/>
                  <a:pt x="1140" y="565"/>
                </a:cubicBezTo>
                <a:cubicBezTo>
                  <a:pt x="1144" y="565"/>
                  <a:pt x="1144" y="565"/>
                  <a:pt x="1144" y="565"/>
                </a:cubicBezTo>
                <a:cubicBezTo>
                  <a:pt x="1144" y="561"/>
                  <a:pt x="1144" y="561"/>
                  <a:pt x="1144" y="561"/>
                </a:cubicBezTo>
                <a:cubicBezTo>
                  <a:pt x="1144" y="557"/>
                  <a:pt x="1144" y="553"/>
                  <a:pt x="1144" y="549"/>
                </a:cubicBezTo>
                <a:cubicBezTo>
                  <a:pt x="1140" y="549"/>
                  <a:pt x="1140" y="549"/>
                  <a:pt x="1140" y="549"/>
                </a:cubicBezTo>
                <a:cubicBezTo>
                  <a:pt x="1140" y="553"/>
                  <a:pt x="1140" y="553"/>
                  <a:pt x="1140" y="553"/>
                </a:cubicBezTo>
                <a:cubicBezTo>
                  <a:pt x="1143" y="553"/>
                  <a:pt x="1147" y="553"/>
                  <a:pt x="1151" y="553"/>
                </a:cubicBezTo>
                <a:cubicBezTo>
                  <a:pt x="1151" y="549"/>
                  <a:pt x="1151" y="549"/>
                  <a:pt x="1151" y="549"/>
                </a:cubicBezTo>
                <a:cubicBezTo>
                  <a:pt x="1147" y="549"/>
                  <a:pt x="1147" y="549"/>
                  <a:pt x="1147" y="549"/>
                </a:cubicBezTo>
                <a:cubicBezTo>
                  <a:pt x="1147" y="555"/>
                  <a:pt x="1147" y="561"/>
                  <a:pt x="1147" y="566"/>
                </a:cubicBezTo>
                <a:cubicBezTo>
                  <a:pt x="1147" y="570"/>
                  <a:pt x="1147" y="570"/>
                  <a:pt x="1147" y="570"/>
                </a:cubicBezTo>
                <a:cubicBezTo>
                  <a:pt x="1151" y="570"/>
                  <a:pt x="1151" y="570"/>
                  <a:pt x="1151" y="570"/>
                </a:cubicBezTo>
                <a:cubicBezTo>
                  <a:pt x="1162" y="570"/>
                  <a:pt x="1174" y="570"/>
                  <a:pt x="1185" y="570"/>
                </a:cubicBezTo>
                <a:cubicBezTo>
                  <a:pt x="1185" y="566"/>
                  <a:pt x="1185" y="566"/>
                  <a:pt x="1185" y="566"/>
                </a:cubicBezTo>
                <a:cubicBezTo>
                  <a:pt x="1181" y="566"/>
                  <a:pt x="1181" y="566"/>
                  <a:pt x="1181" y="566"/>
                </a:cubicBezTo>
                <a:cubicBezTo>
                  <a:pt x="1181" y="628"/>
                  <a:pt x="1181" y="690"/>
                  <a:pt x="1181" y="752"/>
                </a:cubicBezTo>
                <a:cubicBezTo>
                  <a:pt x="1181" y="756"/>
                  <a:pt x="1181" y="756"/>
                  <a:pt x="1181" y="756"/>
                </a:cubicBezTo>
                <a:cubicBezTo>
                  <a:pt x="1185" y="756"/>
                  <a:pt x="1185" y="756"/>
                  <a:pt x="1185" y="756"/>
                </a:cubicBezTo>
                <a:cubicBezTo>
                  <a:pt x="1221" y="756"/>
                  <a:pt x="1257" y="756"/>
                  <a:pt x="1293" y="756"/>
                </a:cubicBezTo>
                <a:cubicBezTo>
                  <a:pt x="1297" y="756"/>
                  <a:pt x="1297" y="756"/>
                  <a:pt x="1297" y="756"/>
                </a:cubicBezTo>
                <a:cubicBezTo>
                  <a:pt x="1297" y="752"/>
                  <a:pt x="1297" y="752"/>
                  <a:pt x="1297" y="752"/>
                </a:cubicBezTo>
                <a:cubicBezTo>
                  <a:pt x="1297" y="688"/>
                  <a:pt x="1297" y="625"/>
                  <a:pt x="1297" y="561"/>
                </a:cubicBezTo>
                <a:cubicBezTo>
                  <a:pt x="1289" y="561"/>
                  <a:pt x="1289" y="561"/>
                  <a:pt x="1289" y="561"/>
                </a:cubicBezTo>
                <a:cubicBezTo>
                  <a:pt x="1289" y="625"/>
                  <a:pt x="1289" y="688"/>
                  <a:pt x="1289" y="752"/>
                </a:cubicBezTo>
                <a:cubicBezTo>
                  <a:pt x="1293" y="752"/>
                  <a:pt x="1293" y="752"/>
                  <a:pt x="1293" y="752"/>
                </a:cubicBezTo>
                <a:cubicBezTo>
                  <a:pt x="1293" y="748"/>
                  <a:pt x="1293" y="748"/>
                  <a:pt x="1293" y="748"/>
                </a:cubicBezTo>
                <a:cubicBezTo>
                  <a:pt x="1257" y="748"/>
                  <a:pt x="1221" y="748"/>
                  <a:pt x="1185" y="748"/>
                </a:cubicBezTo>
                <a:cubicBezTo>
                  <a:pt x="1185" y="752"/>
                  <a:pt x="1185" y="752"/>
                  <a:pt x="1185" y="752"/>
                </a:cubicBezTo>
                <a:cubicBezTo>
                  <a:pt x="1189" y="752"/>
                  <a:pt x="1189" y="752"/>
                  <a:pt x="1189" y="752"/>
                </a:cubicBezTo>
                <a:cubicBezTo>
                  <a:pt x="1189" y="690"/>
                  <a:pt x="1189" y="628"/>
                  <a:pt x="1189" y="566"/>
                </a:cubicBezTo>
                <a:cubicBezTo>
                  <a:pt x="1189" y="562"/>
                  <a:pt x="1189" y="562"/>
                  <a:pt x="1189" y="562"/>
                </a:cubicBezTo>
                <a:cubicBezTo>
                  <a:pt x="1185" y="562"/>
                  <a:pt x="1185" y="562"/>
                  <a:pt x="1185" y="562"/>
                </a:cubicBezTo>
                <a:cubicBezTo>
                  <a:pt x="1174" y="562"/>
                  <a:pt x="1162" y="562"/>
                  <a:pt x="1151" y="562"/>
                </a:cubicBezTo>
                <a:cubicBezTo>
                  <a:pt x="1151" y="566"/>
                  <a:pt x="1151" y="566"/>
                  <a:pt x="1151" y="566"/>
                </a:cubicBezTo>
                <a:cubicBezTo>
                  <a:pt x="1155" y="566"/>
                  <a:pt x="1155" y="566"/>
                  <a:pt x="1155" y="566"/>
                </a:cubicBezTo>
                <a:cubicBezTo>
                  <a:pt x="1155" y="561"/>
                  <a:pt x="1155" y="555"/>
                  <a:pt x="1155" y="549"/>
                </a:cubicBezTo>
                <a:cubicBezTo>
                  <a:pt x="1155" y="545"/>
                  <a:pt x="1155" y="545"/>
                  <a:pt x="1155" y="545"/>
                </a:cubicBezTo>
                <a:cubicBezTo>
                  <a:pt x="1151" y="545"/>
                  <a:pt x="1151" y="545"/>
                  <a:pt x="1151" y="545"/>
                </a:cubicBezTo>
                <a:cubicBezTo>
                  <a:pt x="1147" y="545"/>
                  <a:pt x="1143" y="545"/>
                  <a:pt x="1140" y="545"/>
                </a:cubicBezTo>
                <a:cubicBezTo>
                  <a:pt x="1136" y="545"/>
                  <a:pt x="1136" y="545"/>
                  <a:pt x="1136" y="545"/>
                </a:cubicBezTo>
                <a:cubicBezTo>
                  <a:pt x="1136" y="549"/>
                  <a:pt x="1136" y="549"/>
                  <a:pt x="1136" y="549"/>
                </a:cubicBezTo>
                <a:cubicBezTo>
                  <a:pt x="1136" y="553"/>
                  <a:pt x="1136" y="557"/>
                  <a:pt x="1136" y="561"/>
                </a:cubicBezTo>
                <a:cubicBezTo>
                  <a:pt x="1140" y="561"/>
                  <a:pt x="1140" y="561"/>
                  <a:pt x="1140" y="561"/>
                </a:cubicBezTo>
                <a:cubicBezTo>
                  <a:pt x="1140" y="557"/>
                  <a:pt x="1140" y="557"/>
                  <a:pt x="1140" y="557"/>
                </a:cubicBezTo>
                <a:cubicBezTo>
                  <a:pt x="1136" y="557"/>
                  <a:pt x="1132" y="557"/>
                  <a:pt x="1128" y="557"/>
                </a:cubicBezTo>
                <a:cubicBezTo>
                  <a:pt x="1128" y="561"/>
                  <a:pt x="1128" y="561"/>
                  <a:pt x="1128" y="561"/>
                </a:cubicBezTo>
                <a:cubicBezTo>
                  <a:pt x="1132" y="561"/>
                  <a:pt x="1132" y="561"/>
                  <a:pt x="1132" y="561"/>
                </a:cubicBezTo>
                <a:cubicBezTo>
                  <a:pt x="1132" y="549"/>
                  <a:pt x="1132" y="537"/>
                  <a:pt x="1132" y="525"/>
                </a:cubicBezTo>
                <a:cubicBezTo>
                  <a:pt x="1132" y="521"/>
                  <a:pt x="1132" y="521"/>
                  <a:pt x="1132" y="521"/>
                </a:cubicBezTo>
                <a:cubicBezTo>
                  <a:pt x="1128" y="521"/>
                  <a:pt x="1128" y="521"/>
                  <a:pt x="1128" y="521"/>
                </a:cubicBezTo>
                <a:cubicBezTo>
                  <a:pt x="1124" y="521"/>
                  <a:pt x="1119" y="521"/>
                  <a:pt x="1114" y="521"/>
                </a:cubicBezTo>
                <a:cubicBezTo>
                  <a:pt x="1114" y="525"/>
                  <a:pt x="1114" y="525"/>
                  <a:pt x="1114" y="525"/>
                </a:cubicBezTo>
                <a:cubicBezTo>
                  <a:pt x="1118" y="525"/>
                  <a:pt x="1118" y="525"/>
                  <a:pt x="1118" y="525"/>
                </a:cubicBezTo>
                <a:cubicBezTo>
                  <a:pt x="1118" y="495"/>
                  <a:pt x="1118" y="466"/>
                  <a:pt x="1118" y="436"/>
                </a:cubicBezTo>
                <a:cubicBezTo>
                  <a:pt x="1118" y="432"/>
                  <a:pt x="1118" y="432"/>
                  <a:pt x="1118" y="432"/>
                </a:cubicBezTo>
                <a:cubicBezTo>
                  <a:pt x="1114" y="432"/>
                  <a:pt x="1114" y="432"/>
                  <a:pt x="1114" y="432"/>
                </a:cubicBezTo>
                <a:cubicBezTo>
                  <a:pt x="1112" y="432"/>
                  <a:pt x="1109" y="432"/>
                  <a:pt x="1106" y="432"/>
                </a:cubicBezTo>
                <a:cubicBezTo>
                  <a:pt x="1106" y="436"/>
                  <a:pt x="1106" y="436"/>
                  <a:pt x="1106" y="436"/>
                </a:cubicBezTo>
                <a:cubicBezTo>
                  <a:pt x="1110" y="436"/>
                  <a:pt x="1110" y="436"/>
                  <a:pt x="1110" y="436"/>
                </a:cubicBezTo>
                <a:cubicBezTo>
                  <a:pt x="1110" y="428"/>
                  <a:pt x="1110" y="421"/>
                  <a:pt x="1110" y="413"/>
                </a:cubicBezTo>
                <a:cubicBezTo>
                  <a:pt x="1110" y="409"/>
                  <a:pt x="1110" y="409"/>
                  <a:pt x="1110" y="409"/>
                </a:cubicBezTo>
                <a:cubicBezTo>
                  <a:pt x="1106" y="409"/>
                  <a:pt x="1106" y="409"/>
                  <a:pt x="1106" y="409"/>
                </a:cubicBezTo>
                <a:cubicBezTo>
                  <a:pt x="1090" y="409"/>
                  <a:pt x="1073" y="409"/>
                  <a:pt x="1056" y="409"/>
                </a:cubicBezTo>
                <a:cubicBezTo>
                  <a:pt x="1052" y="409"/>
                  <a:pt x="1052" y="409"/>
                  <a:pt x="1052" y="409"/>
                </a:cubicBezTo>
                <a:cubicBezTo>
                  <a:pt x="1052" y="413"/>
                  <a:pt x="1052" y="413"/>
                  <a:pt x="1052" y="413"/>
                </a:cubicBezTo>
                <a:cubicBezTo>
                  <a:pt x="1052" y="421"/>
                  <a:pt x="1052" y="429"/>
                  <a:pt x="1052" y="437"/>
                </a:cubicBezTo>
                <a:cubicBezTo>
                  <a:pt x="1056" y="437"/>
                  <a:pt x="1056" y="437"/>
                  <a:pt x="1056" y="437"/>
                </a:cubicBezTo>
                <a:cubicBezTo>
                  <a:pt x="1056" y="433"/>
                  <a:pt x="1056" y="433"/>
                  <a:pt x="1056" y="433"/>
                </a:cubicBezTo>
                <a:cubicBezTo>
                  <a:pt x="1052" y="433"/>
                  <a:pt x="1048" y="433"/>
                  <a:pt x="1044" y="433"/>
                </a:cubicBezTo>
                <a:cubicBezTo>
                  <a:pt x="1040" y="433"/>
                  <a:pt x="1040" y="433"/>
                  <a:pt x="1040" y="433"/>
                </a:cubicBezTo>
                <a:cubicBezTo>
                  <a:pt x="1040" y="437"/>
                  <a:pt x="1040" y="437"/>
                  <a:pt x="1040" y="437"/>
                </a:cubicBezTo>
                <a:cubicBezTo>
                  <a:pt x="1040" y="469"/>
                  <a:pt x="1040" y="500"/>
                  <a:pt x="1040" y="531"/>
                </a:cubicBezTo>
                <a:cubicBezTo>
                  <a:pt x="1044" y="531"/>
                  <a:pt x="1044" y="531"/>
                  <a:pt x="1044" y="531"/>
                </a:cubicBezTo>
                <a:cubicBezTo>
                  <a:pt x="1044" y="527"/>
                  <a:pt x="1044" y="527"/>
                  <a:pt x="1044" y="527"/>
                </a:cubicBezTo>
                <a:cubicBezTo>
                  <a:pt x="1037" y="527"/>
                  <a:pt x="1029" y="527"/>
                  <a:pt x="1021" y="527"/>
                </a:cubicBezTo>
                <a:cubicBezTo>
                  <a:pt x="1017" y="527"/>
                  <a:pt x="1017" y="527"/>
                  <a:pt x="1017" y="527"/>
                </a:cubicBezTo>
                <a:cubicBezTo>
                  <a:pt x="1017" y="531"/>
                  <a:pt x="1017" y="531"/>
                  <a:pt x="1017" y="531"/>
                </a:cubicBezTo>
                <a:cubicBezTo>
                  <a:pt x="1017" y="566"/>
                  <a:pt x="1017" y="600"/>
                  <a:pt x="1017" y="635"/>
                </a:cubicBezTo>
                <a:cubicBezTo>
                  <a:pt x="1021" y="635"/>
                  <a:pt x="1021" y="635"/>
                  <a:pt x="1021" y="635"/>
                </a:cubicBezTo>
                <a:cubicBezTo>
                  <a:pt x="1021" y="631"/>
                  <a:pt x="1021" y="631"/>
                  <a:pt x="1021" y="631"/>
                </a:cubicBezTo>
                <a:cubicBezTo>
                  <a:pt x="1016" y="631"/>
                  <a:pt x="1011" y="631"/>
                  <a:pt x="1006" y="631"/>
                </a:cubicBezTo>
                <a:cubicBezTo>
                  <a:pt x="1002" y="631"/>
                  <a:pt x="1002" y="631"/>
                  <a:pt x="1002" y="631"/>
                </a:cubicBezTo>
                <a:cubicBezTo>
                  <a:pt x="1002" y="635"/>
                  <a:pt x="1002" y="635"/>
                  <a:pt x="1002" y="635"/>
                </a:cubicBezTo>
                <a:cubicBezTo>
                  <a:pt x="1002" y="641"/>
                  <a:pt x="1002" y="647"/>
                  <a:pt x="1002" y="653"/>
                </a:cubicBezTo>
                <a:cubicBezTo>
                  <a:pt x="1006" y="653"/>
                  <a:pt x="1006" y="653"/>
                  <a:pt x="1006" y="653"/>
                </a:cubicBezTo>
                <a:cubicBezTo>
                  <a:pt x="1003" y="650"/>
                  <a:pt x="1003" y="650"/>
                  <a:pt x="1003" y="650"/>
                </a:cubicBezTo>
                <a:cubicBezTo>
                  <a:pt x="999" y="654"/>
                  <a:pt x="994" y="657"/>
                  <a:pt x="990" y="661"/>
                </a:cubicBezTo>
                <a:cubicBezTo>
                  <a:pt x="992" y="664"/>
                  <a:pt x="992" y="664"/>
                  <a:pt x="992" y="664"/>
                </a:cubicBezTo>
                <a:cubicBezTo>
                  <a:pt x="996" y="664"/>
                  <a:pt x="996" y="664"/>
                  <a:pt x="996" y="664"/>
                </a:cubicBezTo>
                <a:cubicBezTo>
                  <a:pt x="996" y="654"/>
                  <a:pt x="996" y="643"/>
                  <a:pt x="996" y="633"/>
                </a:cubicBezTo>
                <a:cubicBezTo>
                  <a:pt x="996" y="629"/>
                  <a:pt x="996" y="629"/>
                  <a:pt x="996" y="629"/>
                </a:cubicBezTo>
                <a:cubicBezTo>
                  <a:pt x="992" y="629"/>
                  <a:pt x="992" y="629"/>
                  <a:pt x="992" y="629"/>
                </a:cubicBezTo>
                <a:cubicBezTo>
                  <a:pt x="983" y="629"/>
                  <a:pt x="975" y="629"/>
                  <a:pt x="966" y="629"/>
                </a:cubicBezTo>
                <a:cubicBezTo>
                  <a:pt x="966" y="633"/>
                  <a:pt x="966" y="633"/>
                  <a:pt x="966" y="633"/>
                </a:cubicBezTo>
                <a:cubicBezTo>
                  <a:pt x="970" y="633"/>
                  <a:pt x="970" y="633"/>
                  <a:pt x="970" y="633"/>
                </a:cubicBezTo>
                <a:cubicBezTo>
                  <a:pt x="970" y="573"/>
                  <a:pt x="970" y="513"/>
                  <a:pt x="970" y="454"/>
                </a:cubicBezTo>
                <a:cubicBezTo>
                  <a:pt x="970" y="450"/>
                  <a:pt x="970" y="450"/>
                  <a:pt x="970" y="450"/>
                </a:cubicBezTo>
                <a:cubicBezTo>
                  <a:pt x="966" y="450"/>
                  <a:pt x="966" y="450"/>
                  <a:pt x="966" y="450"/>
                </a:cubicBezTo>
                <a:cubicBezTo>
                  <a:pt x="960" y="450"/>
                  <a:pt x="955" y="450"/>
                  <a:pt x="949" y="450"/>
                </a:cubicBezTo>
                <a:cubicBezTo>
                  <a:pt x="949" y="454"/>
                  <a:pt x="949" y="454"/>
                  <a:pt x="949" y="454"/>
                </a:cubicBezTo>
                <a:cubicBezTo>
                  <a:pt x="953" y="454"/>
                  <a:pt x="953" y="454"/>
                  <a:pt x="953" y="454"/>
                </a:cubicBezTo>
                <a:cubicBezTo>
                  <a:pt x="953" y="406"/>
                  <a:pt x="953" y="359"/>
                  <a:pt x="953" y="312"/>
                </a:cubicBezTo>
                <a:cubicBezTo>
                  <a:pt x="953" y="308"/>
                  <a:pt x="953" y="308"/>
                  <a:pt x="953" y="308"/>
                </a:cubicBezTo>
                <a:cubicBezTo>
                  <a:pt x="949" y="308"/>
                  <a:pt x="949" y="308"/>
                  <a:pt x="949" y="308"/>
                </a:cubicBezTo>
                <a:cubicBezTo>
                  <a:pt x="945" y="308"/>
                  <a:pt x="941" y="308"/>
                  <a:pt x="936" y="308"/>
                </a:cubicBezTo>
                <a:cubicBezTo>
                  <a:pt x="936" y="312"/>
                  <a:pt x="936" y="312"/>
                  <a:pt x="936" y="312"/>
                </a:cubicBezTo>
                <a:cubicBezTo>
                  <a:pt x="940" y="312"/>
                  <a:pt x="940" y="312"/>
                  <a:pt x="940" y="312"/>
                </a:cubicBezTo>
                <a:cubicBezTo>
                  <a:pt x="940" y="276"/>
                  <a:pt x="940" y="240"/>
                  <a:pt x="940" y="204"/>
                </a:cubicBezTo>
                <a:cubicBezTo>
                  <a:pt x="940" y="203"/>
                  <a:pt x="940" y="203"/>
                  <a:pt x="940" y="203"/>
                </a:cubicBezTo>
                <a:cubicBezTo>
                  <a:pt x="940" y="203"/>
                  <a:pt x="940" y="203"/>
                  <a:pt x="940" y="203"/>
                </a:cubicBezTo>
                <a:cubicBezTo>
                  <a:pt x="927" y="142"/>
                  <a:pt x="913" y="81"/>
                  <a:pt x="900" y="20"/>
                </a:cubicBezTo>
                <a:cubicBezTo>
                  <a:pt x="895" y="0"/>
                  <a:pt x="895" y="0"/>
                  <a:pt x="895" y="0"/>
                </a:cubicBezTo>
                <a:cubicBezTo>
                  <a:pt x="892" y="20"/>
                  <a:pt x="892" y="20"/>
                  <a:pt x="892" y="20"/>
                </a:cubicBezTo>
                <a:cubicBezTo>
                  <a:pt x="881" y="82"/>
                  <a:pt x="870" y="145"/>
                  <a:pt x="859" y="207"/>
                </a:cubicBezTo>
                <a:cubicBezTo>
                  <a:pt x="859" y="208"/>
                  <a:pt x="859" y="208"/>
                  <a:pt x="859" y="208"/>
                </a:cubicBezTo>
                <a:cubicBezTo>
                  <a:pt x="859" y="208"/>
                  <a:pt x="859" y="208"/>
                  <a:pt x="859" y="208"/>
                </a:cubicBezTo>
                <a:cubicBezTo>
                  <a:pt x="859" y="243"/>
                  <a:pt x="859" y="278"/>
                  <a:pt x="859" y="314"/>
                </a:cubicBezTo>
                <a:cubicBezTo>
                  <a:pt x="863" y="314"/>
                  <a:pt x="863" y="314"/>
                  <a:pt x="863" y="314"/>
                </a:cubicBezTo>
                <a:cubicBezTo>
                  <a:pt x="863" y="310"/>
                  <a:pt x="863" y="310"/>
                  <a:pt x="863" y="310"/>
                </a:cubicBezTo>
                <a:cubicBezTo>
                  <a:pt x="857" y="310"/>
                  <a:pt x="851" y="310"/>
                  <a:pt x="845" y="310"/>
                </a:cubicBezTo>
                <a:cubicBezTo>
                  <a:pt x="841" y="310"/>
                  <a:pt x="841" y="310"/>
                  <a:pt x="841" y="310"/>
                </a:cubicBezTo>
                <a:cubicBezTo>
                  <a:pt x="841" y="314"/>
                  <a:pt x="841" y="314"/>
                  <a:pt x="841" y="314"/>
                </a:cubicBezTo>
                <a:cubicBezTo>
                  <a:pt x="841" y="362"/>
                  <a:pt x="841" y="410"/>
                  <a:pt x="841" y="458"/>
                </a:cubicBezTo>
                <a:cubicBezTo>
                  <a:pt x="845" y="458"/>
                  <a:pt x="845" y="458"/>
                  <a:pt x="845" y="458"/>
                </a:cubicBezTo>
                <a:cubicBezTo>
                  <a:pt x="845" y="454"/>
                  <a:pt x="845" y="454"/>
                  <a:pt x="845" y="454"/>
                </a:cubicBezTo>
                <a:cubicBezTo>
                  <a:pt x="839" y="454"/>
                  <a:pt x="832" y="454"/>
                  <a:pt x="825" y="454"/>
                </a:cubicBezTo>
                <a:cubicBezTo>
                  <a:pt x="821" y="454"/>
                  <a:pt x="821" y="454"/>
                  <a:pt x="821" y="454"/>
                </a:cubicBezTo>
                <a:cubicBezTo>
                  <a:pt x="821" y="458"/>
                  <a:pt x="821" y="458"/>
                  <a:pt x="821" y="458"/>
                </a:cubicBezTo>
                <a:cubicBezTo>
                  <a:pt x="821" y="515"/>
                  <a:pt x="821" y="572"/>
                  <a:pt x="821" y="629"/>
                </a:cubicBezTo>
                <a:cubicBezTo>
                  <a:pt x="825" y="629"/>
                  <a:pt x="825" y="629"/>
                  <a:pt x="825" y="629"/>
                </a:cubicBezTo>
                <a:cubicBezTo>
                  <a:pt x="825" y="625"/>
                  <a:pt x="825" y="625"/>
                  <a:pt x="825" y="625"/>
                </a:cubicBezTo>
                <a:cubicBezTo>
                  <a:pt x="810" y="625"/>
                  <a:pt x="795" y="625"/>
                  <a:pt x="780" y="625"/>
                </a:cubicBezTo>
                <a:cubicBezTo>
                  <a:pt x="776" y="625"/>
                  <a:pt x="776" y="625"/>
                  <a:pt x="776" y="625"/>
                </a:cubicBezTo>
                <a:cubicBezTo>
                  <a:pt x="776" y="629"/>
                  <a:pt x="776" y="629"/>
                  <a:pt x="776" y="629"/>
                </a:cubicBezTo>
                <a:cubicBezTo>
                  <a:pt x="776" y="635"/>
                  <a:pt x="776" y="642"/>
                  <a:pt x="776" y="648"/>
                </a:cubicBezTo>
                <a:cubicBezTo>
                  <a:pt x="780" y="648"/>
                  <a:pt x="780" y="648"/>
                  <a:pt x="780" y="648"/>
                </a:cubicBezTo>
                <a:cubicBezTo>
                  <a:pt x="780" y="644"/>
                  <a:pt x="780" y="644"/>
                  <a:pt x="780" y="644"/>
                </a:cubicBezTo>
                <a:cubicBezTo>
                  <a:pt x="774" y="644"/>
                  <a:pt x="769" y="644"/>
                  <a:pt x="764" y="644"/>
                </a:cubicBezTo>
                <a:cubicBezTo>
                  <a:pt x="764" y="648"/>
                  <a:pt x="764" y="648"/>
                  <a:pt x="764" y="648"/>
                </a:cubicBezTo>
                <a:cubicBezTo>
                  <a:pt x="768" y="648"/>
                  <a:pt x="768" y="648"/>
                  <a:pt x="768" y="648"/>
                </a:cubicBezTo>
                <a:cubicBezTo>
                  <a:pt x="768" y="638"/>
                  <a:pt x="768" y="627"/>
                  <a:pt x="768" y="617"/>
                </a:cubicBezTo>
                <a:cubicBezTo>
                  <a:pt x="768" y="616"/>
                  <a:pt x="768" y="616"/>
                  <a:pt x="768" y="616"/>
                </a:cubicBezTo>
                <a:cubicBezTo>
                  <a:pt x="767" y="615"/>
                  <a:pt x="767" y="615"/>
                  <a:pt x="767" y="615"/>
                </a:cubicBezTo>
                <a:cubicBezTo>
                  <a:pt x="761" y="609"/>
                  <a:pt x="755" y="603"/>
                  <a:pt x="749" y="597"/>
                </a:cubicBezTo>
                <a:cubicBezTo>
                  <a:pt x="748" y="596"/>
                  <a:pt x="748" y="596"/>
                  <a:pt x="748" y="596"/>
                </a:cubicBezTo>
                <a:cubicBezTo>
                  <a:pt x="746" y="596"/>
                  <a:pt x="746" y="596"/>
                  <a:pt x="746" y="596"/>
                </a:cubicBezTo>
                <a:cubicBezTo>
                  <a:pt x="728" y="596"/>
                  <a:pt x="710" y="596"/>
                  <a:pt x="691" y="596"/>
                </a:cubicBezTo>
                <a:cubicBezTo>
                  <a:pt x="690" y="596"/>
                  <a:pt x="690" y="596"/>
                  <a:pt x="690" y="596"/>
                </a:cubicBezTo>
                <a:cubicBezTo>
                  <a:pt x="689" y="597"/>
                  <a:pt x="689" y="597"/>
                  <a:pt x="689" y="597"/>
                </a:cubicBezTo>
                <a:cubicBezTo>
                  <a:pt x="683" y="603"/>
                  <a:pt x="677" y="609"/>
                  <a:pt x="671" y="615"/>
                </a:cubicBezTo>
                <a:cubicBezTo>
                  <a:pt x="674" y="618"/>
                  <a:pt x="674" y="618"/>
                  <a:pt x="674" y="618"/>
                </a:cubicBezTo>
                <a:cubicBezTo>
                  <a:pt x="678" y="618"/>
                  <a:pt x="678" y="618"/>
                  <a:pt x="678" y="618"/>
                </a:cubicBezTo>
                <a:cubicBezTo>
                  <a:pt x="678" y="512"/>
                  <a:pt x="678" y="406"/>
                  <a:pt x="678" y="300"/>
                </a:cubicBezTo>
                <a:cubicBezTo>
                  <a:pt x="678" y="299"/>
                  <a:pt x="678" y="299"/>
                  <a:pt x="678" y="299"/>
                </a:cubicBezTo>
                <a:cubicBezTo>
                  <a:pt x="676" y="297"/>
                  <a:pt x="676" y="297"/>
                  <a:pt x="676" y="297"/>
                </a:cubicBezTo>
                <a:cubicBezTo>
                  <a:pt x="666" y="289"/>
                  <a:pt x="656" y="281"/>
                  <a:pt x="646" y="272"/>
                </a:cubicBezTo>
                <a:cubicBezTo>
                  <a:pt x="640" y="267"/>
                  <a:pt x="640" y="267"/>
                  <a:pt x="640" y="267"/>
                </a:cubicBezTo>
                <a:cubicBezTo>
                  <a:pt x="640" y="275"/>
                  <a:pt x="640" y="275"/>
                  <a:pt x="640" y="275"/>
                </a:cubicBezTo>
                <a:cubicBezTo>
                  <a:pt x="640" y="332"/>
                  <a:pt x="640" y="389"/>
                  <a:pt x="640" y="445"/>
                </a:cubicBezTo>
                <a:cubicBezTo>
                  <a:pt x="644" y="445"/>
                  <a:pt x="644" y="445"/>
                  <a:pt x="644" y="445"/>
                </a:cubicBezTo>
                <a:cubicBezTo>
                  <a:pt x="644" y="441"/>
                  <a:pt x="644" y="441"/>
                  <a:pt x="644" y="441"/>
                </a:cubicBezTo>
                <a:cubicBezTo>
                  <a:pt x="634" y="441"/>
                  <a:pt x="625" y="441"/>
                  <a:pt x="615" y="441"/>
                </a:cubicBezTo>
                <a:cubicBezTo>
                  <a:pt x="615" y="445"/>
                  <a:pt x="615" y="445"/>
                  <a:pt x="615" y="445"/>
                </a:cubicBezTo>
                <a:cubicBezTo>
                  <a:pt x="619" y="445"/>
                  <a:pt x="619" y="445"/>
                  <a:pt x="619" y="445"/>
                </a:cubicBezTo>
                <a:cubicBezTo>
                  <a:pt x="619" y="412"/>
                  <a:pt x="619" y="378"/>
                  <a:pt x="619" y="345"/>
                </a:cubicBezTo>
                <a:cubicBezTo>
                  <a:pt x="619" y="344"/>
                  <a:pt x="619" y="344"/>
                  <a:pt x="619" y="344"/>
                </a:cubicBezTo>
                <a:cubicBezTo>
                  <a:pt x="619" y="343"/>
                  <a:pt x="619" y="343"/>
                  <a:pt x="619" y="343"/>
                </a:cubicBezTo>
                <a:cubicBezTo>
                  <a:pt x="613" y="334"/>
                  <a:pt x="606" y="325"/>
                  <a:pt x="600" y="317"/>
                </a:cubicBezTo>
                <a:cubicBezTo>
                  <a:pt x="593" y="306"/>
                  <a:pt x="593" y="306"/>
                  <a:pt x="593" y="306"/>
                </a:cubicBezTo>
                <a:cubicBezTo>
                  <a:pt x="593" y="319"/>
                  <a:pt x="593" y="319"/>
                  <a:pt x="593" y="319"/>
                </a:cubicBezTo>
                <a:cubicBezTo>
                  <a:pt x="593" y="358"/>
                  <a:pt x="593" y="396"/>
                  <a:pt x="593" y="435"/>
                </a:cubicBezTo>
                <a:cubicBezTo>
                  <a:pt x="597" y="435"/>
                  <a:pt x="597" y="435"/>
                  <a:pt x="597" y="435"/>
                </a:cubicBezTo>
                <a:cubicBezTo>
                  <a:pt x="597" y="431"/>
                  <a:pt x="597" y="431"/>
                  <a:pt x="597" y="431"/>
                </a:cubicBezTo>
                <a:cubicBezTo>
                  <a:pt x="591" y="431"/>
                  <a:pt x="584" y="431"/>
                  <a:pt x="578" y="431"/>
                </a:cubicBezTo>
                <a:cubicBezTo>
                  <a:pt x="574" y="431"/>
                  <a:pt x="574" y="431"/>
                  <a:pt x="574" y="431"/>
                </a:cubicBezTo>
                <a:cubicBezTo>
                  <a:pt x="574" y="435"/>
                  <a:pt x="574" y="435"/>
                  <a:pt x="574" y="435"/>
                </a:cubicBezTo>
                <a:cubicBezTo>
                  <a:pt x="574" y="446"/>
                  <a:pt x="574" y="457"/>
                  <a:pt x="574" y="468"/>
                </a:cubicBezTo>
                <a:cubicBezTo>
                  <a:pt x="578" y="468"/>
                  <a:pt x="578" y="468"/>
                  <a:pt x="578" y="468"/>
                </a:cubicBezTo>
                <a:cubicBezTo>
                  <a:pt x="578" y="464"/>
                  <a:pt x="578" y="464"/>
                  <a:pt x="578" y="464"/>
                </a:cubicBezTo>
                <a:cubicBezTo>
                  <a:pt x="575" y="464"/>
                  <a:pt x="573" y="464"/>
                  <a:pt x="570" y="464"/>
                </a:cubicBezTo>
                <a:cubicBezTo>
                  <a:pt x="566" y="464"/>
                  <a:pt x="566" y="464"/>
                  <a:pt x="566" y="464"/>
                </a:cubicBezTo>
                <a:cubicBezTo>
                  <a:pt x="566" y="468"/>
                  <a:pt x="566" y="468"/>
                  <a:pt x="566" y="468"/>
                </a:cubicBezTo>
                <a:cubicBezTo>
                  <a:pt x="566" y="496"/>
                  <a:pt x="566" y="523"/>
                  <a:pt x="566" y="551"/>
                </a:cubicBezTo>
                <a:cubicBezTo>
                  <a:pt x="570" y="551"/>
                  <a:pt x="570" y="551"/>
                  <a:pt x="570" y="551"/>
                </a:cubicBezTo>
                <a:cubicBezTo>
                  <a:pt x="570" y="547"/>
                  <a:pt x="570" y="547"/>
                  <a:pt x="570" y="547"/>
                </a:cubicBezTo>
                <a:cubicBezTo>
                  <a:pt x="562" y="547"/>
                  <a:pt x="554" y="547"/>
                  <a:pt x="545" y="547"/>
                </a:cubicBezTo>
                <a:cubicBezTo>
                  <a:pt x="545" y="551"/>
                  <a:pt x="545" y="551"/>
                  <a:pt x="545" y="551"/>
                </a:cubicBezTo>
                <a:cubicBezTo>
                  <a:pt x="549" y="551"/>
                  <a:pt x="549" y="551"/>
                  <a:pt x="549" y="551"/>
                </a:cubicBezTo>
                <a:cubicBezTo>
                  <a:pt x="549" y="546"/>
                  <a:pt x="549" y="540"/>
                  <a:pt x="549" y="534"/>
                </a:cubicBezTo>
                <a:cubicBezTo>
                  <a:pt x="549" y="530"/>
                  <a:pt x="549" y="530"/>
                  <a:pt x="549" y="530"/>
                </a:cubicBezTo>
                <a:cubicBezTo>
                  <a:pt x="545" y="530"/>
                  <a:pt x="545" y="530"/>
                  <a:pt x="545" y="530"/>
                </a:cubicBezTo>
                <a:cubicBezTo>
                  <a:pt x="533" y="530"/>
                  <a:pt x="521" y="530"/>
                  <a:pt x="509" y="530"/>
                </a:cubicBezTo>
                <a:cubicBezTo>
                  <a:pt x="505" y="530"/>
                  <a:pt x="505" y="530"/>
                  <a:pt x="505" y="530"/>
                </a:cubicBezTo>
                <a:cubicBezTo>
                  <a:pt x="505" y="534"/>
                  <a:pt x="505" y="534"/>
                  <a:pt x="505" y="534"/>
                </a:cubicBezTo>
                <a:cubicBezTo>
                  <a:pt x="505" y="548"/>
                  <a:pt x="505" y="561"/>
                  <a:pt x="505" y="574"/>
                </a:cubicBezTo>
                <a:cubicBezTo>
                  <a:pt x="509" y="574"/>
                  <a:pt x="509" y="574"/>
                  <a:pt x="509" y="574"/>
                </a:cubicBezTo>
                <a:cubicBezTo>
                  <a:pt x="509" y="570"/>
                  <a:pt x="509" y="570"/>
                  <a:pt x="509" y="570"/>
                </a:cubicBezTo>
                <a:cubicBezTo>
                  <a:pt x="494" y="570"/>
                  <a:pt x="479" y="570"/>
                  <a:pt x="465" y="570"/>
                </a:cubicBezTo>
                <a:cubicBezTo>
                  <a:pt x="465" y="574"/>
                  <a:pt x="465" y="574"/>
                  <a:pt x="465" y="574"/>
                </a:cubicBezTo>
                <a:cubicBezTo>
                  <a:pt x="469" y="574"/>
                  <a:pt x="469" y="574"/>
                  <a:pt x="469" y="574"/>
                </a:cubicBezTo>
                <a:cubicBezTo>
                  <a:pt x="469" y="537"/>
                  <a:pt x="469" y="501"/>
                  <a:pt x="469" y="464"/>
                </a:cubicBezTo>
                <a:cubicBezTo>
                  <a:pt x="469" y="461"/>
                  <a:pt x="469" y="461"/>
                  <a:pt x="469" y="461"/>
                </a:cubicBezTo>
                <a:cubicBezTo>
                  <a:pt x="466" y="460"/>
                  <a:pt x="466" y="460"/>
                  <a:pt x="466" y="460"/>
                </a:cubicBezTo>
                <a:cubicBezTo>
                  <a:pt x="450" y="456"/>
                  <a:pt x="434" y="451"/>
                  <a:pt x="418" y="447"/>
                </a:cubicBezTo>
                <a:cubicBezTo>
                  <a:pt x="417" y="447"/>
                  <a:pt x="417" y="447"/>
                  <a:pt x="417" y="447"/>
                </a:cubicBezTo>
                <a:cubicBezTo>
                  <a:pt x="417" y="447"/>
                  <a:pt x="417" y="447"/>
                  <a:pt x="417" y="447"/>
                </a:cubicBezTo>
                <a:cubicBezTo>
                  <a:pt x="377" y="447"/>
                  <a:pt x="337" y="447"/>
                  <a:pt x="297" y="447"/>
                </a:cubicBezTo>
                <a:cubicBezTo>
                  <a:pt x="293" y="447"/>
                  <a:pt x="293" y="447"/>
                  <a:pt x="293" y="447"/>
                </a:cubicBezTo>
                <a:cubicBezTo>
                  <a:pt x="293" y="451"/>
                  <a:pt x="293" y="451"/>
                  <a:pt x="293" y="451"/>
                </a:cubicBezTo>
                <a:cubicBezTo>
                  <a:pt x="293" y="482"/>
                  <a:pt x="293" y="514"/>
                  <a:pt x="293" y="545"/>
                </a:cubicBezTo>
                <a:cubicBezTo>
                  <a:pt x="297" y="545"/>
                  <a:pt x="297" y="545"/>
                  <a:pt x="297" y="545"/>
                </a:cubicBezTo>
                <a:cubicBezTo>
                  <a:pt x="297" y="541"/>
                  <a:pt x="297" y="541"/>
                  <a:pt x="297" y="541"/>
                </a:cubicBezTo>
                <a:cubicBezTo>
                  <a:pt x="292" y="541"/>
                  <a:pt x="288" y="541"/>
                  <a:pt x="284" y="541"/>
                </a:cubicBezTo>
                <a:cubicBezTo>
                  <a:pt x="284" y="545"/>
                  <a:pt x="284" y="545"/>
                  <a:pt x="284" y="545"/>
                </a:cubicBezTo>
                <a:cubicBezTo>
                  <a:pt x="288" y="545"/>
                  <a:pt x="288" y="545"/>
                  <a:pt x="288" y="545"/>
                </a:cubicBezTo>
                <a:cubicBezTo>
                  <a:pt x="288" y="541"/>
                  <a:pt x="288" y="536"/>
                  <a:pt x="288" y="532"/>
                </a:cubicBezTo>
                <a:cubicBezTo>
                  <a:pt x="288" y="528"/>
                  <a:pt x="288" y="528"/>
                  <a:pt x="288" y="528"/>
                </a:cubicBezTo>
                <a:cubicBezTo>
                  <a:pt x="284" y="528"/>
                  <a:pt x="284" y="528"/>
                  <a:pt x="284" y="528"/>
                </a:cubicBezTo>
                <a:cubicBezTo>
                  <a:pt x="267" y="528"/>
                  <a:pt x="250" y="528"/>
                  <a:pt x="233" y="528"/>
                </a:cubicBezTo>
                <a:cubicBezTo>
                  <a:pt x="229" y="528"/>
                  <a:pt x="229" y="528"/>
                  <a:pt x="229" y="528"/>
                </a:cubicBezTo>
                <a:cubicBezTo>
                  <a:pt x="229" y="532"/>
                  <a:pt x="229" y="532"/>
                  <a:pt x="229" y="532"/>
                </a:cubicBezTo>
                <a:cubicBezTo>
                  <a:pt x="229" y="535"/>
                  <a:pt x="229" y="538"/>
                  <a:pt x="229" y="541"/>
                </a:cubicBezTo>
                <a:cubicBezTo>
                  <a:pt x="233" y="541"/>
                  <a:pt x="233" y="541"/>
                  <a:pt x="233" y="541"/>
                </a:cubicBezTo>
                <a:cubicBezTo>
                  <a:pt x="233" y="537"/>
                  <a:pt x="233" y="537"/>
                  <a:pt x="233" y="537"/>
                </a:cubicBezTo>
                <a:cubicBezTo>
                  <a:pt x="228" y="537"/>
                  <a:pt x="222" y="537"/>
                  <a:pt x="216" y="537"/>
                </a:cubicBezTo>
                <a:cubicBezTo>
                  <a:pt x="212" y="537"/>
                  <a:pt x="212" y="537"/>
                  <a:pt x="212" y="537"/>
                </a:cubicBezTo>
                <a:cubicBezTo>
                  <a:pt x="212" y="541"/>
                  <a:pt x="212" y="541"/>
                  <a:pt x="212" y="541"/>
                </a:cubicBezTo>
                <a:cubicBezTo>
                  <a:pt x="212" y="557"/>
                  <a:pt x="212" y="573"/>
                  <a:pt x="212" y="589"/>
                </a:cubicBezTo>
                <a:cubicBezTo>
                  <a:pt x="216" y="589"/>
                  <a:pt x="216" y="589"/>
                  <a:pt x="216" y="589"/>
                </a:cubicBezTo>
                <a:cubicBezTo>
                  <a:pt x="216" y="585"/>
                  <a:pt x="216" y="585"/>
                  <a:pt x="216" y="585"/>
                </a:cubicBezTo>
                <a:cubicBezTo>
                  <a:pt x="208" y="585"/>
                  <a:pt x="199" y="585"/>
                  <a:pt x="191" y="585"/>
                </a:cubicBezTo>
                <a:cubicBezTo>
                  <a:pt x="191" y="589"/>
                  <a:pt x="191" y="589"/>
                  <a:pt x="191" y="589"/>
                </a:cubicBezTo>
                <a:cubicBezTo>
                  <a:pt x="195" y="589"/>
                  <a:pt x="195" y="589"/>
                  <a:pt x="195" y="589"/>
                </a:cubicBezTo>
                <a:cubicBezTo>
                  <a:pt x="195" y="508"/>
                  <a:pt x="195" y="427"/>
                  <a:pt x="195" y="345"/>
                </a:cubicBezTo>
                <a:cubicBezTo>
                  <a:pt x="195" y="338"/>
                  <a:pt x="195" y="338"/>
                  <a:pt x="195" y="338"/>
                </a:cubicBezTo>
                <a:cubicBezTo>
                  <a:pt x="188" y="342"/>
                  <a:pt x="188" y="342"/>
                  <a:pt x="188" y="342"/>
                </a:cubicBezTo>
                <a:cubicBezTo>
                  <a:pt x="149" y="366"/>
                  <a:pt x="110" y="390"/>
                  <a:pt x="71" y="414"/>
                </a:cubicBezTo>
                <a:cubicBezTo>
                  <a:pt x="69" y="415"/>
                  <a:pt x="69" y="415"/>
                  <a:pt x="69" y="415"/>
                </a:cubicBezTo>
                <a:cubicBezTo>
                  <a:pt x="69" y="417"/>
                  <a:pt x="69" y="417"/>
                  <a:pt x="69" y="417"/>
                </a:cubicBezTo>
                <a:cubicBezTo>
                  <a:pt x="69" y="501"/>
                  <a:pt x="69" y="585"/>
                  <a:pt x="69" y="669"/>
                </a:cubicBezTo>
                <a:cubicBezTo>
                  <a:pt x="73" y="669"/>
                  <a:pt x="73" y="669"/>
                  <a:pt x="73" y="669"/>
                </a:cubicBezTo>
                <a:cubicBezTo>
                  <a:pt x="73" y="665"/>
                  <a:pt x="73" y="665"/>
                  <a:pt x="73" y="665"/>
                </a:cubicBezTo>
                <a:cubicBezTo>
                  <a:pt x="48" y="665"/>
                  <a:pt x="24" y="665"/>
                  <a:pt x="0" y="665"/>
                </a:cubicBezTo>
                <a:cubicBezTo>
                  <a:pt x="0" y="673"/>
                  <a:pt x="0" y="673"/>
                  <a:pt x="0" y="673"/>
                </a:cubicBezTo>
                <a:close/>
              </a:path>
            </a:pathLst>
          </a:custGeom>
          <a:solidFill>
            <a:srgbClr val="0102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9" name="Google Shape;3609;p36"/>
          <p:cNvSpPr/>
          <p:nvPr/>
        </p:nvSpPr>
        <p:spPr>
          <a:xfrm>
            <a:off x="3209644" y="1602582"/>
            <a:ext cx="3742019" cy="1238250"/>
          </a:xfrm>
          <a:custGeom>
            <a:rect b="b" l="l" r="r" t="t"/>
            <a:pathLst>
              <a:path extrusionOk="0" h="752" w="2280">
                <a:moveTo>
                  <a:pt x="0" y="671"/>
                </a:moveTo>
                <a:cubicBezTo>
                  <a:pt x="90" y="671"/>
                  <a:pt x="180" y="671"/>
                  <a:pt x="270" y="671"/>
                </a:cubicBezTo>
                <a:cubicBezTo>
                  <a:pt x="270" y="663"/>
                  <a:pt x="270" y="663"/>
                  <a:pt x="270" y="663"/>
                </a:cubicBezTo>
                <a:cubicBezTo>
                  <a:pt x="262" y="663"/>
                  <a:pt x="262" y="663"/>
                  <a:pt x="262" y="663"/>
                </a:cubicBezTo>
                <a:cubicBezTo>
                  <a:pt x="262" y="690"/>
                  <a:pt x="262" y="716"/>
                  <a:pt x="262" y="743"/>
                </a:cubicBezTo>
                <a:cubicBezTo>
                  <a:pt x="262" y="751"/>
                  <a:pt x="262" y="751"/>
                  <a:pt x="262" y="751"/>
                </a:cubicBezTo>
                <a:cubicBezTo>
                  <a:pt x="270" y="751"/>
                  <a:pt x="270" y="751"/>
                  <a:pt x="270" y="751"/>
                </a:cubicBezTo>
                <a:cubicBezTo>
                  <a:pt x="296" y="751"/>
                  <a:pt x="322" y="751"/>
                  <a:pt x="347" y="751"/>
                </a:cubicBezTo>
                <a:cubicBezTo>
                  <a:pt x="355" y="751"/>
                  <a:pt x="355" y="751"/>
                  <a:pt x="355" y="751"/>
                </a:cubicBezTo>
                <a:cubicBezTo>
                  <a:pt x="355" y="743"/>
                  <a:pt x="355" y="743"/>
                  <a:pt x="355" y="743"/>
                </a:cubicBezTo>
                <a:cubicBezTo>
                  <a:pt x="355" y="737"/>
                  <a:pt x="355" y="731"/>
                  <a:pt x="355" y="724"/>
                </a:cubicBezTo>
                <a:cubicBezTo>
                  <a:pt x="347" y="724"/>
                  <a:pt x="347" y="724"/>
                  <a:pt x="347" y="724"/>
                </a:cubicBezTo>
                <a:cubicBezTo>
                  <a:pt x="347" y="732"/>
                  <a:pt x="347" y="732"/>
                  <a:pt x="347" y="732"/>
                </a:cubicBezTo>
                <a:cubicBezTo>
                  <a:pt x="446" y="732"/>
                  <a:pt x="544" y="732"/>
                  <a:pt x="643" y="732"/>
                </a:cubicBezTo>
                <a:cubicBezTo>
                  <a:pt x="643" y="724"/>
                  <a:pt x="643" y="724"/>
                  <a:pt x="643" y="724"/>
                </a:cubicBezTo>
                <a:cubicBezTo>
                  <a:pt x="635" y="724"/>
                  <a:pt x="635" y="724"/>
                  <a:pt x="635" y="724"/>
                </a:cubicBezTo>
                <a:cubicBezTo>
                  <a:pt x="635" y="731"/>
                  <a:pt x="635" y="738"/>
                  <a:pt x="635" y="744"/>
                </a:cubicBezTo>
                <a:cubicBezTo>
                  <a:pt x="635" y="752"/>
                  <a:pt x="635" y="752"/>
                  <a:pt x="635" y="752"/>
                </a:cubicBezTo>
                <a:cubicBezTo>
                  <a:pt x="643" y="752"/>
                  <a:pt x="643" y="752"/>
                  <a:pt x="643" y="752"/>
                </a:cubicBezTo>
                <a:cubicBezTo>
                  <a:pt x="674" y="752"/>
                  <a:pt x="705" y="752"/>
                  <a:pt x="736" y="752"/>
                </a:cubicBezTo>
                <a:cubicBezTo>
                  <a:pt x="744" y="752"/>
                  <a:pt x="744" y="752"/>
                  <a:pt x="744" y="752"/>
                </a:cubicBezTo>
                <a:cubicBezTo>
                  <a:pt x="744" y="744"/>
                  <a:pt x="744" y="744"/>
                  <a:pt x="744" y="744"/>
                </a:cubicBezTo>
                <a:cubicBezTo>
                  <a:pt x="744" y="724"/>
                  <a:pt x="744" y="704"/>
                  <a:pt x="744" y="684"/>
                </a:cubicBezTo>
                <a:cubicBezTo>
                  <a:pt x="736" y="684"/>
                  <a:pt x="736" y="684"/>
                  <a:pt x="736" y="684"/>
                </a:cubicBezTo>
                <a:cubicBezTo>
                  <a:pt x="736" y="692"/>
                  <a:pt x="736" y="692"/>
                  <a:pt x="736" y="692"/>
                </a:cubicBezTo>
                <a:cubicBezTo>
                  <a:pt x="760" y="692"/>
                  <a:pt x="783" y="692"/>
                  <a:pt x="806" y="692"/>
                </a:cubicBezTo>
                <a:cubicBezTo>
                  <a:pt x="814" y="692"/>
                  <a:pt x="814" y="692"/>
                  <a:pt x="814" y="692"/>
                </a:cubicBezTo>
                <a:cubicBezTo>
                  <a:pt x="814" y="684"/>
                  <a:pt x="814" y="684"/>
                  <a:pt x="814" y="684"/>
                </a:cubicBezTo>
                <a:cubicBezTo>
                  <a:pt x="814" y="646"/>
                  <a:pt x="814" y="608"/>
                  <a:pt x="814" y="570"/>
                </a:cubicBezTo>
                <a:cubicBezTo>
                  <a:pt x="806" y="570"/>
                  <a:pt x="806" y="570"/>
                  <a:pt x="806" y="570"/>
                </a:cubicBezTo>
                <a:cubicBezTo>
                  <a:pt x="806" y="578"/>
                  <a:pt x="806" y="578"/>
                  <a:pt x="806" y="578"/>
                </a:cubicBezTo>
                <a:cubicBezTo>
                  <a:pt x="820" y="578"/>
                  <a:pt x="834" y="578"/>
                  <a:pt x="847" y="578"/>
                </a:cubicBezTo>
                <a:cubicBezTo>
                  <a:pt x="855" y="578"/>
                  <a:pt x="855" y="578"/>
                  <a:pt x="855" y="578"/>
                </a:cubicBezTo>
                <a:cubicBezTo>
                  <a:pt x="855" y="570"/>
                  <a:pt x="855" y="570"/>
                  <a:pt x="855" y="570"/>
                </a:cubicBezTo>
                <a:cubicBezTo>
                  <a:pt x="855" y="555"/>
                  <a:pt x="855" y="540"/>
                  <a:pt x="855" y="525"/>
                </a:cubicBezTo>
                <a:cubicBezTo>
                  <a:pt x="847" y="525"/>
                  <a:pt x="847" y="525"/>
                  <a:pt x="847" y="525"/>
                </a:cubicBezTo>
                <a:cubicBezTo>
                  <a:pt x="847" y="533"/>
                  <a:pt x="847" y="533"/>
                  <a:pt x="847" y="533"/>
                </a:cubicBezTo>
                <a:cubicBezTo>
                  <a:pt x="859" y="533"/>
                  <a:pt x="870" y="533"/>
                  <a:pt x="882" y="533"/>
                </a:cubicBezTo>
                <a:cubicBezTo>
                  <a:pt x="890" y="533"/>
                  <a:pt x="890" y="533"/>
                  <a:pt x="890" y="533"/>
                </a:cubicBezTo>
                <a:cubicBezTo>
                  <a:pt x="890" y="525"/>
                  <a:pt x="890" y="525"/>
                  <a:pt x="890" y="525"/>
                </a:cubicBezTo>
                <a:cubicBezTo>
                  <a:pt x="890" y="513"/>
                  <a:pt x="890" y="502"/>
                  <a:pt x="890" y="490"/>
                </a:cubicBezTo>
                <a:cubicBezTo>
                  <a:pt x="882" y="490"/>
                  <a:pt x="882" y="490"/>
                  <a:pt x="882" y="490"/>
                </a:cubicBezTo>
                <a:cubicBezTo>
                  <a:pt x="882" y="498"/>
                  <a:pt x="882" y="498"/>
                  <a:pt x="882" y="498"/>
                </a:cubicBezTo>
                <a:cubicBezTo>
                  <a:pt x="893" y="498"/>
                  <a:pt x="905" y="498"/>
                  <a:pt x="916" y="498"/>
                </a:cubicBezTo>
                <a:cubicBezTo>
                  <a:pt x="924" y="498"/>
                  <a:pt x="924" y="498"/>
                  <a:pt x="924" y="498"/>
                </a:cubicBezTo>
                <a:cubicBezTo>
                  <a:pt x="924" y="490"/>
                  <a:pt x="924" y="490"/>
                  <a:pt x="924" y="490"/>
                </a:cubicBezTo>
                <a:cubicBezTo>
                  <a:pt x="924" y="485"/>
                  <a:pt x="924" y="481"/>
                  <a:pt x="924" y="477"/>
                </a:cubicBezTo>
                <a:cubicBezTo>
                  <a:pt x="916" y="477"/>
                  <a:pt x="916" y="477"/>
                  <a:pt x="916" y="477"/>
                </a:cubicBezTo>
                <a:cubicBezTo>
                  <a:pt x="916" y="485"/>
                  <a:pt x="916" y="485"/>
                  <a:pt x="916" y="485"/>
                </a:cubicBezTo>
                <a:cubicBezTo>
                  <a:pt x="936" y="485"/>
                  <a:pt x="956" y="485"/>
                  <a:pt x="976" y="485"/>
                </a:cubicBezTo>
                <a:cubicBezTo>
                  <a:pt x="976" y="477"/>
                  <a:pt x="976" y="477"/>
                  <a:pt x="976" y="477"/>
                </a:cubicBezTo>
                <a:cubicBezTo>
                  <a:pt x="968" y="477"/>
                  <a:pt x="968" y="477"/>
                  <a:pt x="968" y="477"/>
                </a:cubicBezTo>
                <a:cubicBezTo>
                  <a:pt x="968" y="490"/>
                  <a:pt x="968" y="502"/>
                  <a:pt x="968" y="514"/>
                </a:cubicBezTo>
                <a:cubicBezTo>
                  <a:pt x="968" y="522"/>
                  <a:pt x="968" y="522"/>
                  <a:pt x="968" y="522"/>
                </a:cubicBezTo>
                <a:cubicBezTo>
                  <a:pt x="976" y="522"/>
                  <a:pt x="976" y="522"/>
                  <a:pt x="976" y="522"/>
                </a:cubicBezTo>
                <a:cubicBezTo>
                  <a:pt x="982" y="522"/>
                  <a:pt x="987" y="522"/>
                  <a:pt x="992" y="522"/>
                </a:cubicBezTo>
                <a:cubicBezTo>
                  <a:pt x="992" y="514"/>
                  <a:pt x="992" y="514"/>
                  <a:pt x="992" y="514"/>
                </a:cubicBezTo>
                <a:cubicBezTo>
                  <a:pt x="984" y="514"/>
                  <a:pt x="984" y="514"/>
                  <a:pt x="984" y="514"/>
                </a:cubicBezTo>
                <a:cubicBezTo>
                  <a:pt x="984" y="537"/>
                  <a:pt x="984" y="561"/>
                  <a:pt x="984" y="584"/>
                </a:cubicBezTo>
                <a:cubicBezTo>
                  <a:pt x="984" y="592"/>
                  <a:pt x="984" y="592"/>
                  <a:pt x="984" y="592"/>
                </a:cubicBezTo>
                <a:cubicBezTo>
                  <a:pt x="992" y="592"/>
                  <a:pt x="992" y="592"/>
                  <a:pt x="992" y="592"/>
                </a:cubicBezTo>
                <a:cubicBezTo>
                  <a:pt x="1002" y="592"/>
                  <a:pt x="1011" y="592"/>
                  <a:pt x="1020" y="592"/>
                </a:cubicBezTo>
                <a:cubicBezTo>
                  <a:pt x="1020" y="584"/>
                  <a:pt x="1020" y="584"/>
                  <a:pt x="1020" y="584"/>
                </a:cubicBezTo>
                <a:cubicBezTo>
                  <a:pt x="1012" y="584"/>
                  <a:pt x="1012" y="584"/>
                  <a:pt x="1012" y="584"/>
                </a:cubicBezTo>
                <a:cubicBezTo>
                  <a:pt x="1012" y="617"/>
                  <a:pt x="1012" y="651"/>
                  <a:pt x="1012" y="684"/>
                </a:cubicBezTo>
                <a:cubicBezTo>
                  <a:pt x="1012" y="692"/>
                  <a:pt x="1012" y="692"/>
                  <a:pt x="1012" y="692"/>
                </a:cubicBezTo>
                <a:cubicBezTo>
                  <a:pt x="1020" y="692"/>
                  <a:pt x="1020" y="692"/>
                  <a:pt x="1020" y="692"/>
                </a:cubicBezTo>
                <a:cubicBezTo>
                  <a:pt x="1049" y="692"/>
                  <a:pt x="1077" y="692"/>
                  <a:pt x="1106" y="692"/>
                </a:cubicBezTo>
                <a:cubicBezTo>
                  <a:pt x="1114" y="692"/>
                  <a:pt x="1114" y="692"/>
                  <a:pt x="1114" y="692"/>
                </a:cubicBezTo>
                <a:cubicBezTo>
                  <a:pt x="1114" y="684"/>
                  <a:pt x="1114" y="684"/>
                  <a:pt x="1114" y="684"/>
                </a:cubicBezTo>
                <a:cubicBezTo>
                  <a:pt x="1114" y="534"/>
                  <a:pt x="1114" y="385"/>
                  <a:pt x="1114" y="235"/>
                </a:cubicBezTo>
                <a:cubicBezTo>
                  <a:pt x="1106" y="235"/>
                  <a:pt x="1106" y="235"/>
                  <a:pt x="1106" y="235"/>
                </a:cubicBezTo>
                <a:cubicBezTo>
                  <a:pt x="1106" y="243"/>
                  <a:pt x="1106" y="243"/>
                  <a:pt x="1106" y="243"/>
                </a:cubicBezTo>
                <a:cubicBezTo>
                  <a:pt x="1116" y="243"/>
                  <a:pt x="1125" y="243"/>
                  <a:pt x="1135" y="243"/>
                </a:cubicBezTo>
                <a:cubicBezTo>
                  <a:pt x="1143" y="243"/>
                  <a:pt x="1143" y="243"/>
                  <a:pt x="1143" y="243"/>
                </a:cubicBezTo>
                <a:cubicBezTo>
                  <a:pt x="1143" y="235"/>
                  <a:pt x="1143" y="235"/>
                  <a:pt x="1143" y="235"/>
                </a:cubicBezTo>
                <a:cubicBezTo>
                  <a:pt x="1143" y="228"/>
                  <a:pt x="1143" y="221"/>
                  <a:pt x="1143" y="214"/>
                </a:cubicBezTo>
                <a:cubicBezTo>
                  <a:pt x="1135" y="214"/>
                  <a:pt x="1135" y="214"/>
                  <a:pt x="1135" y="214"/>
                </a:cubicBezTo>
                <a:cubicBezTo>
                  <a:pt x="1135" y="222"/>
                  <a:pt x="1135" y="222"/>
                  <a:pt x="1135" y="222"/>
                </a:cubicBezTo>
                <a:cubicBezTo>
                  <a:pt x="1143" y="222"/>
                  <a:pt x="1151" y="222"/>
                  <a:pt x="1159" y="222"/>
                </a:cubicBezTo>
                <a:cubicBezTo>
                  <a:pt x="1165" y="222"/>
                  <a:pt x="1165" y="222"/>
                  <a:pt x="1165" y="222"/>
                </a:cubicBezTo>
                <a:cubicBezTo>
                  <a:pt x="1166" y="216"/>
                  <a:pt x="1166" y="216"/>
                  <a:pt x="1166" y="216"/>
                </a:cubicBezTo>
                <a:cubicBezTo>
                  <a:pt x="1176" y="180"/>
                  <a:pt x="1185" y="144"/>
                  <a:pt x="1194" y="107"/>
                </a:cubicBezTo>
                <a:cubicBezTo>
                  <a:pt x="1195" y="106"/>
                  <a:pt x="1195" y="106"/>
                  <a:pt x="1195" y="106"/>
                </a:cubicBezTo>
                <a:cubicBezTo>
                  <a:pt x="1195" y="105"/>
                  <a:pt x="1195" y="105"/>
                  <a:pt x="1195" y="105"/>
                </a:cubicBezTo>
                <a:cubicBezTo>
                  <a:pt x="1195" y="73"/>
                  <a:pt x="1195" y="40"/>
                  <a:pt x="1195" y="8"/>
                </a:cubicBezTo>
                <a:cubicBezTo>
                  <a:pt x="1187" y="8"/>
                  <a:pt x="1187" y="8"/>
                  <a:pt x="1187" y="8"/>
                </a:cubicBezTo>
                <a:cubicBezTo>
                  <a:pt x="1187" y="16"/>
                  <a:pt x="1187" y="16"/>
                  <a:pt x="1187" y="16"/>
                </a:cubicBezTo>
                <a:cubicBezTo>
                  <a:pt x="1198" y="16"/>
                  <a:pt x="1209" y="16"/>
                  <a:pt x="1221" y="16"/>
                </a:cubicBezTo>
                <a:cubicBezTo>
                  <a:pt x="1221" y="8"/>
                  <a:pt x="1221" y="8"/>
                  <a:pt x="1221" y="8"/>
                </a:cubicBezTo>
                <a:cubicBezTo>
                  <a:pt x="1213" y="8"/>
                  <a:pt x="1213" y="8"/>
                  <a:pt x="1213" y="8"/>
                </a:cubicBezTo>
                <a:cubicBezTo>
                  <a:pt x="1213" y="40"/>
                  <a:pt x="1213" y="72"/>
                  <a:pt x="1213" y="104"/>
                </a:cubicBezTo>
                <a:cubicBezTo>
                  <a:pt x="1213" y="105"/>
                  <a:pt x="1213" y="105"/>
                  <a:pt x="1213" y="105"/>
                </a:cubicBezTo>
                <a:cubicBezTo>
                  <a:pt x="1213" y="106"/>
                  <a:pt x="1213" y="106"/>
                  <a:pt x="1213" y="106"/>
                </a:cubicBezTo>
                <a:cubicBezTo>
                  <a:pt x="1222" y="142"/>
                  <a:pt x="1231" y="178"/>
                  <a:pt x="1240" y="214"/>
                </a:cubicBezTo>
                <a:cubicBezTo>
                  <a:pt x="1241" y="220"/>
                  <a:pt x="1241" y="220"/>
                  <a:pt x="1241" y="220"/>
                </a:cubicBezTo>
                <a:cubicBezTo>
                  <a:pt x="1247" y="220"/>
                  <a:pt x="1247" y="220"/>
                  <a:pt x="1247" y="220"/>
                </a:cubicBezTo>
                <a:cubicBezTo>
                  <a:pt x="1255" y="220"/>
                  <a:pt x="1263" y="220"/>
                  <a:pt x="1271" y="220"/>
                </a:cubicBezTo>
                <a:cubicBezTo>
                  <a:pt x="1271" y="213"/>
                  <a:pt x="1271" y="213"/>
                  <a:pt x="1271" y="213"/>
                </a:cubicBezTo>
                <a:cubicBezTo>
                  <a:pt x="1263" y="213"/>
                  <a:pt x="1263" y="213"/>
                  <a:pt x="1263" y="213"/>
                </a:cubicBezTo>
                <a:cubicBezTo>
                  <a:pt x="1263" y="220"/>
                  <a:pt x="1263" y="227"/>
                  <a:pt x="1263" y="234"/>
                </a:cubicBezTo>
                <a:cubicBezTo>
                  <a:pt x="1263" y="242"/>
                  <a:pt x="1263" y="242"/>
                  <a:pt x="1263" y="242"/>
                </a:cubicBezTo>
                <a:cubicBezTo>
                  <a:pt x="1271" y="242"/>
                  <a:pt x="1271" y="242"/>
                  <a:pt x="1271" y="242"/>
                </a:cubicBezTo>
                <a:cubicBezTo>
                  <a:pt x="1281" y="242"/>
                  <a:pt x="1291" y="242"/>
                  <a:pt x="1301" y="242"/>
                </a:cubicBezTo>
                <a:cubicBezTo>
                  <a:pt x="1301" y="234"/>
                  <a:pt x="1301" y="234"/>
                  <a:pt x="1301" y="234"/>
                </a:cubicBezTo>
                <a:cubicBezTo>
                  <a:pt x="1293" y="234"/>
                  <a:pt x="1293" y="234"/>
                  <a:pt x="1293" y="234"/>
                </a:cubicBezTo>
                <a:cubicBezTo>
                  <a:pt x="1293" y="331"/>
                  <a:pt x="1293" y="428"/>
                  <a:pt x="1293" y="525"/>
                </a:cubicBezTo>
                <a:cubicBezTo>
                  <a:pt x="1293" y="533"/>
                  <a:pt x="1293" y="533"/>
                  <a:pt x="1293" y="533"/>
                </a:cubicBezTo>
                <a:cubicBezTo>
                  <a:pt x="1301" y="533"/>
                  <a:pt x="1301" y="533"/>
                  <a:pt x="1301" y="533"/>
                </a:cubicBezTo>
                <a:cubicBezTo>
                  <a:pt x="1343" y="533"/>
                  <a:pt x="1384" y="533"/>
                  <a:pt x="1426" y="533"/>
                </a:cubicBezTo>
                <a:cubicBezTo>
                  <a:pt x="1426" y="525"/>
                  <a:pt x="1426" y="525"/>
                  <a:pt x="1426" y="525"/>
                </a:cubicBezTo>
                <a:cubicBezTo>
                  <a:pt x="1421" y="532"/>
                  <a:pt x="1421" y="532"/>
                  <a:pt x="1421" y="532"/>
                </a:cubicBezTo>
                <a:cubicBezTo>
                  <a:pt x="1443" y="550"/>
                  <a:pt x="1466" y="568"/>
                  <a:pt x="1488" y="586"/>
                </a:cubicBezTo>
                <a:cubicBezTo>
                  <a:pt x="1493" y="580"/>
                  <a:pt x="1493" y="580"/>
                  <a:pt x="1493" y="580"/>
                </a:cubicBezTo>
                <a:cubicBezTo>
                  <a:pt x="1485" y="580"/>
                  <a:pt x="1485" y="580"/>
                  <a:pt x="1485" y="580"/>
                </a:cubicBezTo>
                <a:cubicBezTo>
                  <a:pt x="1485" y="587"/>
                  <a:pt x="1485" y="594"/>
                  <a:pt x="1485" y="600"/>
                </a:cubicBezTo>
                <a:cubicBezTo>
                  <a:pt x="1501" y="600"/>
                  <a:pt x="1501" y="600"/>
                  <a:pt x="1501" y="600"/>
                </a:cubicBezTo>
                <a:cubicBezTo>
                  <a:pt x="1501" y="561"/>
                  <a:pt x="1501" y="521"/>
                  <a:pt x="1501" y="482"/>
                </a:cubicBezTo>
                <a:cubicBezTo>
                  <a:pt x="1493" y="482"/>
                  <a:pt x="1493" y="482"/>
                  <a:pt x="1493" y="482"/>
                </a:cubicBezTo>
                <a:cubicBezTo>
                  <a:pt x="1492" y="490"/>
                  <a:pt x="1492" y="490"/>
                  <a:pt x="1492" y="490"/>
                </a:cubicBezTo>
                <a:cubicBezTo>
                  <a:pt x="1539" y="498"/>
                  <a:pt x="1587" y="507"/>
                  <a:pt x="1634" y="516"/>
                </a:cubicBezTo>
                <a:cubicBezTo>
                  <a:pt x="1635" y="508"/>
                  <a:pt x="1635" y="508"/>
                  <a:pt x="1635" y="508"/>
                </a:cubicBezTo>
                <a:cubicBezTo>
                  <a:pt x="1627" y="508"/>
                  <a:pt x="1627" y="508"/>
                  <a:pt x="1627" y="508"/>
                </a:cubicBezTo>
                <a:cubicBezTo>
                  <a:pt x="1627" y="517"/>
                  <a:pt x="1627" y="526"/>
                  <a:pt x="1627" y="535"/>
                </a:cubicBezTo>
                <a:cubicBezTo>
                  <a:pt x="1627" y="543"/>
                  <a:pt x="1627" y="543"/>
                  <a:pt x="1627" y="543"/>
                </a:cubicBezTo>
                <a:cubicBezTo>
                  <a:pt x="1635" y="543"/>
                  <a:pt x="1635" y="543"/>
                  <a:pt x="1635" y="543"/>
                </a:cubicBezTo>
                <a:cubicBezTo>
                  <a:pt x="1649" y="543"/>
                  <a:pt x="1663" y="543"/>
                  <a:pt x="1677" y="543"/>
                </a:cubicBezTo>
                <a:cubicBezTo>
                  <a:pt x="1677" y="535"/>
                  <a:pt x="1677" y="535"/>
                  <a:pt x="1677" y="535"/>
                </a:cubicBezTo>
                <a:cubicBezTo>
                  <a:pt x="1669" y="535"/>
                  <a:pt x="1669" y="535"/>
                  <a:pt x="1669" y="535"/>
                </a:cubicBezTo>
                <a:cubicBezTo>
                  <a:pt x="1669" y="593"/>
                  <a:pt x="1669" y="650"/>
                  <a:pt x="1669" y="707"/>
                </a:cubicBezTo>
                <a:cubicBezTo>
                  <a:pt x="1669" y="715"/>
                  <a:pt x="1669" y="715"/>
                  <a:pt x="1669" y="715"/>
                </a:cubicBezTo>
                <a:cubicBezTo>
                  <a:pt x="1677" y="715"/>
                  <a:pt x="1677" y="715"/>
                  <a:pt x="1677" y="715"/>
                </a:cubicBezTo>
                <a:cubicBezTo>
                  <a:pt x="1689" y="715"/>
                  <a:pt x="1701" y="715"/>
                  <a:pt x="1713" y="715"/>
                </a:cubicBezTo>
                <a:cubicBezTo>
                  <a:pt x="1721" y="715"/>
                  <a:pt x="1721" y="715"/>
                  <a:pt x="1721" y="715"/>
                </a:cubicBezTo>
                <a:cubicBezTo>
                  <a:pt x="1721" y="707"/>
                  <a:pt x="1721" y="707"/>
                  <a:pt x="1721" y="707"/>
                </a:cubicBezTo>
                <a:cubicBezTo>
                  <a:pt x="1721" y="586"/>
                  <a:pt x="1721" y="466"/>
                  <a:pt x="1721" y="345"/>
                </a:cubicBezTo>
                <a:cubicBezTo>
                  <a:pt x="1713" y="345"/>
                  <a:pt x="1713" y="345"/>
                  <a:pt x="1713" y="345"/>
                </a:cubicBezTo>
                <a:cubicBezTo>
                  <a:pt x="1714" y="353"/>
                  <a:pt x="1714" y="353"/>
                  <a:pt x="1714" y="353"/>
                </a:cubicBezTo>
                <a:cubicBezTo>
                  <a:pt x="1760" y="350"/>
                  <a:pt x="1806" y="347"/>
                  <a:pt x="1853" y="343"/>
                </a:cubicBezTo>
                <a:cubicBezTo>
                  <a:pt x="1852" y="335"/>
                  <a:pt x="1852" y="335"/>
                  <a:pt x="1852" y="335"/>
                </a:cubicBezTo>
                <a:cubicBezTo>
                  <a:pt x="1850" y="343"/>
                  <a:pt x="1850" y="343"/>
                  <a:pt x="1850" y="343"/>
                </a:cubicBezTo>
                <a:cubicBezTo>
                  <a:pt x="1868" y="347"/>
                  <a:pt x="1885" y="352"/>
                  <a:pt x="1903" y="356"/>
                </a:cubicBezTo>
                <a:cubicBezTo>
                  <a:pt x="1905" y="348"/>
                  <a:pt x="1905" y="348"/>
                  <a:pt x="1905" y="348"/>
                </a:cubicBezTo>
                <a:cubicBezTo>
                  <a:pt x="1897" y="348"/>
                  <a:pt x="1897" y="348"/>
                  <a:pt x="1897" y="348"/>
                </a:cubicBezTo>
                <a:cubicBezTo>
                  <a:pt x="1897" y="434"/>
                  <a:pt x="1897" y="519"/>
                  <a:pt x="1897" y="604"/>
                </a:cubicBezTo>
                <a:cubicBezTo>
                  <a:pt x="1897" y="612"/>
                  <a:pt x="1897" y="612"/>
                  <a:pt x="1897" y="612"/>
                </a:cubicBezTo>
                <a:cubicBezTo>
                  <a:pt x="1905" y="612"/>
                  <a:pt x="1905" y="612"/>
                  <a:pt x="1905" y="612"/>
                </a:cubicBezTo>
                <a:cubicBezTo>
                  <a:pt x="1916" y="612"/>
                  <a:pt x="1927" y="612"/>
                  <a:pt x="1938" y="612"/>
                </a:cubicBezTo>
                <a:cubicBezTo>
                  <a:pt x="1946" y="612"/>
                  <a:pt x="1946" y="612"/>
                  <a:pt x="1946" y="612"/>
                </a:cubicBezTo>
                <a:cubicBezTo>
                  <a:pt x="1946" y="604"/>
                  <a:pt x="1946" y="604"/>
                  <a:pt x="1946" y="604"/>
                </a:cubicBezTo>
                <a:cubicBezTo>
                  <a:pt x="1946" y="557"/>
                  <a:pt x="1946" y="510"/>
                  <a:pt x="1946" y="464"/>
                </a:cubicBezTo>
                <a:cubicBezTo>
                  <a:pt x="1938" y="464"/>
                  <a:pt x="1938" y="464"/>
                  <a:pt x="1938" y="464"/>
                </a:cubicBezTo>
                <a:cubicBezTo>
                  <a:pt x="1938" y="472"/>
                  <a:pt x="1938" y="472"/>
                  <a:pt x="1938" y="472"/>
                </a:cubicBezTo>
                <a:cubicBezTo>
                  <a:pt x="1969" y="472"/>
                  <a:pt x="2000" y="472"/>
                  <a:pt x="2031" y="472"/>
                </a:cubicBezTo>
                <a:cubicBezTo>
                  <a:pt x="2031" y="464"/>
                  <a:pt x="2031" y="464"/>
                  <a:pt x="2031" y="464"/>
                </a:cubicBezTo>
                <a:cubicBezTo>
                  <a:pt x="2030" y="472"/>
                  <a:pt x="2030" y="472"/>
                  <a:pt x="2030" y="472"/>
                </a:cubicBezTo>
                <a:cubicBezTo>
                  <a:pt x="2069" y="480"/>
                  <a:pt x="2109" y="488"/>
                  <a:pt x="2148" y="496"/>
                </a:cubicBezTo>
                <a:cubicBezTo>
                  <a:pt x="2150" y="488"/>
                  <a:pt x="2150" y="488"/>
                  <a:pt x="2150" y="488"/>
                </a:cubicBezTo>
                <a:cubicBezTo>
                  <a:pt x="2142" y="488"/>
                  <a:pt x="2142" y="488"/>
                  <a:pt x="2142" y="488"/>
                </a:cubicBezTo>
                <a:cubicBezTo>
                  <a:pt x="2142" y="513"/>
                  <a:pt x="2142" y="538"/>
                  <a:pt x="2142" y="563"/>
                </a:cubicBezTo>
                <a:cubicBezTo>
                  <a:pt x="2142" y="571"/>
                  <a:pt x="2142" y="571"/>
                  <a:pt x="2142" y="571"/>
                </a:cubicBezTo>
                <a:cubicBezTo>
                  <a:pt x="2150" y="571"/>
                  <a:pt x="2150" y="571"/>
                  <a:pt x="2150" y="571"/>
                </a:cubicBezTo>
                <a:cubicBezTo>
                  <a:pt x="2171" y="571"/>
                  <a:pt x="2193" y="571"/>
                  <a:pt x="2215" y="571"/>
                </a:cubicBezTo>
                <a:cubicBezTo>
                  <a:pt x="2215" y="563"/>
                  <a:pt x="2215" y="563"/>
                  <a:pt x="2215" y="563"/>
                </a:cubicBezTo>
                <a:cubicBezTo>
                  <a:pt x="2213" y="571"/>
                  <a:pt x="2213" y="571"/>
                  <a:pt x="2213" y="571"/>
                </a:cubicBezTo>
                <a:cubicBezTo>
                  <a:pt x="2234" y="577"/>
                  <a:pt x="2255" y="582"/>
                  <a:pt x="2276" y="588"/>
                </a:cubicBezTo>
                <a:cubicBezTo>
                  <a:pt x="2280" y="572"/>
                  <a:pt x="2280" y="572"/>
                  <a:pt x="2280" y="572"/>
                </a:cubicBezTo>
                <a:cubicBezTo>
                  <a:pt x="2259" y="567"/>
                  <a:pt x="2238" y="561"/>
                  <a:pt x="2217" y="556"/>
                </a:cubicBezTo>
                <a:cubicBezTo>
                  <a:pt x="2216" y="555"/>
                  <a:pt x="2216" y="555"/>
                  <a:pt x="2216" y="555"/>
                </a:cubicBezTo>
                <a:cubicBezTo>
                  <a:pt x="2215" y="555"/>
                  <a:pt x="2215" y="555"/>
                  <a:pt x="2215" y="555"/>
                </a:cubicBezTo>
                <a:cubicBezTo>
                  <a:pt x="2193" y="555"/>
                  <a:pt x="2171" y="555"/>
                  <a:pt x="2150" y="555"/>
                </a:cubicBezTo>
                <a:cubicBezTo>
                  <a:pt x="2150" y="563"/>
                  <a:pt x="2150" y="563"/>
                  <a:pt x="2150" y="563"/>
                </a:cubicBezTo>
                <a:cubicBezTo>
                  <a:pt x="2158" y="563"/>
                  <a:pt x="2158" y="563"/>
                  <a:pt x="2158" y="563"/>
                </a:cubicBezTo>
                <a:cubicBezTo>
                  <a:pt x="2158" y="538"/>
                  <a:pt x="2158" y="513"/>
                  <a:pt x="2158" y="488"/>
                </a:cubicBezTo>
                <a:cubicBezTo>
                  <a:pt x="2158" y="481"/>
                  <a:pt x="2158" y="481"/>
                  <a:pt x="2158" y="481"/>
                </a:cubicBezTo>
                <a:cubicBezTo>
                  <a:pt x="2152" y="480"/>
                  <a:pt x="2152" y="480"/>
                  <a:pt x="2152" y="480"/>
                </a:cubicBezTo>
                <a:cubicBezTo>
                  <a:pt x="2112" y="472"/>
                  <a:pt x="2073" y="464"/>
                  <a:pt x="2033" y="456"/>
                </a:cubicBezTo>
                <a:cubicBezTo>
                  <a:pt x="2032" y="456"/>
                  <a:pt x="2032" y="456"/>
                  <a:pt x="2032" y="456"/>
                </a:cubicBezTo>
                <a:cubicBezTo>
                  <a:pt x="2031" y="456"/>
                  <a:pt x="2031" y="456"/>
                  <a:pt x="2031" y="456"/>
                </a:cubicBezTo>
                <a:cubicBezTo>
                  <a:pt x="2000" y="456"/>
                  <a:pt x="1969" y="456"/>
                  <a:pt x="1938" y="456"/>
                </a:cubicBezTo>
                <a:cubicBezTo>
                  <a:pt x="1930" y="456"/>
                  <a:pt x="1930" y="456"/>
                  <a:pt x="1930" y="456"/>
                </a:cubicBezTo>
                <a:cubicBezTo>
                  <a:pt x="1930" y="464"/>
                  <a:pt x="1930" y="464"/>
                  <a:pt x="1930" y="464"/>
                </a:cubicBezTo>
                <a:cubicBezTo>
                  <a:pt x="1930" y="510"/>
                  <a:pt x="1930" y="557"/>
                  <a:pt x="1930" y="604"/>
                </a:cubicBezTo>
                <a:cubicBezTo>
                  <a:pt x="1938" y="604"/>
                  <a:pt x="1938" y="604"/>
                  <a:pt x="1938" y="604"/>
                </a:cubicBezTo>
                <a:cubicBezTo>
                  <a:pt x="1938" y="596"/>
                  <a:pt x="1938" y="596"/>
                  <a:pt x="1938" y="596"/>
                </a:cubicBezTo>
                <a:cubicBezTo>
                  <a:pt x="1927" y="596"/>
                  <a:pt x="1916" y="596"/>
                  <a:pt x="1905" y="596"/>
                </a:cubicBezTo>
                <a:cubicBezTo>
                  <a:pt x="1905" y="604"/>
                  <a:pt x="1905" y="604"/>
                  <a:pt x="1905" y="604"/>
                </a:cubicBezTo>
                <a:cubicBezTo>
                  <a:pt x="1913" y="604"/>
                  <a:pt x="1913" y="604"/>
                  <a:pt x="1913" y="604"/>
                </a:cubicBezTo>
                <a:cubicBezTo>
                  <a:pt x="1913" y="519"/>
                  <a:pt x="1913" y="434"/>
                  <a:pt x="1913" y="348"/>
                </a:cubicBezTo>
                <a:cubicBezTo>
                  <a:pt x="1913" y="342"/>
                  <a:pt x="1913" y="342"/>
                  <a:pt x="1913" y="342"/>
                </a:cubicBezTo>
                <a:cubicBezTo>
                  <a:pt x="1907" y="341"/>
                  <a:pt x="1907" y="341"/>
                  <a:pt x="1907" y="341"/>
                </a:cubicBezTo>
                <a:cubicBezTo>
                  <a:pt x="1889" y="336"/>
                  <a:pt x="1872" y="332"/>
                  <a:pt x="1854" y="328"/>
                </a:cubicBezTo>
                <a:cubicBezTo>
                  <a:pt x="1853" y="327"/>
                  <a:pt x="1853" y="327"/>
                  <a:pt x="1853" y="327"/>
                </a:cubicBezTo>
                <a:cubicBezTo>
                  <a:pt x="1851" y="327"/>
                  <a:pt x="1851" y="327"/>
                  <a:pt x="1851" y="327"/>
                </a:cubicBezTo>
                <a:cubicBezTo>
                  <a:pt x="1805" y="331"/>
                  <a:pt x="1759" y="334"/>
                  <a:pt x="1713" y="337"/>
                </a:cubicBezTo>
                <a:cubicBezTo>
                  <a:pt x="1705" y="337"/>
                  <a:pt x="1705" y="337"/>
                  <a:pt x="1705" y="337"/>
                </a:cubicBezTo>
                <a:cubicBezTo>
                  <a:pt x="1705" y="345"/>
                  <a:pt x="1705" y="345"/>
                  <a:pt x="1705" y="345"/>
                </a:cubicBezTo>
                <a:cubicBezTo>
                  <a:pt x="1705" y="466"/>
                  <a:pt x="1705" y="586"/>
                  <a:pt x="1705" y="707"/>
                </a:cubicBezTo>
                <a:cubicBezTo>
                  <a:pt x="1713" y="707"/>
                  <a:pt x="1713" y="707"/>
                  <a:pt x="1713" y="707"/>
                </a:cubicBezTo>
                <a:cubicBezTo>
                  <a:pt x="1713" y="699"/>
                  <a:pt x="1713" y="699"/>
                  <a:pt x="1713" y="699"/>
                </a:cubicBezTo>
                <a:cubicBezTo>
                  <a:pt x="1701" y="699"/>
                  <a:pt x="1689" y="699"/>
                  <a:pt x="1677" y="699"/>
                </a:cubicBezTo>
                <a:cubicBezTo>
                  <a:pt x="1677" y="707"/>
                  <a:pt x="1677" y="707"/>
                  <a:pt x="1677" y="707"/>
                </a:cubicBezTo>
                <a:cubicBezTo>
                  <a:pt x="1685" y="707"/>
                  <a:pt x="1685" y="707"/>
                  <a:pt x="1685" y="707"/>
                </a:cubicBezTo>
                <a:cubicBezTo>
                  <a:pt x="1685" y="650"/>
                  <a:pt x="1685" y="593"/>
                  <a:pt x="1685" y="535"/>
                </a:cubicBezTo>
                <a:cubicBezTo>
                  <a:pt x="1685" y="527"/>
                  <a:pt x="1685" y="527"/>
                  <a:pt x="1685" y="527"/>
                </a:cubicBezTo>
                <a:cubicBezTo>
                  <a:pt x="1677" y="527"/>
                  <a:pt x="1677" y="527"/>
                  <a:pt x="1677" y="527"/>
                </a:cubicBezTo>
                <a:cubicBezTo>
                  <a:pt x="1663" y="527"/>
                  <a:pt x="1649" y="527"/>
                  <a:pt x="1635" y="527"/>
                </a:cubicBezTo>
                <a:cubicBezTo>
                  <a:pt x="1635" y="535"/>
                  <a:pt x="1635" y="535"/>
                  <a:pt x="1635" y="535"/>
                </a:cubicBezTo>
                <a:cubicBezTo>
                  <a:pt x="1643" y="535"/>
                  <a:pt x="1643" y="535"/>
                  <a:pt x="1643" y="535"/>
                </a:cubicBezTo>
                <a:cubicBezTo>
                  <a:pt x="1643" y="526"/>
                  <a:pt x="1643" y="517"/>
                  <a:pt x="1643" y="508"/>
                </a:cubicBezTo>
                <a:cubicBezTo>
                  <a:pt x="1643" y="502"/>
                  <a:pt x="1643" y="502"/>
                  <a:pt x="1643" y="502"/>
                </a:cubicBezTo>
                <a:cubicBezTo>
                  <a:pt x="1637" y="500"/>
                  <a:pt x="1637" y="500"/>
                  <a:pt x="1637" y="500"/>
                </a:cubicBezTo>
                <a:cubicBezTo>
                  <a:pt x="1590" y="492"/>
                  <a:pt x="1542" y="483"/>
                  <a:pt x="1495" y="474"/>
                </a:cubicBezTo>
                <a:cubicBezTo>
                  <a:pt x="1485" y="472"/>
                  <a:pt x="1485" y="472"/>
                  <a:pt x="1485" y="472"/>
                </a:cubicBezTo>
                <a:cubicBezTo>
                  <a:pt x="1485" y="482"/>
                  <a:pt x="1485" y="482"/>
                  <a:pt x="1485" y="482"/>
                </a:cubicBezTo>
                <a:cubicBezTo>
                  <a:pt x="1485" y="521"/>
                  <a:pt x="1485" y="561"/>
                  <a:pt x="1485" y="600"/>
                </a:cubicBezTo>
                <a:cubicBezTo>
                  <a:pt x="1501" y="600"/>
                  <a:pt x="1501" y="600"/>
                  <a:pt x="1501" y="600"/>
                </a:cubicBezTo>
                <a:cubicBezTo>
                  <a:pt x="1501" y="594"/>
                  <a:pt x="1501" y="587"/>
                  <a:pt x="1501" y="580"/>
                </a:cubicBezTo>
                <a:cubicBezTo>
                  <a:pt x="1501" y="576"/>
                  <a:pt x="1501" y="576"/>
                  <a:pt x="1501" y="576"/>
                </a:cubicBezTo>
                <a:cubicBezTo>
                  <a:pt x="1498" y="574"/>
                  <a:pt x="1498" y="574"/>
                  <a:pt x="1498" y="574"/>
                </a:cubicBezTo>
                <a:cubicBezTo>
                  <a:pt x="1476" y="555"/>
                  <a:pt x="1453" y="537"/>
                  <a:pt x="1431" y="519"/>
                </a:cubicBezTo>
                <a:cubicBezTo>
                  <a:pt x="1429" y="517"/>
                  <a:pt x="1429" y="517"/>
                  <a:pt x="1429" y="517"/>
                </a:cubicBezTo>
                <a:cubicBezTo>
                  <a:pt x="1426" y="517"/>
                  <a:pt x="1426" y="517"/>
                  <a:pt x="1426" y="517"/>
                </a:cubicBezTo>
                <a:cubicBezTo>
                  <a:pt x="1384" y="517"/>
                  <a:pt x="1343" y="517"/>
                  <a:pt x="1301" y="517"/>
                </a:cubicBezTo>
                <a:cubicBezTo>
                  <a:pt x="1301" y="525"/>
                  <a:pt x="1301" y="525"/>
                  <a:pt x="1301" y="525"/>
                </a:cubicBezTo>
                <a:cubicBezTo>
                  <a:pt x="1309" y="525"/>
                  <a:pt x="1309" y="525"/>
                  <a:pt x="1309" y="525"/>
                </a:cubicBezTo>
                <a:cubicBezTo>
                  <a:pt x="1309" y="428"/>
                  <a:pt x="1309" y="331"/>
                  <a:pt x="1309" y="234"/>
                </a:cubicBezTo>
                <a:cubicBezTo>
                  <a:pt x="1309" y="226"/>
                  <a:pt x="1309" y="226"/>
                  <a:pt x="1309" y="226"/>
                </a:cubicBezTo>
                <a:cubicBezTo>
                  <a:pt x="1301" y="226"/>
                  <a:pt x="1301" y="226"/>
                  <a:pt x="1301" y="226"/>
                </a:cubicBezTo>
                <a:cubicBezTo>
                  <a:pt x="1291" y="226"/>
                  <a:pt x="1281" y="226"/>
                  <a:pt x="1271" y="226"/>
                </a:cubicBezTo>
                <a:cubicBezTo>
                  <a:pt x="1271" y="234"/>
                  <a:pt x="1271" y="234"/>
                  <a:pt x="1271" y="234"/>
                </a:cubicBezTo>
                <a:cubicBezTo>
                  <a:pt x="1279" y="234"/>
                  <a:pt x="1279" y="234"/>
                  <a:pt x="1279" y="234"/>
                </a:cubicBezTo>
                <a:cubicBezTo>
                  <a:pt x="1279" y="227"/>
                  <a:pt x="1279" y="220"/>
                  <a:pt x="1279" y="213"/>
                </a:cubicBezTo>
                <a:cubicBezTo>
                  <a:pt x="1279" y="205"/>
                  <a:pt x="1279" y="205"/>
                  <a:pt x="1279" y="205"/>
                </a:cubicBezTo>
                <a:cubicBezTo>
                  <a:pt x="1271" y="205"/>
                  <a:pt x="1271" y="205"/>
                  <a:pt x="1271" y="205"/>
                </a:cubicBezTo>
                <a:cubicBezTo>
                  <a:pt x="1263" y="204"/>
                  <a:pt x="1255" y="204"/>
                  <a:pt x="1247" y="205"/>
                </a:cubicBezTo>
                <a:cubicBezTo>
                  <a:pt x="1247" y="213"/>
                  <a:pt x="1247" y="213"/>
                  <a:pt x="1247" y="213"/>
                </a:cubicBezTo>
                <a:cubicBezTo>
                  <a:pt x="1255" y="211"/>
                  <a:pt x="1255" y="211"/>
                  <a:pt x="1255" y="211"/>
                </a:cubicBezTo>
                <a:cubicBezTo>
                  <a:pt x="1246" y="174"/>
                  <a:pt x="1237" y="138"/>
                  <a:pt x="1228" y="102"/>
                </a:cubicBezTo>
                <a:cubicBezTo>
                  <a:pt x="1221" y="104"/>
                  <a:pt x="1221" y="104"/>
                  <a:pt x="1221" y="104"/>
                </a:cubicBezTo>
                <a:cubicBezTo>
                  <a:pt x="1229" y="104"/>
                  <a:pt x="1229" y="104"/>
                  <a:pt x="1229" y="104"/>
                </a:cubicBezTo>
                <a:cubicBezTo>
                  <a:pt x="1229" y="72"/>
                  <a:pt x="1229" y="40"/>
                  <a:pt x="1229" y="8"/>
                </a:cubicBezTo>
                <a:cubicBezTo>
                  <a:pt x="1229" y="0"/>
                  <a:pt x="1229" y="0"/>
                  <a:pt x="1229" y="0"/>
                </a:cubicBezTo>
                <a:cubicBezTo>
                  <a:pt x="1221" y="0"/>
                  <a:pt x="1221" y="0"/>
                  <a:pt x="1221" y="0"/>
                </a:cubicBezTo>
                <a:cubicBezTo>
                  <a:pt x="1209" y="0"/>
                  <a:pt x="1198" y="0"/>
                  <a:pt x="1187" y="0"/>
                </a:cubicBezTo>
                <a:cubicBezTo>
                  <a:pt x="1179" y="0"/>
                  <a:pt x="1179" y="0"/>
                  <a:pt x="1179" y="0"/>
                </a:cubicBezTo>
                <a:cubicBezTo>
                  <a:pt x="1179" y="8"/>
                  <a:pt x="1179" y="8"/>
                  <a:pt x="1179" y="8"/>
                </a:cubicBezTo>
                <a:cubicBezTo>
                  <a:pt x="1179" y="40"/>
                  <a:pt x="1179" y="73"/>
                  <a:pt x="1179" y="105"/>
                </a:cubicBezTo>
                <a:cubicBezTo>
                  <a:pt x="1187" y="105"/>
                  <a:pt x="1187" y="105"/>
                  <a:pt x="1187" y="105"/>
                </a:cubicBezTo>
                <a:cubicBezTo>
                  <a:pt x="1179" y="103"/>
                  <a:pt x="1179" y="103"/>
                  <a:pt x="1179" y="103"/>
                </a:cubicBezTo>
                <a:cubicBezTo>
                  <a:pt x="1169" y="140"/>
                  <a:pt x="1160" y="176"/>
                  <a:pt x="1151" y="212"/>
                </a:cubicBezTo>
                <a:cubicBezTo>
                  <a:pt x="1159" y="214"/>
                  <a:pt x="1159" y="214"/>
                  <a:pt x="1159" y="214"/>
                </a:cubicBezTo>
                <a:cubicBezTo>
                  <a:pt x="1159" y="206"/>
                  <a:pt x="1159" y="206"/>
                  <a:pt x="1159" y="206"/>
                </a:cubicBezTo>
                <a:cubicBezTo>
                  <a:pt x="1151" y="206"/>
                  <a:pt x="1143" y="206"/>
                  <a:pt x="1135" y="206"/>
                </a:cubicBezTo>
                <a:cubicBezTo>
                  <a:pt x="1127" y="206"/>
                  <a:pt x="1127" y="206"/>
                  <a:pt x="1127" y="206"/>
                </a:cubicBezTo>
                <a:cubicBezTo>
                  <a:pt x="1127" y="214"/>
                  <a:pt x="1127" y="214"/>
                  <a:pt x="1127" y="214"/>
                </a:cubicBezTo>
                <a:cubicBezTo>
                  <a:pt x="1127" y="221"/>
                  <a:pt x="1127" y="228"/>
                  <a:pt x="1127" y="235"/>
                </a:cubicBezTo>
                <a:cubicBezTo>
                  <a:pt x="1135" y="235"/>
                  <a:pt x="1135" y="235"/>
                  <a:pt x="1135" y="235"/>
                </a:cubicBezTo>
                <a:cubicBezTo>
                  <a:pt x="1135" y="227"/>
                  <a:pt x="1135" y="227"/>
                  <a:pt x="1135" y="227"/>
                </a:cubicBezTo>
                <a:cubicBezTo>
                  <a:pt x="1125" y="227"/>
                  <a:pt x="1116" y="227"/>
                  <a:pt x="1106" y="227"/>
                </a:cubicBezTo>
                <a:cubicBezTo>
                  <a:pt x="1098" y="227"/>
                  <a:pt x="1098" y="227"/>
                  <a:pt x="1098" y="227"/>
                </a:cubicBezTo>
                <a:cubicBezTo>
                  <a:pt x="1098" y="235"/>
                  <a:pt x="1098" y="235"/>
                  <a:pt x="1098" y="235"/>
                </a:cubicBezTo>
                <a:cubicBezTo>
                  <a:pt x="1098" y="385"/>
                  <a:pt x="1098" y="534"/>
                  <a:pt x="1098" y="684"/>
                </a:cubicBezTo>
                <a:cubicBezTo>
                  <a:pt x="1106" y="684"/>
                  <a:pt x="1106" y="684"/>
                  <a:pt x="1106" y="684"/>
                </a:cubicBezTo>
                <a:cubicBezTo>
                  <a:pt x="1106" y="676"/>
                  <a:pt x="1106" y="676"/>
                  <a:pt x="1106" y="676"/>
                </a:cubicBezTo>
                <a:cubicBezTo>
                  <a:pt x="1077" y="676"/>
                  <a:pt x="1049" y="676"/>
                  <a:pt x="1020" y="676"/>
                </a:cubicBezTo>
                <a:cubicBezTo>
                  <a:pt x="1020" y="684"/>
                  <a:pt x="1020" y="684"/>
                  <a:pt x="1020" y="684"/>
                </a:cubicBezTo>
                <a:cubicBezTo>
                  <a:pt x="1028" y="684"/>
                  <a:pt x="1028" y="684"/>
                  <a:pt x="1028" y="684"/>
                </a:cubicBezTo>
                <a:cubicBezTo>
                  <a:pt x="1028" y="651"/>
                  <a:pt x="1028" y="617"/>
                  <a:pt x="1028" y="584"/>
                </a:cubicBezTo>
                <a:cubicBezTo>
                  <a:pt x="1028" y="576"/>
                  <a:pt x="1028" y="576"/>
                  <a:pt x="1028" y="576"/>
                </a:cubicBezTo>
                <a:cubicBezTo>
                  <a:pt x="1020" y="576"/>
                  <a:pt x="1020" y="576"/>
                  <a:pt x="1020" y="576"/>
                </a:cubicBezTo>
                <a:cubicBezTo>
                  <a:pt x="1011" y="576"/>
                  <a:pt x="1002" y="576"/>
                  <a:pt x="992" y="576"/>
                </a:cubicBezTo>
                <a:cubicBezTo>
                  <a:pt x="992" y="584"/>
                  <a:pt x="992" y="584"/>
                  <a:pt x="992" y="584"/>
                </a:cubicBezTo>
                <a:cubicBezTo>
                  <a:pt x="1000" y="584"/>
                  <a:pt x="1000" y="584"/>
                  <a:pt x="1000" y="584"/>
                </a:cubicBezTo>
                <a:cubicBezTo>
                  <a:pt x="1000" y="561"/>
                  <a:pt x="1000" y="537"/>
                  <a:pt x="1000" y="514"/>
                </a:cubicBezTo>
                <a:cubicBezTo>
                  <a:pt x="1000" y="506"/>
                  <a:pt x="1000" y="506"/>
                  <a:pt x="1000" y="506"/>
                </a:cubicBezTo>
                <a:cubicBezTo>
                  <a:pt x="992" y="506"/>
                  <a:pt x="992" y="506"/>
                  <a:pt x="992" y="506"/>
                </a:cubicBezTo>
                <a:cubicBezTo>
                  <a:pt x="987" y="506"/>
                  <a:pt x="982" y="506"/>
                  <a:pt x="976" y="506"/>
                </a:cubicBezTo>
                <a:cubicBezTo>
                  <a:pt x="976" y="514"/>
                  <a:pt x="976" y="514"/>
                  <a:pt x="976" y="514"/>
                </a:cubicBezTo>
                <a:cubicBezTo>
                  <a:pt x="984" y="514"/>
                  <a:pt x="984" y="514"/>
                  <a:pt x="984" y="514"/>
                </a:cubicBezTo>
                <a:cubicBezTo>
                  <a:pt x="984" y="502"/>
                  <a:pt x="984" y="490"/>
                  <a:pt x="984" y="477"/>
                </a:cubicBezTo>
                <a:cubicBezTo>
                  <a:pt x="984" y="469"/>
                  <a:pt x="984" y="469"/>
                  <a:pt x="984" y="469"/>
                </a:cubicBezTo>
                <a:cubicBezTo>
                  <a:pt x="976" y="469"/>
                  <a:pt x="976" y="469"/>
                  <a:pt x="976" y="469"/>
                </a:cubicBezTo>
                <a:cubicBezTo>
                  <a:pt x="956" y="469"/>
                  <a:pt x="936" y="469"/>
                  <a:pt x="916" y="469"/>
                </a:cubicBezTo>
                <a:cubicBezTo>
                  <a:pt x="908" y="469"/>
                  <a:pt x="908" y="469"/>
                  <a:pt x="908" y="469"/>
                </a:cubicBezTo>
                <a:cubicBezTo>
                  <a:pt x="908" y="477"/>
                  <a:pt x="908" y="477"/>
                  <a:pt x="908" y="477"/>
                </a:cubicBezTo>
                <a:cubicBezTo>
                  <a:pt x="908" y="481"/>
                  <a:pt x="908" y="485"/>
                  <a:pt x="908" y="490"/>
                </a:cubicBezTo>
                <a:cubicBezTo>
                  <a:pt x="916" y="490"/>
                  <a:pt x="916" y="490"/>
                  <a:pt x="916" y="490"/>
                </a:cubicBezTo>
                <a:cubicBezTo>
                  <a:pt x="916" y="482"/>
                  <a:pt x="916" y="482"/>
                  <a:pt x="916" y="482"/>
                </a:cubicBezTo>
                <a:cubicBezTo>
                  <a:pt x="905" y="482"/>
                  <a:pt x="893" y="482"/>
                  <a:pt x="881" y="482"/>
                </a:cubicBezTo>
                <a:cubicBezTo>
                  <a:pt x="874" y="482"/>
                  <a:pt x="874" y="482"/>
                  <a:pt x="874" y="482"/>
                </a:cubicBezTo>
                <a:cubicBezTo>
                  <a:pt x="874" y="490"/>
                  <a:pt x="874" y="490"/>
                  <a:pt x="874" y="490"/>
                </a:cubicBezTo>
                <a:cubicBezTo>
                  <a:pt x="874" y="502"/>
                  <a:pt x="874" y="513"/>
                  <a:pt x="874" y="525"/>
                </a:cubicBezTo>
                <a:cubicBezTo>
                  <a:pt x="882" y="525"/>
                  <a:pt x="882" y="525"/>
                  <a:pt x="882" y="525"/>
                </a:cubicBezTo>
                <a:cubicBezTo>
                  <a:pt x="882" y="517"/>
                  <a:pt x="882" y="517"/>
                  <a:pt x="882" y="517"/>
                </a:cubicBezTo>
                <a:cubicBezTo>
                  <a:pt x="870" y="517"/>
                  <a:pt x="859" y="517"/>
                  <a:pt x="847" y="517"/>
                </a:cubicBezTo>
                <a:cubicBezTo>
                  <a:pt x="839" y="517"/>
                  <a:pt x="839" y="517"/>
                  <a:pt x="839" y="517"/>
                </a:cubicBezTo>
                <a:cubicBezTo>
                  <a:pt x="839" y="525"/>
                  <a:pt x="839" y="525"/>
                  <a:pt x="839" y="525"/>
                </a:cubicBezTo>
                <a:cubicBezTo>
                  <a:pt x="839" y="540"/>
                  <a:pt x="839" y="555"/>
                  <a:pt x="839" y="570"/>
                </a:cubicBezTo>
                <a:cubicBezTo>
                  <a:pt x="847" y="570"/>
                  <a:pt x="847" y="570"/>
                  <a:pt x="847" y="570"/>
                </a:cubicBezTo>
                <a:cubicBezTo>
                  <a:pt x="847" y="562"/>
                  <a:pt x="847" y="562"/>
                  <a:pt x="847" y="562"/>
                </a:cubicBezTo>
                <a:cubicBezTo>
                  <a:pt x="834" y="562"/>
                  <a:pt x="820" y="562"/>
                  <a:pt x="806" y="562"/>
                </a:cubicBezTo>
                <a:cubicBezTo>
                  <a:pt x="798" y="562"/>
                  <a:pt x="798" y="562"/>
                  <a:pt x="798" y="562"/>
                </a:cubicBezTo>
                <a:cubicBezTo>
                  <a:pt x="798" y="570"/>
                  <a:pt x="798" y="570"/>
                  <a:pt x="798" y="570"/>
                </a:cubicBezTo>
                <a:cubicBezTo>
                  <a:pt x="798" y="608"/>
                  <a:pt x="798" y="646"/>
                  <a:pt x="798" y="684"/>
                </a:cubicBezTo>
                <a:cubicBezTo>
                  <a:pt x="806" y="684"/>
                  <a:pt x="806" y="684"/>
                  <a:pt x="806" y="684"/>
                </a:cubicBezTo>
                <a:cubicBezTo>
                  <a:pt x="806" y="676"/>
                  <a:pt x="806" y="676"/>
                  <a:pt x="806" y="676"/>
                </a:cubicBezTo>
                <a:cubicBezTo>
                  <a:pt x="783" y="676"/>
                  <a:pt x="760" y="676"/>
                  <a:pt x="736" y="676"/>
                </a:cubicBezTo>
                <a:cubicBezTo>
                  <a:pt x="728" y="676"/>
                  <a:pt x="728" y="676"/>
                  <a:pt x="728" y="676"/>
                </a:cubicBezTo>
                <a:cubicBezTo>
                  <a:pt x="728" y="684"/>
                  <a:pt x="728" y="684"/>
                  <a:pt x="728" y="684"/>
                </a:cubicBezTo>
                <a:cubicBezTo>
                  <a:pt x="728" y="704"/>
                  <a:pt x="728" y="724"/>
                  <a:pt x="728" y="744"/>
                </a:cubicBezTo>
                <a:cubicBezTo>
                  <a:pt x="736" y="744"/>
                  <a:pt x="736" y="744"/>
                  <a:pt x="736" y="744"/>
                </a:cubicBezTo>
                <a:cubicBezTo>
                  <a:pt x="736" y="736"/>
                  <a:pt x="736" y="736"/>
                  <a:pt x="736" y="736"/>
                </a:cubicBezTo>
                <a:cubicBezTo>
                  <a:pt x="705" y="736"/>
                  <a:pt x="674" y="736"/>
                  <a:pt x="643" y="736"/>
                </a:cubicBezTo>
                <a:cubicBezTo>
                  <a:pt x="643" y="744"/>
                  <a:pt x="643" y="744"/>
                  <a:pt x="643" y="744"/>
                </a:cubicBezTo>
                <a:cubicBezTo>
                  <a:pt x="651" y="744"/>
                  <a:pt x="651" y="744"/>
                  <a:pt x="651" y="744"/>
                </a:cubicBezTo>
                <a:cubicBezTo>
                  <a:pt x="651" y="738"/>
                  <a:pt x="651" y="731"/>
                  <a:pt x="651" y="724"/>
                </a:cubicBezTo>
                <a:cubicBezTo>
                  <a:pt x="651" y="716"/>
                  <a:pt x="651" y="716"/>
                  <a:pt x="651" y="716"/>
                </a:cubicBezTo>
                <a:cubicBezTo>
                  <a:pt x="643" y="716"/>
                  <a:pt x="643" y="716"/>
                  <a:pt x="643" y="716"/>
                </a:cubicBezTo>
                <a:cubicBezTo>
                  <a:pt x="544" y="716"/>
                  <a:pt x="446" y="716"/>
                  <a:pt x="347" y="716"/>
                </a:cubicBezTo>
                <a:cubicBezTo>
                  <a:pt x="339" y="716"/>
                  <a:pt x="339" y="716"/>
                  <a:pt x="339" y="716"/>
                </a:cubicBezTo>
                <a:cubicBezTo>
                  <a:pt x="339" y="724"/>
                  <a:pt x="339" y="724"/>
                  <a:pt x="339" y="724"/>
                </a:cubicBezTo>
                <a:cubicBezTo>
                  <a:pt x="339" y="731"/>
                  <a:pt x="339" y="737"/>
                  <a:pt x="339" y="743"/>
                </a:cubicBezTo>
                <a:cubicBezTo>
                  <a:pt x="347" y="743"/>
                  <a:pt x="347" y="743"/>
                  <a:pt x="347" y="743"/>
                </a:cubicBezTo>
                <a:cubicBezTo>
                  <a:pt x="347" y="735"/>
                  <a:pt x="347" y="735"/>
                  <a:pt x="347" y="735"/>
                </a:cubicBezTo>
                <a:cubicBezTo>
                  <a:pt x="322" y="735"/>
                  <a:pt x="296" y="735"/>
                  <a:pt x="270" y="735"/>
                </a:cubicBezTo>
                <a:cubicBezTo>
                  <a:pt x="270" y="743"/>
                  <a:pt x="270" y="743"/>
                  <a:pt x="270" y="743"/>
                </a:cubicBezTo>
                <a:cubicBezTo>
                  <a:pt x="278" y="743"/>
                  <a:pt x="278" y="743"/>
                  <a:pt x="278" y="743"/>
                </a:cubicBezTo>
                <a:cubicBezTo>
                  <a:pt x="278" y="716"/>
                  <a:pt x="278" y="690"/>
                  <a:pt x="278" y="663"/>
                </a:cubicBezTo>
                <a:cubicBezTo>
                  <a:pt x="278" y="655"/>
                  <a:pt x="278" y="655"/>
                  <a:pt x="278" y="655"/>
                </a:cubicBezTo>
                <a:cubicBezTo>
                  <a:pt x="270" y="655"/>
                  <a:pt x="270" y="655"/>
                  <a:pt x="270" y="655"/>
                </a:cubicBezTo>
                <a:cubicBezTo>
                  <a:pt x="180" y="655"/>
                  <a:pt x="90" y="655"/>
                  <a:pt x="0" y="655"/>
                </a:cubicBezTo>
                <a:cubicBezTo>
                  <a:pt x="0" y="671"/>
                  <a:pt x="0" y="671"/>
                  <a:pt x="0" y="671"/>
                </a:cubicBezTo>
                <a:close/>
              </a:path>
            </a:pathLst>
          </a:custGeom>
          <a:solidFill>
            <a:srgbClr val="0102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610" name="Google Shape;3610;p36"/>
          <p:cNvGrpSpPr/>
          <p:nvPr/>
        </p:nvGrpSpPr>
        <p:grpSpPr>
          <a:xfrm>
            <a:off x="8782168" y="5281024"/>
            <a:ext cx="1629001" cy="1203822"/>
            <a:chOff x="4423" y="2577"/>
            <a:chExt cx="2226" cy="1645"/>
          </a:xfrm>
        </p:grpSpPr>
        <p:sp>
          <p:nvSpPr>
            <p:cNvPr id="3611" name="Google Shape;3611;p36"/>
            <p:cNvSpPr/>
            <p:nvPr/>
          </p:nvSpPr>
          <p:spPr>
            <a:xfrm>
              <a:off x="4423" y="3284"/>
              <a:ext cx="2226" cy="888"/>
            </a:xfrm>
            <a:custGeom>
              <a:rect b="b" l="l" r="r" t="t"/>
              <a:pathLst>
                <a:path extrusionOk="0" h="373" w="936">
                  <a:moveTo>
                    <a:pt x="863" y="0"/>
                  </a:moveTo>
                  <a:cubicBezTo>
                    <a:pt x="877" y="48"/>
                    <a:pt x="879" y="83"/>
                    <a:pt x="879" y="83"/>
                  </a:cubicBezTo>
                  <a:cubicBezTo>
                    <a:pt x="549" y="294"/>
                    <a:pt x="103" y="138"/>
                    <a:pt x="103" y="138"/>
                  </a:cubicBezTo>
                  <a:cubicBezTo>
                    <a:pt x="103" y="138"/>
                    <a:pt x="103" y="135"/>
                    <a:pt x="103" y="131"/>
                  </a:cubicBezTo>
                  <a:cubicBezTo>
                    <a:pt x="68" y="144"/>
                    <a:pt x="0" y="176"/>
                    <a:pt x="34" y="224"/>
                  </a:cubicBezTo>
                  <a:cubicBezTo>
                    <a:pt x="72" y="275"/>
                    <a:pt x="170" y="333"/>
                    <a:pt x="375" y="364"/>
                  </a:cubicBezTo>
                  <a:cubicBezTo>
                    <a:pt x="408" y="369"/>
                    <a:pt x="475" y="373"/>
                    <a:pt x="577" y="335"/>
                  </a:cubicBezTo>
                  <a:cubicBezTo>
                    <a:pt x="762" y="267"/>
                    <a:pt x="873" y="171"/>
                    <a:pt x="922" y="69"/>
                  </a:cubicBezTo>
                  <a:cubicBezTo>
                    <a:pt x="936" y="40"/>
                    <a:pt x="906" y="11"/>
                    <a:pt x="863" y="0"/>
                  </a:cubicBezTo>
                  <a:close/>
                </a:path>
              </a:pathLst>
            </a:custGeom>
            <a:solidFill>
              <a:srgbClr val="FAA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2" name="Google Shape;3612;p36"/>
            <p:cNvSpPr/>
            <p:nvPr/>
          </p:nvSpPr>
          <p:spPr>
            <a:xfrm>
              <a:off x="4458" y="3262"/>
              <a:ext cx="2188" cy="915"/>
            </a:xfrm>
            <a:custGeom>
              <a:rect b="b" l="l" r="r" t="t"/>
              <a:pathLst>
                <a:path extrusionOk="0" h="384" w="920">
                  <a:moveTo>
                    <a:pt x="914" y="46"/>
                  </a:moveTo>
                  <a:cubicBezTo>
                    <a:pt x="905" y="26"/>
                    <a:pt x="876" y="7"/>
                    <a:pt x="846" y="0"/>
                  </a:cubicBezTo>
                  <a:cubicBezTo>
                    <a:pt x="850" y="17"/>
                    <a:pt x="850" y="17"/>
                    <a:pt x="850" y="17"/>
                  </a:cubicBezTo>
                  <a:cubicBezTo>
                    <a:pt x="876" y="23"/>
                    <a:pt x="893" y="37"/>
                    <a:pt x="900" y="52"/>
                  </a:cubicBezTo>
                  <a:cubicBezTo>
                    <a:pt x="904" y="60"/>
                    <a:pt x="904" y="67"/>
                    <a:pt x="900" y="74"/>
                  </a:cubicBezTo>
                  <a:cubicBezTo>
                    <a:pt x="848" y="183"/>
                    <a:pt x="730" y="274"/>
                    <a:pt x="559" y="337"/>
                  </a:cubicBezTo>
                  <a:cubicBezTo>
                    <a:pt x="466" y="371"/>
                    <a:pt x="400" y="371"/>
                    <a:pt x="361" y="365"/>
                  </a:cubicBezTo>
                  <a:cubicBezTo>
                    <a:pt x="130" y="330"/>
                    <a:pt x="52" y="264"/>
                    <a:pt x="26" y="228"/>
                  </a:cubicBezTo>
                  <a:cubicBezTo>
                    <a:pt x="18" y="218"/>
                    <a:pt x="16" y="209"/>
                    <a:pt x="19" y="199"/>
                  </a:cubicBezTo>
                  <a:cubicBezTo>
                    <a:pt x="25" y="181"/>
                    <a:pt x="49" y="161"/>
                    <a:pt x="88" y="147"/>
                  </a:cubicBezTo>
                  <a:cubicBezTo>
                    <a:pt x="89" y="132"/>
                    <a:pt x="89" y="132"/>
                    <a:pt x="89" y="132"/>
                  </a:cubicBezTo>
                  <a:cubicBezTo>
                    <a:pt x="85" y="133"/>
                    <a:pt x="85" y="133"/>
                    <a:pt x="85" y="133"/>
                  </a:cubicBezTo>
                  <a:cubicBezTo>
                    <a:pt x="53" y="145"/>
                    <a:pt x="13" y="165"/>
                    <a:pt x="4" y="195"/>
                  </a:cubicBezTo>
                  <a:cubicBezTo>
                    <a:pt x="0" y="209"/>
                    <a:pt x="3" y="223"/>
                    <a:pt x="13" y="237"/>
                  </a:cubicBezTo>
                  <a:cubicBezTo>
                    <a:pt x="41" y="275"/>
                    <a:pt x="122" y="344"/>
                    <a:pt x="358" y="381"/>
                  </a:cubicBezTo>
                  <a:cubicBezTo>
                    <a:pt x="370" y="383"/>
                    <a:pt x="385" y="384"/>
                    <a:pt x="402" y="384"/>
                  </a:cubicBezTo>
                  <a:cubicBezTo>
                    <a:pt x="442" y="384"/>
                    <a:pt x="496" y="376"/>
                    <a:pt x="564" y="351"/>
                  </a:cubicBezTo>
                  <a:cubicBezTo>
                    <a:pt x="739" y="287"/>
                    <a:pt x="860" y="194"/>
                    <a:pt x="914" y="81"/>
                  </a:cubicBezTo>
                  <a:cubicBezTo>
                    <a:pt x="920" y="70"/>
                    <a:pt x="920" y="58"/>
                    <a:pt x="914" y="46"/>
                  </a:cubicBezTo>
                  <a:close/>
                </a:path>
              </a:pathLst>
            </a:custGeom>
            <a:solidFill>
              <a:srgbClr val="FFC6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3" name="Google Shape;3613;p36"/>
            <p:cNvSpPr/>
            <p:nvPr/>
          </p:nvSpPr>
          <p:spPr>
            <a:xfrm>
              <a:off x="4660" y="2577"/>
              <a:ext cx="1853" cy="1407"/>
            </a:xfrm>
            <a:custGeom>
              <a:rect b="b" l="l" r="r" t="t"/>
              <a:pathLst>
                <a:path extrusionOk="0" h="591" w="779">
                  <a:moveTo>
                    <a:pt x="3" y="435"/>
                  </a:moveTo>
                  <a:cubicBezTo>
                    <a:pt x="3" y="435"/>
                    <a:pt x="449" y="591"/>
                    <a:pt x="779" y="380"/>
                  </a:cubicBezTo>
                  <a:cubicBezTo>
                    <a:pt x="779" y="380"/>
                    <a:pt x="759" y="0"/>
                    <a:pt x="360" y="2"/>
                  </a:cubicBezTo>
                  <a:cubicBezTo>
                    <a:pt x="0" y="5"/>
                    <a:pt x="3" y="435"/>
                    <a:pt x="3" y="4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4" name="Google Shape;3614;p36"/>
            <p:cNvSpPr/>
            <p:nvPr/>
          </p:nvSpPr>
          <p:spPr>
            <a:xfrm>
              <a:off x="4889" y="2584"/>
              <a:ext cx="932" cy="997"/>
            </a:xfrm>
            <a:custGeom>
              <a:rect b="b" l="l" r="r" t="t"/>
              <a:pathLst>
                <a:path extrusionOk="0" h="419" w="392">
                  <a:moveTo>
                    <a:pt x="392" y="13"/>
                  </a:moveTo>
                  <a:cubicBezTo>
                    <a:pt x="365" y="7"/>
                    <a:pt x="336" y="2"/>
                    <a:pt x="304" y="0"/>
                  </a:cubicBezTo>
                  <a:cubicBezTo>
                    <a:pt x="212" y="29"/>
                    <a:pt x="23" y="114"/>
                    <a:pt x="0" y="347"/>
                  </a:cubicBezTo>
                  <a:cubicBezTo>
                    <a:pt x="0" y="347"/>
                    <a:pt x="62" y="419"/>
                    <a:pt x="182" y="360"/>
                  </a:cubicBezTo>
                  <a:cubicBezTo>
                    <a:pt x="182" y="360"/>
                    <a:pt x="196" y="94"/>
                    <a:pt x="392" y="13"/>
                  </a:cubicBezTo>
                  <a:close/>
                </a:path>
              </a:pathLst>
            </a:custGeom>
            <a:solidFill>
              <a:srgbClr val="FAA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5" name="Google Shape;3615;p36"/>
            <p:cNvSpPr/>
            <p:nvPr/>
          </p:nvSpPr>
          <p:spPr>
            <a:xfrm>
              <a:off x="5471" y="2653"/>
              <a:ext cx="509" cy="507"/>
            </a:xfrm>
            <a:custGeom>
              <a:rect b="b" l="l" r="r" t="t"/>
              <a:pathLst>
                <a:path extrusionOk="0" h="213" w="214">
                  <a:moveTo>
                    <a:pt x="193" y="21"/>
                  </a:moveTo>
                  <a:cubicBezTo>
                    <a:pt x="214" y="43"/>
                    <a:pt x="194" y="99"/>
                    <a:pt x="146" y="146"/>
                  </a:cubicBezTo>
                  <a:cubicBezTo>
                    <a:pt x="99" y="193"/>
                    <a:pt x="43" y="213"/>
                    <a:pt x="22" y="192"/>
                  </a:cubicBezTo>
                  <a:cubicBezTo>
                    <a:pt x="0" y="170"/>
                    <a:pt x="21" y="115"/>
                    <a:pt x="68" y="68"/>
                  </a:cubicBezTo>
                  <a:cubicBezTo>
                    <a:pt x="115" y="21"/>
                    <a:pt x="171" y="0"/>
                    <a:pt x="193" y="21"/>
                  </a:cubicBezTo>
                  <a:close/>
                </a:path>
              </a:pathLst>
            </a:custGeom>
            <a:solidFill>
              <a:srgbClr val="FFDC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6" name="Google Shape;3616;p36"/>
            <p:cNvSpPr/>
            <p:nvPr/>
          </p:nvSpPr>
          <p:spPr>
            <a:xfrm>
              <a:off x="5205" y="3936"/>
              <a:ext cx="616" cy="286"/>
            </a:xfrm>
            <a:custGeom>
              <a:rect b="b" l="l" r="r" t="t"/>
              <a:pathLst>
                <a:path extrusionOk="0" h="120" w="259">
                  <a:moveTo>
                    <a:pt x="0" y="39"/>
                  </a:moveTo>
                  <a:cubicBezTo>
                    <a:pt x="0" y="39"/>
                    <a:pt x="106" y="85"/>
                    <a:pt x="259" y="0"/>
                  </a:cubicBezTo>
                  <a:cubicBezTo>
                    <a:pt x="259" y="0"/>
                    <a:pt x="158" y="120"/>
                    <a:pt x="0" y="39"/>
                  </a:cubicBezTo>
                  <a:close/>
                </a:path>
              </a:pathLst>
            </a:custGeom>
            <a:solidFill>
              <a:srgbClr val="FFC6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617" name="Google Shape;3617;p36"/>
          <p:cNvSpPr txBox="1"/>
          <p:nvPr/>
        </p:nvSpPr>
        <p:spPr>
          <a:xfrm>
            <a:off x="682171" y="473403"/>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https://www.plantillaspower-point.com/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1" name="Shape 3621"/>
        <p:cNvGrpSpPr/>
        <p:nvPr/>
      </p:nvGrpSpPr>
      <p:grpSpPr>
        <a:xfrm>
          <a:off x="0" y="0"/>
          <a:ext cx="0" cy="0"/>
          <a:chOff x="0" y="0"/>
          <a:chExt cx="0" cy="0"/>
        </a:xfrm>
      </p:grpSpPr>
      <p:grpSp>
        <p:nvGrpSpPr>
          <p:cNvPr id="3622" name="Google Shape;3622;p37"/>
          <p:cNvGrpSpPr/>
          <p:nvPr/>
        </p:nvGrpSpPr>
        <p:grpSpPr>
          <a:xfrm>
            <a:off x="132305" y="2862518"/>
            <a:ext cx="2961416" cy="3411853"/>
            <a:chOff x="132304" y="447152"/>
            <a:chExt cx="5057903" cy="5827220"/>
          </a:xfrm>
        </p:grpSpPr>
        <p:grpSp>
          <p:nvGrpSpPr>
            <p:cNvPr id="3623" name="Google Shape;3623;p37"/>
            <p:cNvGrpSpPr/>
            <p:nvPr/>
          </p:nvGrpSpPr>
          <p:grpSpPr>
            <a:xfrm>
              <a:off x="366017" y="447152"/>
              <a:ext cx="4817208" cy="5827220"/>
              <a:chOff x="603493" y="456156"/>
              <a:chExt cx="4817208" cy="5827220"/>
            </a:xfrm>
          </p:grpSpPr>
          <p:sp>
            <p:nvSpPr>
              <p:cNvPr id="3624" name="Google Shape;3624;p37"/>
              <p:cNvSpPr/>
              <p:nvPr/>
            </p:nvSpPr>
            <p:spPr>
              <a:xfrm>
                <a:off x="1837714" y="3548606"/>
                <a:ext cx="984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5" name="Google Shape;3625;p37"/>
              <p:cNvSpPr/>
              <p:nvPr/>
            </p:nvSpPr>
            <p:spPr>
              <a:xfrm>
                <a:off x="2182201" y="3548606"/>
                <a:ext cx="857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6" name="Google Shape;3626;p37"/>
              <p:cNvSpPr/>
              <p:nvPr/>
            </p:nvSpPr>
            <p:spPr>
              <a:xfrm>
                <a:off x="1878989" y="3602581"/>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7" name="Google Shape;3627;p37"/>
              <p:cNvSpPr/>
              <p:nvPr/>
            </p:nvSpPr>
            <p:spPr>
              <a:xfrm>
                <a:off x="1904389" y="3631156"/>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8" name="Google Shape;3628;p37"/>
              <p:cNvSpPr/>
              <p:nvPr/>
            </p:nvSpPr>
            <p:spPr>
              <a:xfrm>
                <a:off x="1904389" y="3631156"/>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9" name="Google Shape;3629;p37"/>
              <p:cNvSpPr/>
              <p:nvPr/>
            </p:nvSpPr>
            <p:spPr>
              <a:xfrm>
                <a:off x="1878989" y="389626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0" name="Google Shape;3630;p37"/>
              <p:cNvSpPr/>
              <p:nvPr/>
            </p:nvSpPr>
            <p:spPr>
              <a:xfrm>
                <a:off x="1904389" y="392484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1" name="Google Shape;3631;p37"/>
              <p:cNvSpPr/>
              <p:nvPr/>
            </p:nvSpPr>
            <p:spPr>
              <a:xfrm>
                <a:off x="1904389" y="392484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2" name="Google Shape;3632;p37"/>
              <p:cNvSpPr/>
              <p:nvPr/>
            </p:nvSpPr>
            <p:spPr>
              <a:xfrm>
                <a:off x="1878989" y="418836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3" name="Google Shape;3633;p37"/>
              <p:cNvSpPr/>
              <p:nvPr/>
            </p:nvSpPr>
            <p:spPr>
              <a:xfrm>
                <a:off x="1904389" y="4216943"/>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4" name="Google Shape;3634;p37"/>
              <p:cNvSpPr/>
              <p:nvPr/>
            </p:nvSpPr>
            <p:spPr>
              <a:xfrm>
                <a:off x="1904389" y="4216943"/>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5" name="Google Shape;3635;p37"/>
              <p:cNvSpPr/>
              <p:nvPr/>
            </p:nvSpPr>
            <p:spPr>
              <a:xfrm>
                <a:off x="1878989" y="4482056"/>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6" name="Google Shape;3636;p37"/>
              <p:cNvSpPr/>
              <p:nvPr/>
            </p:nvSpPr>
            <p:spPr>
              <a:xfrm>
                <a:off x="1904389" y="4510631"/>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7" name="Google Shape;3637;p37"/>
              <p:cNvSpPr/>
              <p:nvPr/>
            </p:nvSpPr>
            <p:spPr>
              <a:xfrm>
                <a:off x="1904389" y="4510631"/>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8" name="Google Shape;3638;p37"/>
              <p:cNvSpPr/>
              <p:nvPr/>
            </p:nvSpPr>
            <p:spPr>
              <a:xfrm>
                <a:off x="1837714" y="2351631"/>
                <a:ext cx="984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9" name="Google Shape;3639;p37"/>
              <p:cNvSpPr/>
              <p:nvPr/>
            </p:nvSpPr>
            <p:spPr>
              <a:xfrm>
                <a:off x="2182201" y="2351631"/>
                <a:ext cx="857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0" name="Google Shape;3640;p37"/>
              <p:cNvSpPr/>
              <p:nvPr/>
            </p:nvSpPr>
            <p:spPr>
              <a:xfrm>
                <a:off x="1878989" y="2351631"/>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1" name="Google Shape;3641;p37"/>
              <p:cNvSpPr/>
              <p:nvPr/>
            </p:nvSpPr>
            <p:spPr>
              <a:xfrm>
                <a:off x="1904389" y="2380206"/>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2" name="Google Shape;3642;p37"/>
              <p:cNvSpPr/>
              <p:nvPr/>
            </p:nvSpPr>
            <p:spPr>
              <a:xfrm>
                <a:off x="1904389" y="2380206"/>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3" name="Google Shape;3643;p37"/>
              <p:cNvSpPr/>
              <p:nvPr/>
            </p:nvSpPr>
            <p:spPr>
              <a:xfrm>
                <a:off x="1878989" y="2643731"/>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4" name="Google Shape;3644;p37"/>
              <p:cNvSpPr/>
              <p:nvPr/>
            </p:nvSpPr>
            <p:spPr>
              <a:xfrm>
                <a:off x="1904389" y="2672306"/>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5" name="Google Shape;3645;p37"/>
              <p:cNvSpPr/>
              <p:nvPr/>
            </p:nvSpPr>
            <p:spPr>
              <a:xfrm>
                <a:off x="1904389" y="2672306"/>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6" name="Google Shape;3646;p37"/>
              <p:cNvSpPr/>
              <p:nvPr/>
            </p:nvSpPr>
            <p:spPr>
              <a:xfrm>
                <a:off x="1878989" y="293741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7" name="Google Shape;3647;p37"/>
              <p:cNvSpPr/>
              <p:nvPr/>
            </p:nvSpPr>
            <p:spPr>
              <a:xfrm>
                <a:off x="1904389" y="296599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8" name="Google Shape;3648;p37"/>
              <p:cNvSpPr/>
              <p:nvPr/>
            </p:nvSpPr>
            <p:spPr>
              <a:xfrm>
                <a:off x="1904389" y="296599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9" name="Google Shape;3649;p37"/>
              <p:cNvSpPr/>
              <p:nvPr/>
            </p:nvSpPr>
            <p:spPr>
              <a:xfrm>
                <a:off x="1878989" y="322951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0" name="Google Shape;3650;p37"/>
              <p:cNvSpPr/>
              <p:nvPr/>
            </p:nvSpPr>
            <p:spPr>
              <a:xfrm>
                <a:off x="1904389" y="3258093"/>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1" name="Google Shape;3651;p37"/>
              <p:cNvSpPr/>
              <p:nvPr/>
            </p:nvSpPr>
            <p:spPr>
              <a:xfrm>
                <a:off x="1904389" y="3258093"/>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2" name="Google Shape;3652;p37"/>
              <p:cNvSpPr/>
              <p:nvPr/>
            </p:nvSpPr>
            <p:spPr>
              <a:xfrm>
                <a:off x="1910739" y="1373731"/>
                <a:ext cx="44450"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3" name="Google Shape;3653;p37"/>
              <p:cNvSpPr/>
              <p:nvPr/>
            </p:nvSpPr>
            <p:spPr>
              <a:xfrm>
                <a:off x="2144101" y="1373731"/>
                <a:ext cx="53975"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4" name="Google Shape;3654;p37"/>
              <p:cNvSpPr/>
              <p:nvPr/>
            </p:nvSpPr>
            <p:spPr>
              <a:xfrm>
                <a:off x="1910739" y="1370556"/>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5" name="Google Shape;3655;p37"/>
              <p:cNvSpPr/>
              <p:nvPr/>
            </p:nvSpPr>
            <p:spPr>
              <a:xfrm>
                <a:off x="1929789" y="1392781"/>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6" name="Google Shape;3656;p37"/>
              <p:cNvSpPr/>
              <p:nvPr/>
            </p:nvSpPr>
            <p:spPr>
              <a:xfrm>
                <a:off x="1929789" y="1392781"/>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7" name="Google Shape;3657;p37"/>
              <p:cNvSpPr/>
              <p:nvPr/>
            </p:nvSpPr>
            <p:spPr>
              <a:xfrm>
                <a:off x="1910739" y="1595981"/>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8" name="Google Shape;3658;p37"/>
              <p:cNvSpPr/>
              <p:nvPr/>
            </p:nvSpPr>
            <p:spPr>
              <a:xfrm>
                <a:off x="1929789" y="1615031"/>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9" name="Google Shape;3659;p37"/>
              <p:cNvSpPr/>
              <p:nvPr/>
            </p:nvSpPr>
            <p:spPr>
              <a:xfrm>
                <a:off x="1929789" y="1615031"/>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0" name="Google Shape;3660;p37"/>
              <p:cNvSpPr/>
              <p:nvPr/>
            </p:nvSpPr>
            <p:spPr>
              <a:xfrm>
                <a:off x="1910739" y="1819818"/>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1" name="Google Shape;3661;p37"/>
              <p:cNvSpPr/>
              <p:nvPr/>
            </p:nvSpPr>
            <p:spPr>
              <a:xfrm>
                <a:off x="1929789" y="1842043"/>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2" name="Google Shape;3662;p37"/>
              <p:cNvSpPr/>
              <p:nvPr/>
            </p:nvSpPr>
            <p:spPr>
              <a:xfrm>
                <a:off x="1929789" y="1842043"/>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3" name="Google Shape;3663;p37"/>
              <p:cNvSpPr/>
              <p:nvPr/>
            </p:nvSpPr>
            <p:spPr>
              <a:xfrm>
                <a:off x="1910739" y="2045243"/>
                <a:ext cx="274638"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4" name="Google Shape;3664;p37"/>
              <p:cNvSpPr/>
              <p:nvPr/>
            </p:nvSpPr>
            <p:spPr>
              <a:xfrm>
                <a:off x="1929789" y="206429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5" name="Google Shape;3665;p37"/>
              <p:cNvSpPr/>
              <p:nvPr/>
            </p:nvSpPr>
            <p:spPr>
              <a:xfrm>
                <a:off x="1929789" y="206429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6" name="Google Shape;3666;p37"/>
              <p:cNvSpPr/>
              <p:nvPr/>
            </p:nvSpPr>
            <p:spPr>
              <a:xfrm>
                <a:off x="1913914" y="672056"/>
                <a:ext cx="44450"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7" name="Google Shape;3667;p37"/>
              <p:cNvSpPr/>
              <p:nvPr/>
            </p:nvSpPr>
            <p:spPr>
              <a:xfrm>
                <a:off x="2147276" y="672056"/>
                <a:ext cx="53975"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8" name="Google Shape;3668;p37"/>
              <p:cNvSpPr/>
              <p:nvPr/>
            </p:nvSpPr>
            <p:spPr>
              <a:xfrm>
                <a:off x="1913914" y="519656"/>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9" name="Google Shape;3669;p37"/>
              <p:cNvSpPr/>
              <p:nvPr/>
            </p:nvSpPr>
            <p:spPr>
              <a:xfrm>
                <a:off x="1932964" y="681581"/>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0" name="Google Shape;3670;p37"/>
              <p:cNvSpPr/>
              <p:nvPr/>
            </p:nvSpPr>
            <p:spPr>
              <a:xfrm>
                <a:off x="1932964" y="681581"/>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1" name="Google Shape;3671;p37"/>
              <p:cNvSpPr/>
              <p:nvPr/>
            </p:nvSpPr>
            <p:spPr>
              <a:xfrm>
                <a:off x="1913914" y="886368"/>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2" name="Google Shape;3672;p37"/>
              <p:cNvSpPr/>
              <p:nvPr/>
            </p:nvSpPr>
            <p:spPr>
              <a:xfrm>
                <a:off x="1932964" y="905418"/>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3" name="Google Shape;3673;p37"/>
              <p:cNvSpPr/>
              <p:nvPr/>
            </p:nvSpPr>
            <p:spPr>
              <a:xfrm>
                <a:off x="1932964" y="905418"/>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4" name="Google Shape;3674;p37"/>
              <p:cNvSpPr/>
              <p:nvPr/>
            </p:nvSpPr>
            <p:spPr>
              <a:xfrm>
                <a:off x="1913914" y="1108618"/>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5" name="Google Shape;3675;p37"/>
              <p:cNvSpPr/>
              <p:nvPr/>
            </p:nvSpPr>
            <p:spPr>
              <a:xfrm>
                <a:off x="1932964" y="1130843"/>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6" name="Google Shape;3676;p37"/>
              <p:cNvSpPr/>
              <p:nvPr/>
            </p:nvSpPr>
            <p:spPr>
              <a:xfrm>
                <a:off x="1932964" y="1130843"/>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7" name="Google Shape;3677;p37"/>
              <p:cNvSpPr/>
              <p:nvPr/>
            </p:nvSpPr>
            <p:spPr>
              <a:xfrm>
                <a:off x="1129689" y="1210218"/>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8" name="Google Shape;3678;p37"/>
              <p:cNvSpPr/>
              <p:nvPr/>
            </p:nvSpPr>
            <p:spPr>
              <a:xfrm>
                <a:off x="1129689" y="1405481"/>
                <a:ext cx="825500"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9" name="Google Shape;3679;p37"/>
              <p:cNvSpPr/>
              <p:nvPr/>
            </p:nvSpPr>
            <p:spPr>
              <a:xfrm>
                <a:off x="1917089" y="1210218"/>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0" name="Google Shape;3680;p37"/>
              <p:cNvSpPr/>
              <p:nvPr/>
            </p:nvSpPr>
            <p:spPr>
              <a:xfrm>
                <a:off x="1740876" y="1227681"/>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1" name="Google Shape;3681;p37"/>
              <p:cNvSpPr/>
              <p:nvPr/>
            </p:nvSpPr>
            <p:spPr>
              <a:xfrm>
                <a:off x="1740876" y="1227681"/>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2" name="Google Shape;3682;p37"/>
              <p:cNvSpPr/>
              <p:nvPr/>
            </p:nvSpPr>
            <p:spPr>
              <a:xfrm>
                <a:off x="1728176" y="1210218"/>
                <a:ext cx="39688"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3" name="Google Shape;3683;p37"/>
              <p:cNvSpPr/>
              <p:nvPr/>
            </p:nvSpPr>
            <p:spPr>
              <a:xfrm>
                <a:off x="1550376" y="1227681"/>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4" name="Google Shape;3684;p37"/>
              <p:cNvSpPr/>
              <p:nvPr/>
            </p:nvSpPr>
            <p:spPr>
              <a:xfrm>
                <a:off x="1550376" y="1227681"/>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5" name="Google Shape;3685;p37"/>
              <p:cNvSpPr/>
              <p:nvPr/>
            </p:nvSpPr>
            <p:spPr>
              <a:xfrm>
                <a:off x="1537676"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6" name="Google Shape;3686;p37"/>
              <p:cNvSpPr/>
              <p:nvPr/>
            </p:nvSpPr>
            <p:spPr>
              <a:xfrm>
                <a:off x="1363051" y="1227681"/>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7" name="Google Shape;3687;p37"/>
              <p:cNvSpPr/>
              <p:nvPr/>
            </p:nvSpPr>
            <p:spPr>
              <a:xfrm>
                <a:off x="1363051" y="1227681"/>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8" name="Google Shape;3688;p37"/>
              <p:cNvSpPr/>
              <p:nvPr/>
            </p:nvSpPr>
            <p:spPr>
              <a:xfrm>
                <a:off x="1348764" y="1210218"/>
                <a:ext cx="42863"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9" name="Google Shape;3689;p37"/>
              <p:cNvSpPr/>
              <p:nvPr/>
            </p:nvSpPr>
            <p:spPr>
              <a:xfrm>
                <a:off x="1174139" y="1227681"/>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0" name="Google Shape;3690;p37"/>
              <p:cNvSpPr/>
              <p:nvPr/>
            </p:nvSpPr>
            <p:spPr>
              <a:xfrm>
                <a:off x="1174139" y="1227681"/>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1" name="Google Shape;3691;p37"/>
              <p:cNvSpPr/>
              <p:nvPr/>
            </p:nvSpPr>
            <p:spPr>
              <a:xfrm>
                <a:off x="2236176" y="1210218"/>
                <a:ext cx="822325"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2" name="Google Shape;3692;p37"/>
              <p:cNvSpPr/>
              <p:nvPr/>
            </p:nvSpPr>
            <p:spPr>
              <a:xfrm>
                <a:off x="2236176" y="1405481"/>
                <a:ext cx="822325"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3" name="Google Shape;3693;p37"/>
              <p:cNvSpPr/>
              <p:nvPr/>
            </p:nvSpPr>
            <p:spPr>
              <a:xfrm>
                <a:off x="3023576" y="1210218"/>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4" name="Google Shape;3694;p37"/>
              <p:cNvSpPr/>
              <p:nvPr/>
            </p:nvSpPr>
            <p:spPr>
              <a:xfrm>
                <a:off x="2847364" y="1227681"/>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5" name="Google Shape;3695;p37"/>
              <p:cNvSpPr/>
              <p:nvPr/>
            </p:nvSpPr>
            <p:spPr>
              <a:xfrm>
                <a:off x="2847364" y="1227681"/>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6" name="Google Shape;3696;p37"/>
              <p:cNvSpPr/>
              <p:nvPr/>
            </p:nvSpPr>
            <p:spPr>
              <a:xfrm>
                <a:off x="2831489"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7" name="Google Shape;3697;p37"/>
              <p:cNvSpPr/>
              <p:nvPr/>
            </p:nvSpPr>
            <p:spPr>
              <a:xfrm>
                <a:off x="2656864" y="1227681"/>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8" name="Google Shape;3698;p37"/>
              <p:cNvSpPr/>
              <p:nvPr/>
            </p:nvSpPr>
            <p:spPr>
              <a:xfrm>
                <a:off x="2656864" y="1227681"/>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9" name="Google Shape;3699;p37"/>
              <p:cNvSpPr/>
              <p:nvPr/>
            </p:nvSpPr>
            <p:spPr>
              <a:xfrm>
                <a:off x="2644164"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0" name="Google Shape;3700;p37"/>
              <p:cNvSpPr/>
              <p:nvPr/>
            </p:nvSpPr>
            <p:spPr>
              <a:xfrm>
                <a:off x="2467951" y="1227681"/>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1" name="Google Shape;3701;p37"/>
              <p:cNvSpPr/>
              <p:nvPr/>
            </p:nvSpPr>
            <p:spPr>
              <a:xfrm>
                <a:off x="2467951" y="1227681"/>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2" name="Google Shape;3702;p37"/>
              <p:cNvSpPr/>
              <p:nvPr/>
            </p:nvSpPr>
            <p:spPr>
              <a:xfrm>
                <a:off x="2455251" y="1210218"/>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3" name="Google Shape;3703;p37"/>
              <p:cNvSpPr/>
              <p:nvPr/>
            </p:nvSpPr>
            <p:spPr>
              <a:xfrm>
                <a:off x="2280626" y="1227681"/>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4" name="Google Shape;3704;p37"/>
              <p:cNvSpPr/>
              <p:nvPr/>
            </p:nvSpPr>
            <p:spPr>
              <a:xfrm>
                <a:off x="2280626" y="1227681"/>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5" name="Google Shape;3705;p37"/>
              <p:cNvSpPr/>
              <p:nvPr/>
            </p:nvSpPr>
            <p:spPr>
              <a:xfrm>
                <a:off x="2998176" y="1210218"/>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6" name="Google Shape;3706;p37"/>
              <p:cNvSpPr/>
              <p:nvPr/>
            </p:nvSpPr>
            <p:spPr>
              <a:xfrm>
                <a:off x="2998176" y="1405481"/>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7" name="Google Shape;3707;p37"/>
              <p:cNvSpPr/>
              <p:nvPr/>
            </p:nvSpPr>
            <p:spPr>
              <a:xfrm>
                <a:off x="2998176" y="1405481"/>
                <a:ext cx="1379538" cy="44450"/>
              </a:xfrm>
              <a:custGeom>
                <a:rect b="b" l="l" r="r" t="t"/>
                <a:pathLst>
                  <a:path extrusionOk="0" h="28" w="869">
                    <a:moveTo>
                      <a:pt x="869" y="0"/>
                    </a:moveTo>
                    <a:lnTo>
                      <a:pt x="869" y="28"/>
                    </a:lnTo>
                    <a:lnTo>
                      <a:pt x="0" y="28"/>
                    </a:lnTo>
                    <a:lnTo>
                      <a:pt x="0" y="0"/>
                    </a:lnTo>
                    <a:lnTo>
                      <a:pt x="777" y="0"/>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8" name="Google Shape;3708;p37"/>
              <p:cNvSpPr/>
              <p:nvPr/>
            </p:nvSpPr>
            <p:spPr>
              <a:xfrm>
                <a:off x="3785576"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9" name="Google Shape;3709;p37"/>
              <p:cNvSpPr/>
              <p:nvPr/>
            </p:nvSpPr>
            <p:spPr>
              <a:xfrm>
                <a:off x="3609364" y="1227681"/>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0" name="Google Shape;3710;p37"/>
              <p:cNvSpPr/>
              <p:nvPr/>
            </p:nvSpPr>
            <p:spPr>
              <a:xfrm>
                <a:off x="3609364" y="1227681"/>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1" name="Google Shape;3711;p37"/>
              <p:cNvSpPr/>
              <p:nvPr/>
            </p:nvSpPr>
            <p:spPr>
              <a:xfrm>
                <a:off x="3596664" y="1210218"/>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2" name="Google Shape;3712;p37"/>
              <p:cNvSpPr/>
              <p:nvPr/>
            </p:nvSpPr>
            <p:spPr>
              <a:xfrm>
                <a:off x="3422039" y="1227681"/>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3" name="Google Shape;3713;p37"/>
              <p:cNvSpPr/>
              <p:nvPr/>
            </p:nvSpPr>
            <p:spPr>
              <a:xfrm>
                <a:off x="3422039" y="1227681"/>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4" name="Google Shape;3714;p37"/>
              <p:cNvSpPr/>
              <p:nvPr/>
            </p:nvSpPr>
            <p:spPr>
              <a:xfrm>
                <a:off x="3406164"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5" name="Google Shape;3715;p37"/>
              <p:cNvSpPr/>
              <p:nvPr/>
            </p:nvSpPr>
            <p:spPr>
              <a:xfrm>
                <a:off x="3229951" y="1227681"/>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6" name="Google Shape;3716;p37"/>
              <p:cNvSpPr/>
              <p:nvPr/>
            </p:nvSpPr>
            <p:spPr>
              <a:xfrm>
                <a:off x="3229951" y="1227681"/>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7" name="Google Shape;3717;p37"/>
              <p:cNvSpPr/>
              <p:nvPr/>
            </p:nvSpPr>
            <p:spPr>
              <a:xfrm>
                <a:off x="3217251" y="1210218"/>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8" name="Google Shape;3718;p37"/>
              <p:cNvSpPr/>
              <p:nvPr/>
            </p:nvSpPr>
            <p:spPr>
              <a:xfrm>
                <a:off x="3042626" y="1227681"/>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9" name="Google Shape;3719;p37"/>
              <p:cNvSpPr/>
              <p:nvPr/>
            </p:nvSpPr>
            <p:spPr>
              <a:xfrm>
                <a:off x="3042626" y="1227681"/>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0" name="Google Shape;3720;p37"/>
              <p:cNvSpPr/>
              <p:nvPr/>
            </p:nvSpPr>
            <p:spPr>
              <a:xfrm>
                <a:off x="1783739" y="1083218"/>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1" name="Google Shape;3721;p37"/>
              <p:cNvSpPr/>
              <p:nvPr/>
            </p:nvSpPr>
            <p:spPr>
              <a:xfrm>
                <a:off x="967764" y="1153068"/>
                <a:ext cx="219075" cy="49053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2" name="Google Shape;3722;p37"/>
              <p:cNvSpPr/>
              <p:nvPr/>
            </p:nvSpPr>
            <p:spPr>
              <a:xfrm>
                <a:off x="1142389" y="456156"/>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3" name="Google Shape;3723;p37"/>
              <p:cNvSpPr/>
              <p:nvPr/>
            </p:nvSpPr>
            <p:spPr>
              <a:xfrm>
                <a:off x="5025414" y="1421356"/>
                <a:ext cx="44450" cy="1012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4" name="Google Shape;3724;p37"/>
              <p:cNvSpPr/>
              <p:nvPr/>
            </p:nvSpPr>
            <p:spPr>
              <a:xfrm>
                <a:off x="4684101" y="2392906"/>
                <a:ext cx="736600" cy="241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5" name="Google Shape;3725;p37"/>
              <p:cNvSpPr/>
              <p:nvPr/>
            </p:nvSpPr>
            <p:spPr>
              <a:xfrm>
                <a:off x="4955564" y="2310356"/>
                <a:ext cx="187325" cy="12382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6" name="Google Shape;3726;p37"/>
              <p:cNvSpPr/>
              <p:nvPr/>
            </p:nvSpPr>
            <p:spPr>
              <a:xfrm>
                <a:off x="3776051" y="1207043"/>
                <a:ext cx="771525" cy="365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7" name="Google Shape;3727;p37"/>
              <p:cNvSpPr/>
              <p:nvPr/>
            </p:nvSpPr>
            <p:spPr>
              <a:xfrm>
                <a:off x="3776051" y="1354681"/>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8" name="Google Shape;3728;p37"/>
              <p:cNvSpPr/>
              <p:nvPr/>
            </p:nvSpPr>
            <p:spPr>
              <a:xfrm>
                <a:off x="4512651" y="1207043"/>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9" name="Google Shape;3729;p37"/>
              <p:cNvSpPr/>
              <p:nvPr/>
            </p:nvSpPr>
            <p:spPr>
              <a:xfrm>
                <a:off x="4680926" y="1275306"/>
                <a:ext cx="38100" cy="1333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0" name="Google Shape;3730;p37"/>
              <p:cNvSpPr/>
              <p:nvPr/>
            </p:nvSpPr>
            <p:spPr>
              <a:xfrm>
                <a:off x="4345964" y="1222918"/>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1" name="Google Shape;3731;p37"/>
              <p:cNvSpPr/>
              <p:nvPr/>
            </p:nvSpPr>
            <p:spPr>
              <a:xfrm>
                <a:off x="4528526" y="1268956"/>
                <a:ext cx="142875" cy="139700"/>
              </a:xfrm>
              <a:custGeom>
                <a:rect b="b" l="l" r="r" t="t"/>
                <a:pathLst>
                  <a:path extrusionOk="0" h="88" w="90">
                    <a:moveTo>
                      <a:pt x="0" y="78"/>
                    </a:moveTo>
                    <a:lnTo>
                      <a:pt x="78" y="0"/>
                    </a:lnTo>
                    <a:lnTo>
                      <a:pt x="90" y="10"/>
                    </a:lnTo>
                    <a:lnTo>
                      <a:pt x="12" y="88"/>
                    </a:lnTo>
                    <a:lnTo>
                      <a:pt x="0" y="7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2" name="Google Shape;3732;p37"/>
              <p:cNvSpPr/>
              <p:nvPr/>
            </p:nvSpPr>
            <p:spPr>
              <a:xfrm>
                <a:off x="4345964" y="1222918"/>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3" name="Google Shape;3733;p37"/>
              <p:cNvSpPr/>
              <p:nvPr/>
            </p:nvSpPr>
            <p:spPr>
              <a:xfrm>
                <a:off x="4333264" y="1207043"/>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4" name="Google Shape;3734;p37"/>
              <p:cNvSpPr/>
              <p:nvPr/>
            </p:nvSpPr>
            <p:spPr>
              <a:xfrm>
                <a:off x="4171339" y="1222918"/>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5" name="Google Shape;3735;p37"/>
              <p:cNvSpPr/>
              <p:nvPr/>
            </p:nvSpPr>
            <p:spPr>
              <a:xfrm>
                <a:off x="4171339" y="1222918"/>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6" name="Google Shape;3736;p37"/>
              <p:cNvSpPr/>
              <p:nvPr/>
            </p:nvSpPr>
            <p:spPr>
              <a:xfrm>
                <a:off x="4158639" y="1207043"/>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7" name="Google Shape;3737;p37"/>
              <p:cNvSpPr/>
              <p:nvPr/>
            </p:nvSpPr>
            <p:spPr>
              <a:xfrm>
                <a:off x="3991951" y="1222918"/>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8" name="Google Shape;3738;p37"/>
              <p:cNvSpPr/>
              <p:nvPr/>
            </p:nvSpPr>
            <p:spPr>
              <a:xfrm>
                <a:off x="3991951" y="1222918"/>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9" name="Google Shape;3739;p37"/>
              <p:cNvSpPr/>
              <p:nvPr/>
            </p:nvSpPr>
            <p:spPr>
              <a:xfrm>
                <a:off x="3982426" y="1207043"/>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0" name="Google Shape;3740;p37"/>
              <p:cNvSpPr/>
              <p:nvPr/>
            </p:nvSpPr>
            <p:spPr>
              <a:xfrm>
                <a:off x="3817326" y="1222918"/>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1" name="Google Shape;3741;p37"/>
              <p:cNvSpPr/>
              <p:nvPr/>
            </p:nvSpPr>
            <p:spPr>
              <a:xfrm>
                <a:off x="3817326" y="1222918"/>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2" name="Google Shape;3742;p37"/>
              <p:cNvSpPr/>
              <p:nvPr/>
            </p:nvSpPr>
            <p:spPr>
              <a:xfrm>
                <a:off x="4684101" y="2660554"/>
                <a:ext cx="736600" cy="24288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3" name="Google Shape;3743;p37"/>
              <p:cNvSpPr/>
              <p:nvPr/>
            </p:nvSpPr>
            <p:spPr>
              <a:xfrm>
                <a:off x="603493" y="1149893"/>
                <a:ext cx="337283" cy="858114"/>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4" name="Google Shape;3744;p37"/>
              <p:cNvSpPr/>
              <p:nvPr/>
            </p:nvSpPr>
            <p:spPr>
              <a:xfrm>
                <a:off x="1480526" y="6075414"/>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745" name="Google Shape;3745;p37"/>
              <p:cNvGrpSpPr/>
              <p:nvPr/>
            </p:nvGrpSpPr>
            <p:grpSpPr>
              <a:xfrm>
                <a:off x="1867614" y="4818439"/>
                <a:ext cx="357188" cy="627063"/>
                <a:chOff x="2031389" y="4340768"/>
                <a:chExt cx="357188" cy="627063"/>
              </a:xfrm>
            </p:grpSpPr>
            <p:sp>
              <p:nvSpPr>
                <p:cNvPr id="3746" name="Google Shape;3746;p37"/>
                <p:cNvSpPr/>
                <p:nvPr/>
              </p:nvSpPr>
              <p:spPr>
                <a:xfrm>
                  <a:off x="2031389" y="434076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7" name="Google Shape;3747;p37"/>
                <p:cNvSpPr/>
                <p:nvPr/>
              </p:nvSpPr>
              <p:spPr>
                <a:xfrm>
                  <a:off x="2056789" y="4369343"/>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8" name="Google Shape;3748;p37"/>
                <p:cNvSpPr/>
                <p:nvPr/>
              </p:nvSpPr>
              <p:spPr>
                <a:xfrm>
                  <a:off x="2056789" y="4369343"/>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9" name="Google Shape;3749;p37"/>
                <p:cNvSpPr/>
                <p:nvPr/>
              </p:nvSpPr>
              <p:spPr>
                <a:xfrm>
                  <a:off x="2031389" y="4634456"/>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0" name="Google Shape;3750;p37"/>
                <p:cNvSpPr/>
                <p:nvPr/>
              </p:nvSpPr>
              <p:spPr>
                <a:xfrm>
                  <a:off x="2056789" y="4663031"/>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1" name="Google Shape;3751;p37"/>
                <p:cNvSpPr/>
                <p:nvPr/>
              </p:nvSpPr>
              <p:spPr>
                <a:xfrm>
                  <a:off x="2056789" y="4663031"/>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752" name="Google Shape;3752;p37"/>
              <p:cNvSpPr/>
              <p:nvPr/>
            </p:nvSpPr>
            <p:spPr>
              <a:xfrm>
                <a:off x="1839986" y="4792833"/>
                <a:ext cx="984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3" name="Google Shape;3753;p37"/>
              <p:cNvSpPr/>
              <p:nvPr/>
            </p:nvSpPr>
            <p:spPr>
              <a:xfrm>
                <a:off x="2184473" y="4792833"/>
                <a:ext cx="857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754" name="Google Shape;3754;p37"/>
              <p:cNvGrpSpPr/>
              <p:nvPr/>
            </p:nvGrpSpPr>
            <p:grpSpPr>
              <a:xfrm>
                <a:off x="1897182" y="5434863"/>
                <a:ext cx="357188" cy="627063"/>
                <a:chOff x="2031389" y="4340768"/>
                <a:chExt cx="357188" cy="627063"/>
              </a:xfrm>
            </p:grpSpPr>
            <p:sp>
              <p:nvSpPr>
                <p:cNvPr id="3755" name="Google Shape;3755;p37"/>
                <p:cNvSpPr/>
                <p:nvPr/>
              </p:nvSpPr>
              <p:spPr>
                <a:xfrm>
                  <a:off x="2031389" y="434076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6" name="Google Shape;3756;p37"/>
                <p:cNvSpPr/>
                <p:nvPr/>
              </p:nvSpPr>
              <p:spPr>
                <a:xfrm>
                  <a:off x="2056789" y="4369343"/>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7" name="Google Shape;3757;p37"/>
                <p:cNvSpPr/>
                <p:nvPr/>
              </p:nvSpPr>
              <p:spPr>
                <a:xfrm>
                  <a:off x="2056789" y="4369343"/>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8" name="Google Shape;3758;p37"/>
                <p:cNvSpPr/>
                <p:nvPr/>
              </p:nvSpPr>
              <p:spPr>
                <a:xfrm>
                  <a:off x="2031389" y="4634456"/>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9" name="Google Shape;3759;p37"/>
                <p:cNvSpPr/>
                <p:nvPr/>
              </p:nvSpPr>
              <p:spPr>
                <a:xfrm>
                  <a:off x="2056789" y="4663031"/>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0" name="Google Shape;3760;p37"/>
                <p:cNvSpPr/>
                <p:nvPr/>
              </p:nvSpPr>
              <p:spPr>
                <a:xfrm>
                  <a:off x="2056789" y="4663031"/>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3761" name="Google Shape;3761;p37"/>
            <p:cNvGrpSpPr/>
            <p:nvPr/>
          </p:nvGrpSpPr>
          <p:grpSpPr>
            <a:xfrm>
              <a:off x="132304" y="5071047"/>
              <a:ext cx="1051030" cy="1203325"/>
              <a:chOff x="4061465" y="3403600"/>
              <a:chExt cx="2688585" cy="3078163"/>
            </a:xfrm>
          </p:grpSpPr>
          <p:sp>
            <p:nvSpPr>
              <p:cNvPr id="3762" name="Google Shape;3762;p37"/>
              <p:cNvSpPr/>
              <p:nvPr/>
            </p:nvSpPr>
            <p:spPr>
              <a:xfrm>
                <a:off x="4071938" y="5254625"/>
                <a:ext cx="2678112" cy="122713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3" name="Google Shape;3763;p37"/>
              <p:cNvSpPr/>
              <p:nvPr/>
            </p:nvSpPr>
            <p:spPr>
              <a:xfrm>
                <a:off x="6513513" y="3403600"/>
                <a:ext cx="98425"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4" name="Google Shape;3764;p37"/>
              <p:cNvSpPr/>
              <p:nvPr/>
            </p:nvSpPr>
            <p:spPr>
              <a:xfrm>
                <a:off x="6143625" y="3403600"/>
                <a:ext cx="95250"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5" name="Google Shape;3765;p37"/>
              <p:cNvSpPr/>
              <p:nvPr/>
            </p:nvSpPr>
            <p:spPr>
              <a:xfrm>
                <a:off x="5773738" y="3403600"/>
                <a:ext cx="95250"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6" name="Google Shape;3766;p37"/>
              <p:cNvSpPr/>
              <p:nvPr/>
            </p:nvSpPr>
            <p:spPr>
              <a:xfrm>
                <a:off x="5399088" y="3403600"/>
                <a:ext cx="100012"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7" name="Google Shape;3767;p37"/>
              <p:cNvSpPr/>
              <p:nvPr/>
            </p:nvSpPr>
            <p:spPr>
              <a:xfrm>
                <a:off x="5029200" y="3403600"/>
                <a:ext cx="100012"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8" name="Google Shape;3768;p37"/>
              <p:cNvSpPr/>
              <p:nvPr/>
            </p:nvSpPr>
            <p:spPr>
              <a:xfrm>
                <a:off x="4659313" y="3403600"/>
                <a:ext cx="95250"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9" name="Google Shape;3769;p37"/>
              <p:cNvSpPr/>
              <p:nvPr/>
            </p:nvSpPr>
            <p:spPr>
              <a:xfrm>
                <a:off x="4061465" y="3403600"/>
                <a:ext cx="236537" cy="18669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0" name="Google Shape;3770;p37"/>
              <p:cNvSpPr/>
              <p:nvPr/>
            </p:nvSpPr>
            <p:spPr>
              <a:xfrm>
                <a:off x="4071938" y="4289425"/>
                <a:ext cx="2678112"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1" name="Google Shape;3771;p37"/>
              <p:cNvSpPr/>
              <p:nvPr/>
            </p:nvSpPr>
            <p:spPr>
              <a:xfrm>
                <a:off x="5445125" y="4014788"/>
                <a:ext cx="1304925"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2" name="Google Shape;3772;p37"/>
              <p:cNvSpPr/>
              <p:nvPr/>
            </p:nvSpPr>
            <p:spPr>
              <a:xfrm>
                <a:off x="5445125" y="3738563"/>
                <a:ext cx="1304925"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3" name="Google Shape;3773;p37"/>
              <p:cNvSpPr/>
              <p:nvPr/>
            </p:nvSpPr>
            <p:spPr>
              <a:xfrm>
                <a:off x="4071938" y="4541838"/>
                <a:ext cx="2678112"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4" name="Google Shape;3774;p37"/>
              <p:cNvSpPr/>
              <p:nvPr/>
            </p:nvSpPr>
            <p:spPr>
              <a:xfrm>
                <a:off x="4071938" y="4792663"/>
                <a:ext cx="2678112"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5" name="Google Shape;3775;p37"/>
              <p:cNvSpPr/>
              <p:nvPr/>
            </p:nvSpPr>
            <p:spPr>
              <a:xfrm>
                <a:off x="4071938" y="5045075"/>
                <a:ext cx="2678112"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6" name="Google Shape;3776;p37"/>
              <p:cNvSpPr/>
              <p:nvPr/>
            </p:nvSpPr>
            <p:spPr>
              <a:xfrm>
                <a:off x="5076825" y="3938588"/>
                <a:ext cx="331787" cy="37623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7" name="Google Shape;3777;p37"/>
              <p:cNvSpPr/>
              <p:nvPr/>
            </p:nvSpPr>
            <p:spPr>
              <a:xfrm>
                <a:off x="4706938" y="4314825"/>
                <a:ext cx="331787" cy="23018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8" name="Google Shape;3778;p37"/>
              <p:cNvSpPr/>
              <p:nvPr/>
            </p:nvSpPr>
            <p:spPr>
              <a:xfrm>
                <a:off x="5473700" y="4805363"/>
                <a:ext cx="331787" cy="49053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779" name="Google Shape;3779;p37"/>
            <p:cNvGrpSpPr/>
            <p:nvPr/>
          </p:nvGrpSpPr>
          <p:grpSpPr>
            <a:xfrm>
              <a:off x="2456381" y="5626592"/>
              <a:ext cx="1343686" cy="647780"/>
              <a:chOff x="2633799" y="5558352"/>
              <a:chExt cx="1343686" cy="647780"/>
            </a:xfrm>
          </p:grpSpPr>
          <p:sp>
            <p:nvSpPr>
              <p:cNvPr id="3780" name="Google Shape;3780;p37"/>
              <p:cNvSpPr/>
              <p:nvPr/>
            </p:nvSpPr>
            <p:spPr>
              <a:xfrm>
                <a:off x="2633799"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1" name="Google Shape;3781;p37"/>
              <p:cNvSpPr/>
              <p:nvPr/>
            </p:nvSpPr>
            <p:spPr>
              <a:xfrm>
                <a:off x="3330944"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2" name="Google Shape;3782;p37"/>
              <p:cNvSpPr/>
              <p:nvPr/>
            </p:nvSpPr>
            <p:spPr>
              <a:xfrm>
                <a:off x="2636071"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3" name="Google Shape;3783;p37"/>
              <p:cNvSpPr/>
              <p:nvPr/>
            </p:nvSpPr>
            <p:spPr>
              <a:xfrm>
                <a:off x="3333216"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784" name="Google Shape;3784;p37"/>
            <p:cNvGrpSpPr/>
            <p:nvPr/>
          </p:nvGrpSpPr>
          <p:grpSpPr>
            <a:xfrm>
              <a:off x="3848793" y="5626592"/>
              <a:ext cx="1341414" cy="647780"/>
              <a:chOff x="2633799" y="5558352"/>
              <a:chExt cx="1341414" cy="647780"/>
            </a:xfrm>
          </p:grpSpPr>
          <p:sp>
            <p:nvSpPr>
              <p:cNvPr id="3785" name="Google Shape;3785;p37"/>
              <p:cNvSpPr/>
              <p:nvPr/>
            </p:nvSpPr>
            <p:spPr>
              <a:xfrm>
                <a:off x="2633799"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6" name="Google Shape;3786;p37"/>
              <p:cNvSpPr/>
              <p:nvPr/>
            </p:nvSpPr>
            <p:spPr>
              <a:xfrm>
                <a:off x="3330944" y="5910921"/>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7" name="Google Shape;3787;p37"/>
              <p:cNvSpPr/>
              <p:nvPr/>
            </p:nvSpPr>
            <p:spPr>
              <a:xfrm>
                <a:off x="2636071" y="5558352"/>
                <a:ext cx="644269" cy="29521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3788" name="Google Shape;3788;p37"/>
          <p:cNvGrpSpPr/>
          <p:nvPr/>
        </p:nvGrpSpPr>
        <p:grpSpPr>
          <a:xfrm>
            <a:off x="3682645" y="3350087"/>
            <a:ext cx="2450483" cy="3022267"/>
            <a:chOff x="7329036" y="2143295"/>
            <a:chExt cx="3589819" cy="4427450"/>
          </a:xfrm>
        </p:grpSpPr>
        <p:sp>
          <p:nvSpPr>
            <p:cNvPr id="3789" name="Google Shape;3789;p37"/>
            <p:cNvSpPr/>
            <p:nvPr/>
          </p:nvSpPr>
          <p:spPr>
            <a:xfrm>
              <a:off x="7329036" y="2143295"/>
              <a:ext cx="3374437" cy="3374437"/>
            </a:xfrm>
            <a:custGeom>
              <a:rect b="b" l="l" r="r" t="t"/>
              <a:pathLst>
                <a:path extrusionOk="0" h="469" w="466">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0" name="Google Shape;3790;p37"/>
            <p:cNvSpPr/>
            <p:nvPr/>
          </p:nvSpPr>
          <p:spPr>
            <a:xfrm>
              <a:off x="7999136" y="6139967"/>
              <a:ext cx="239321" cy="239321"/>
            </a:xfrm>
            <a:custGeom>
              <a:rect b="b" l="l" r="r" t="t"/>
              <a:pathLst>
                <a:path extrusionOk="0" h="32" w="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1" name="Google Shape;3791;p37"/>
            <p:cNvSpPr/>
            <p:nvPr/>
          </p:nvSpPr>
          <p:spPr>
            <a:xfrm>
              <a:off x="8262396" y="6211756"/>
              <a:ext cx="119668" cy="95728"/>
            </a:xfrm>
            <a:custGeom>
              <a:rect b="b" l="l" r="r" t="t"/>
              <a:pathLst>
                <a:path extrusionOk="0" h="15" w="18">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2" name="Google Shape;3792;p37"/>
            <p:cNvSpPr/>
            <p:nvPr/>
          </p:nvSpPr>
          <p:spPr>
            <a:xfrm>
              <a:off x="7688025" y="2215099"/>
              <a:ext cx="1555596" cy="646175"/>
            </a:xfrm>
            <a:custGeom>
              <a:rect b="b" l="l" r="r" t="t"/>
              <a:pathLst>
                <a:path extrusionOk="0" h="90" w="217">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3" name="Google Shape;3793;p37"/>
            <p:cNvSpPr/>
            <p:nvPr/>
          </p:nvSpPr>
          <p:spPr>
            <a:xfrm>
              <a:off x="9554731" y="2215099"/>
              <a:ext cx="957285" cy="646175"/>
            </a:xfrm>
            <a:custGeom>
              <a:rect b="b" l="l" r="r" t="t"/>
              <a:pathLst>
                <a:path extrusionOk="0" h="89" w="136">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4" name="Google Shape;3794;p37"/>
            <p:cNvSpPr/>
            <p:nvPr/>
          </p:nvSpPr>
          <p:spPr>
            <a:xfrm>
              <a:off x="9195742" y="3028791"/>
              <a:ext cx="406854" cy="287185"/>
            </a:xfrm>
            <a:custGeom>
              <a:rect b="b" l="l" r="r" t="t"/>
              <a:pathLst>
                <a:path extrusionOk="0" h="39" w="58">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5" name="Google Shape;3795;p37"/>
            <p:cNvSpPr/>
            <p:nvPr/>
          </p:nvSpPr>
          <p:spPr>
            <a:xfrm>
              <a:off x="7496568" y="2980927"/>
              <a:ext cx="95729" cy="670099"/>
            </a:xfrm>
            <a:custGeom>
              <a:rect b="b" l="l" r="r" t="t"/>
              <a:pathLst>
                <a:path extrusionOk="0" h="95" w="12">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6" name="Google Shape;3796;p37"/>
            <p:cNvSpPr/>
            <p:nvPr/>
          </p:nvSpPr>
          <p:spPr>
            <a:xfrm>
              <a:off x="9243606" y="4775828"/>
              <a:ext cx="311125" cy="119668"/>
            </a:xfrm>
            <a:custGeom>
              <a:rect b="b" l="l" r="r" t="t"/>
              <a:pathLst>
                <a:path extrusionOk="0" h="16" w="44">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7" name="Google Shape;3797;p37"/>
            <p:cNvSpPr/>
            <p:nvPr/>
          </p:nvSpPr>
          <p:spPr>
            <a:xfrm>
              <a:off x="9219682" y="4464718"/>
              <a:ext cx="335050" cy="119668"/>
            </a:xfrm>
            <a:custGeom>
              <a:rect b="b" l="l" r="r" t="t"/>
              <a:pathLst>
                <a:path extrusionOk="0" h="17" w="45">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8" name="Google Shape;3798;p37"/>
            <p:cNvSpPr/>
            <p:nvPr/>
          </p:nvSpPr>
          <p:spPr>
            <a:xfrm>
              <a:off x="9243606" y="3866408"/>
              <a:ext cx="311125" cy="119668"/>
            </a:xfrm>
            <a:custGeom>
              <a:rect b="b" l="l" r="r" t="t"/>
              <a:pathLst>
                <a:path extrusionOk="0" h="17" w="44">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9" name="Google Shape;3799;p37"/>
            <p:cNvSpPr/>
            <p:nvPr/>
          </p:nvSpPr>
          <p:spPr>
            <a:xfrm>
              <a:off x="9243606" y="4177533"/>
              <a:ext cx="311125" cy="119668"/>
            </a:xfrm>
            <a:custGeom>
              <a:rect b="b" l="l" r="r" t="t"/>
              <a:pathLst>
                <a:path extrusionOk="0" h="17" w="44">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0" name="Google Shape;3800;p37"/>
            <p:cNvSpPr/>
            <p:nvPr/>
          </p:nvSpPr>
          <p:spPr>
            <a:xfrm>
              <a:off x="9219682" y="3555298"/>
              <a:ext cx="335050" cy="119668"/>
            </a:xfrm>
            <a:custGeom>
              <a:rect b="b" l="l" r="r" t="t"/>
              <a:pathLst>
                <a:path extrusionOk="0" h="17" w="45">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1" name="Google Shape;3801;p37"/>
            <p:cNvSpPr/>
            <p:nvPr/>
          </p:nvSpPr>
          <p:spPr>
            <a:xfrm>
              <a:off x="9195742" y="4799768"/>
              <a:ext cx="167532" cy="215397"/>
            </a:xfrm>
            <a:custGeom>
              <a:rect b="b" l="l" r="r" t="t"/>
              <a:pathLst>
                <a:path extrusionOk="0" h="33" w="2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2" name="Google Shape;3802;p37"/>
            <p:cNvSpPr/>
            <p:nvPr/>
          </p:nvSpPr>
          <p:spPr>
            <a:xfrm>
              <a:off x="9195742" y="3579222"/>
              <a:ext cx="167532" cy="239321"/>
            </a:xfrm>
            <a:custGeom>
              <a:rect b="b" l="l" r="r" t="t"/>
              <a:pathLst>
                <a:path extrusionOk="0" h="33" w="2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3" name="Google Shape;3803;p37"/>
            <p:cNvSpPr/>
            <p:nvPr/>
          </p:nvSpPr>
          <p:spPr>
            <a:xfrm>
              <a:off x="9195742" y="4177533"/>
              <a:ext cx="167532" cy="239321"/>
            </a:xfrm>
            <a:custGeom>
              <a:rect b="b" l="l" r="r" t="t"/>
              <a:pathLst>
                <a:path extrusionOk="0" h="34" w="23">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4" name="Google Shape;3804;p37"/>
            <p:cNvSpPr/>
            <p:nvPr/>
          </p:nvSpPr>
          <p:spPr>
            <a:xfrm>
              <a:off x="9195742" y="4488643"/>
              <a:ext cx="167532" cy="239321"/>
            </a:xfrm>
            <a:custGeom>
              <a:rect b="b" l="l" r="r" t="t"/>
              <a:pathLst>
                <a:path extrusionOk="0" h="34" w="23">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5" name="Google Shape;3805;p37"/>
            <p:cNvSpPr/>
            <p:nvPr/>
          </p:nvSpPr>
          <p:spPr>
            <a:xfrm>
              <a:off x="9195742" y="5086953"/>
              <a:ext cx="167532" cy="239321"/>
            </a:xfrm>
            <a:custGeom>
              <a:rect b="b" l="l" r="r" t="t"/>
              <a:pathLst>
                <a:path extrusionOk="0" h="33" w="2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6" name="Google Shape;3806;p37"/>
            <p:cNvSpPr/>
            <p:nvPr/>
          </p:nvSpPr>
          <p:spPr>
            <a:xfrm>
              <a:off x="9411139" y="4488643"/>
              <a:ext cx="167532" cy="239321"/>
            </a:xfrm>
            <a:custGeom>
              <a:rect b="b" l="l" r="r" t="t"/>
              <a:pathLst>
                <a:path extrusionOk="0" h="34" w="23">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7" name="Google Shape;3807;p37"/>
            <p:cNvSpPr/>
            <p:nvPr/>
          </p:nvSpPr>
          <p:spPr>
            <a:xfrm>
              <a:off x="9411139" y="3890347"/>
              <a:ext cx="167532" cy="239321"/>
            </a:xfrm>
            <a:custGeom>
              <a:rect b="b" l="l" r="r" t="t"/>
              <a:pathLst>
                <a:path extrusionOk="0" h="34" w="23">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8" name="Google Shape;3808;p37"/>
            <p:cNvSpPr/>
            <p:nvPr/>
          </p:nvSpPr>
          <p:spPr>
            <a:xfrm>
              <a:off x="9411139" y="4177533"/>
              <a:ext cx="167532" cy="239321"/>
            </a:xfrm>
            <a:custGeom>
              <a:rect b="b" l="l" r="r" t="t"/>
              <a:pathLst>
                <a:path extrusionOk="0" h="34" w="23">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9" name="Google Shape;3809;p37"/>
            <p:cNvSpPr/>
            <p:nvPr/>
          </p:nvSpPr>
          <p:spPr>
            <a:xfrm>
              <a:off x="9195742" y="3890347"/>
              <a:ext cx="167532" cy="239321"/>
            </a:xfrm>
            <a:custGeom>
              <a:rect b="b" l="l" r="r" t="t"/>
              <a:pathLst>
                <a:path extrusionOk="0" h="34" w="23">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0" name="Google Shape;3810;p37"/>
            <p:cNvSpPr/>
            <p:nvPr/>
          </p:nvSpPr>
          <p:spPr>
            <a:xfrm>
              <a:off x="9243606" y="5086953"/>
              <a:ext cx="311125" cy="95728"/>
            </a:xfrm>
            <a:custGeom>
              <a:rect b="b" l="l" r="r" t="t"/>
              <a:pathLst>
                <a:path extrusionOk="0" h="16" w="43">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1" name="Google Shape;3811;p37"/>
            <p:cNvSpPr/>
            <p:nvPr/>
          </p:nvSpPr>
          <p:spPr>
            <a:xfrm>
              <a:off x="9411139" y="4799768"/>
              <a:ext cx="167532" cy="215397"/>
            </a:xfrm>
            <a:custGeom>
              <a:rect b="b" l="l" r="r" t="t"/>
              <a:pathLst>
                <a:path extrusionOk="0" h="33" w="22">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2" name="Google Shape;3812;p37"/>
            <p:cNvSpPr/>
            <p:nvPr/>
          </p:nvSpPr>
          <p:spPr>
            <a:xfrm>
              <a:off x="9411139" y="5086953"/>
              <a:ext cx="167532" cy="239321"/>
            </a:xfrm>
            <a:custGeom>
              <a:rect b="b" l="l" r="r" t="t"/>
              <a:pathLst>
                <a:path extrusionOk="0" h="33" w="22">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3" name="Google Shape;3813;p37"/>
            <p:cNvSpPr/>
            <p:nvPr/>
          </p:nvSpPr>
          <p:spPr>
            <a:xfrm>
              <a:off x="9411139" y="3579222"/>
              <a:ext cx="167532" cy="239321"/>
            </a:xfrm>
            <a:custGeom>
              <a:rect b="b" l="l" r="r" t="t"/>
              <a:pathLst>
                <a:path extrusionOk="0" h="34" w="23">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4" name="Google Shape;3814;p37"/>
            <p:cNvSpPr/>
            <p:nvPr/>
          </p:nvSpPr>
          <p:spPr>
            <a:xfrm>
              <a:off x="9243606" y="3722815"/>
              <a:ext cx="287186" cy="119668"/>
            </a:xfrm>
            <a:custGeom>
              <a:rect b="b" l="l" r="r" t="t"/>
              <a:pathLst>
                <a:path extrusionOk="0" h="16" w="42">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5" name="Google Shape;3815;p37"/>
            <p:cNvSpPr/>
            <p:nvPr/>
          </p:nvSpPr>
          <p:spPr>
            <a:xfrm>
              <a:off x="9243606" y="4010000"/>
              <a:ext cx="311125" cy="119668"/>
            </a:xfrm>
            <a:custGeom>
              <a:rect b="b" l="l" r="r" t="t"/>
              <a:pathLst>
                <a:path extrusionOk="0" h="18" w="43">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6" name="Google Shape;3816;p37"/>
            <p:cNvSpPr/>
            <p:nvPr/>
          </p:nvSpPr>
          <p:spPr>
            <a:xfrm>
              <a:off x="9243606" y="4632236"/>
              <a:ext cx="311125" cy="95728"/>
            </a:xfrm>
            <a:custGeom>
              <a:rect b="b" l="l" r="r" t="t"/>
              <a:pathLst>
                <a:path extrusionOk="0" h="15" w="44">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7" name="Google Shape;3817;p37"/>
            <p:cNvSpPr/>
            <p:nvPr/>
          </p:nvSpPr>
          <p:spPr>
            <a:xfrm>
              <a:off x="9243606" y="4297186"/>
              <a:ext cx="287186" cy="143593"/>
            </a:xfrm>
            <a:custGeom>
              <a:rect b="b" l="l" r="r" t="t"/>
              <a:pathLst>
                <a:path extrusionOk="0" h="18" w="41">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8" name="Google Shape;3818;p37"/>
            <p:cNvSpPr/>
            <p:nvPr/>
          </p:nvSpPr>
          <p:spPr>
            <a:xfrm>
              <a:off x="9243606" y="4919421"/>
              <a:ext cx="287186" cy="119668"/>
            </a:xfrm>
            <a:custGeom>
              <a:rect b="b" l="l" r="r" t="t"/>
              <a:pathLst>
                <a:path extrusionOk="0" h="18" w="41">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9" name="Google Shape;3819;p37"/>
            <p:cNvSpPr/>
            <p:nvPr/>
          </p:nvSpPr>
          <p:spPr>
            <a:xfrm>
              <a:off x="9243606" y="5230546"/>
              <a:ext cx="311125" cy="95728"/>
            </a:xfrm>
            <a:custGeom>
              <a:rect b="b" l="l" r="r" t="t"/>
              <a:pathLst>
                <a:path extrusionOk="0" h="15" w="42">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0" name="Google Shape;3820;p37"/>
            <p:cNvSpPr/>
            <p:nvPr/>
          </p:nvSpPr>
          <p:spPr>
            <a:xfrm>
              <a:off x="9291470" y="2621937"/>
              <a:ext cx="191457" cy="71804"/>
            </a:xfrm>
            <a:custGeom>
              <a:rect b="b" l="l" r="r" t="t"/>
              <a:pathLst>
                <a:path extrusionOk="0" h="10" w="26">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1" name="Google Shape;3821;p37"/>
            <p:cNvSpPr/>
            <p:nvPr/>
          </p:nvSpPr>
          <p:spPr>
            <a:xfrm>
              <a:off x="9291470" y="2406556"/>
              <a:ext cx="191457" cy="71804"/>
            </a:xfrm>
            <a:custGeom>
              <a:rect b="b" l="l" r="r" t="t"/>
              <a:pathLst>
                <a:path extrusionOk="0" h="11" w="25">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2" name="Google Shape;3822;p37"/>
            <p:cNvSpPr/>
            <p:nvPr/>
          </p:nvSpPr>
          <p:spPr>
            <a:xfrm>
              <a:off x="9267546" y="2215099"/>
              <a:ext cx="119668" cy="167532"/>
            </a:xfrm>
            <a:custGeom>
              <a:rect b="b" l="l" r="r" t="t"/>
              <a:pathLst>
                <a:path extrusionOk="0" h="21" w="15">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3" name="Google Shape;3823;p37"/>
            <p:cNvSpPr/>
            <p:nvPr/>
          </p:nvSpPr>
          <p:spPr>
            <a:xfrm>
              <a:off x="9267546" y="2621937"/>
              <a:ext cx="95729" cy="143593"/>
            </a:xfrm>
            <a:custGeom>
              <a:rect b="b" l="l" r="r" t="t"/>
              <a:pathLst>
                <a:path extrusionOk="0" h="20" w="14">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4" name="Google Shape;3824;p37"/>
            <p:cNvSpPr/>
            <p:nvPr/>
          </p:nvSpPr>
          <p:spPr>
            <a:xfrm>
              <a:off x="9291470" y="2717666"/>
              <a:ext cx="191457" cy="71804"/>
            </a:xfrm>
            <a:custGeom>
              <a:rect b="b" l="l" r="r" t="t"/>
              <a:pathLst>
                <a:path extrusionOk="0" h="10" w="25">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5" name="Google Shape;3825;p37"/>
            <p:cNvSpPr/>
            <p:nvPr/>
          </p:nvSpPr>
          <p:spPr>
            <a:xfrm>
              <a:off x="9267546" y="2430480"/>
              <a:ext cx="95729" cy="143593"/>
            </a:xfrm>
            <a:custGeom>
              <a:rect b="b" l="l" r="r" t="t"/>
              <a:pathLst>
                <a:path extrusionOk="0" h="21" w="14">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6" name="Google Shape;3826;p37"/>
            <p:cNvSpPr/>
            <p:nvPr/>
          </p:nvSpPr>
          <p:spPr>
            <a:xfrm>
              <a:off x="9291470" y="2310827"/>
              <a:ext cx="191457" cy="71804"/>
            </a:xfrm>
            <a:custGeom>
              <a:rect b="b" l="l" r="r" t="t"/>
              <a:pathLst>
                <a:path extrusionOk="0" h="11" w="26">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7" name="Google Shape;3827;p37"/>
            <p:cNvSpPr/>
            <p:nvPr/>
          </p:nvSpPr>
          <p:spPr>
            <a:xfrm>
              <a:off x="9291470" y="2526209"/>
              <a:ext cx="191457" cy="71804"/>
            </a:xfrm>
            <a:custGeom>
              <a:rect b="b" l="l" r="r" t="t"/>
              <a:pathLst>
                <a:path extrusionOk="0" h="10" w="26">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8" name="Google Shape;3828;p37"/>
            <p:cNvSpPr/>
            <p:nvPr/>
          </p:nvSpPr>
          <p:spPr>
            <a:xfrm>
              <a:off x="9291470" y="2215099"/>
              <a:ext cx="191457" cy="95728"/>
            </a:xfrm>
            <a:custGeom>
              <a:rect b="b" l="l" r="r" t="t"/>
              <a:pathLst>
                <a:path extrusionOk="0" h="13" w="27">
                  <a:moveTo>
                    <a:pt x="27" y="0"/>
                  </a:moveTo>
                  <a:cubicBezTo>
                    <a:pt x="13" y="13"/>
                    <a:pt x="12" y="13"/>
                    <a:pt x="0" y="0"/>
                  </a:cubicBezTo>
                  <a:cubicBezTo>
                    <a:pt x="9" y="0"/>
                    <a:pt x="17"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9" name="Google Shape;3829;p37"/>
            <p:cNvSpPr/>
            <p:nvPr/>
          </p:nvSpPr>
          <p:spPr>
            <a:xfrm>
              <a:off x="9411139" y="2621937"/>
              <a:ext cx="95729" cy="143593"/>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0" name="Google Shape;3830;p37"/>
            <p:cNvSpPr/>
            <p:nvPr/>
          </p:nvSpPr>
          <p:spPr>
            <a:xfrm>
              <a:off x="9411139" y="2430480"/>
              <a:ext cx="95729" cy="143593"/>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1" name="Google Shape;3831;p37"/>
            <p:cNvSpPr/>
            <p:nvPr/>
          </p:nvSpPr>
          <p:spPr>
            <a:xfrm>
              <a:off x="9411139" y="2215099"/>
              <a:ext cx="95729" cy="167532"/>
            </a:xfrm>
            <a:custGeom>
              <a:rect b="b" l="l" r="r" t="t"/>
              <a:pathLst>
                <a:path extrusionOk="0" h="21" w="15">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2" name="Google Shape;3832;p37"/>
            <p:cNvSpPr/>
            <p:nvPr/>
          </p:nvSpPr>
          <p:spPr>
            <a:xfrm>
              <a:off x="8956421" y="5804917"/>
              <a:ext cx="311125" cy="382914"/>
            </a:xfrm>
            <a:custGeom>
              <a:rect b="b" l="l" r="r" t="t"/>
              <a:pathLst>
                <a:path extrusionOk="0" h="52" w="4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3" name="Google Shape;3833;p37"/>
            <p:cNvSpPr/>
            <p:nvPr/>
          </p:nvSpPr>
          <p:spPr>
            <a:xfrm>
              <a:off x="10296620" y="6283560"/>
              <a:ext cx="478643" cy="119668"/>
            </a:xfrm>
            <a:custGeom>
              <a:rect b="b" l="l" r="r" t="t"/>
              <a:pathLst>
                <a:path extrusionOk="0" h="18" w="69">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4" name="Google Shape;3834;p37"/>
            <p:cNvSpPr/>
            <p:nvPr/>
          </p:nvSpPr>
          <p:spPr>
            <a:xfrm>
              <a:off x="8932496" y="5565596"/>
              <a:ext cx="478643" cy="358989"/>
            </a:xfrm>
            <a:custGeom>
              <a:rect b="b" l="l" r="r" t="t"/>
              <a:pathLst>
                <a:path extrusionOk="0" h="51" w="65">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5" name="Google Shape;3835;p37"/>
            <p:cNvSpPr/>
            <p:nvPr/>
          </p:nvSpPr>
          <p:spPr>
            <a:xfrm>
              <a:off x="10176967" y="6139967"/>
              <a:ext cx="478643" cy="119668"/>
            </a:xfrm>
            <a:custGeom>
              <a:rect b="b" l="l" r="r" t="t"/>
              <a:pathLst>
                <a:path extrusionOk="0" h="18" w="66">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6" name="Google Shape;3836;p37"/>
            <p:cNvSpPr/>
            <p:nvPr/>
          </p:nvSpPr>
          <p:spPr>
            <a:xfrm>
              <a:off x="9195742" y="5661324"/>
              <a:ext cx="287186" cy="335050"/>
            </a:xfrm>
            <a:custGeom>
              <a:rect b="b" l="l" r="r" t="t"/>
              <a:pathLst>
                <a:path extrusionOk="0" h="45" w="39">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7" name="Google Shape;3837;p37"/>
            <p:cNvSpPr/>
            <p:nvPr/>
          </p:nvSpPr>
          <p:spPr>
            <a:xfrm>
              <a:off x="9602596" y="5709189"/>
              <a:ext cx="311125" cy="335050"/>
            </a:xfrm>
            <a:custGeom>
              <a:rect b="b" l="l" r="r" t="t"/>
              <a:pathLst>
                <a:path extrusionOk="0" h="44" w="41">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8" name="Google Shape;3838;p37"/>
            <p:cNvSpPr/>
            <p:nvPr/>
          </p:nvSpPr>
          <p:spPr>
            <a:xfrm>
              <a:off x="9746188" y="6139967"/>
              <a:ext cx="454718" cy="239321"/>
            </a:xfrm>
            <a:custGeom>
              <a:rect b="b" l="l" r="r" t="t"/>
              <a:pathLst>
                <a:path extrusionOk="0" h="34" w="61">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9" name="Google Shape;3839;p37"/>
            <p:cNvSpPr/>
            <p:nvPr/>
          </p:nvSpPr>
          <p:spPr>
            <a:xfrm>
              <a:off x="10081238" y="5972434"/>
              <a:ext cx="430778" cy="167532"/>
            </a:xfrm>
            <a:custGeom>
              <a:rect b="b" l="l" r="r" t="t"/>
              <a:pathLst>
                <a:path extrusionOk="0" h="24" w="60">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0" name="Google Shape;3840;p37"/>
            <p:cNvSpPr/>
            <p:nvPr/>
          </p:nvSpPr>
          <p:spPr>
            <a:xfrm>
              <a:off x="9961570" y="5852781"/>
              <a:ext cx="430778" cy="143593"/>
            </a:xfrm>
            <a:custGeom>
              <a:rect b="b" l="l" r="r" t="t"/>
              <a:pathLst>
                <a:path extrusionOk="0" h="20" w="6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1" name="Google Shape;3841;p37"/>
            <p:cNvSpPr/>
            <p:nvPr/>
          </p:nvSpPr>
          <p:spPr>
            <a:xfrm>
              <a:off x="10057298" y="6092103"/>
              <a:ext cx="335050" cy="382914"/>
            </a:xfrm>
            <a:custGeom>
              <a:rect b="b" l="l" r="r" t="t"/>
              <a:pathLst>
                <a:path extrusionOk="0" h="52" w="49">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2" name="Google Shape;3842;p37"/>
            <p:cNvSpPr/>
            <p:nvPr/>
          </p:nvSpPr>
          <p:spPr>
            <a:xfrm>
              <a:off x="9626520" y="5996374"/>
              <a:ext cx="358989" cy="191457"/>
            </a:xfrm>
            <a:custGeom>
              <a:rect b="b" l="l" r="r" t="t"/>
              <a:pathLst>
                <a:path extrusionOk="0" h="25" w="50">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3" name="Google Shape;3843;p37"/>
            <p:cNvSpPr/>
            <p:nvPr/>
          </p:nvSpPr>
          <p:spPr>
            <a:xfrm>
              <a:off x="9411139" y="5589520"/>
              <a:ext cx="215397" cy="358989"/>
            </a:xfrm>
            <a:custGeom>
              <a:rect b="b" l="l" r="r" t="t"/>
              <a:pathLst>
                <a:path extrusionOk="0" h="50" w="31">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4" name="Google Shape;3844;p37"/>
            <p:cNvSpPr/>
            <p:nvPr/>
          </p:nvSpPr>
          <p:spPr>
            <a:xfrm>
              <a:off x="8429914" y="6163891"/>
              <a:ext cx="215397" cy="263261"/>
            </a:xfrm>
            <a:custGeom>
              <a:rect b="b" l="l" r="r" t="t"/>
              <a:pathLst>
                <a:path extrusionOk="0" h="38" w="30">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5" name="Google Shape;3845;p37"/>
            <p:cNvSpPr/>
            <p:nvPr/>
          </p:nvSpPr>
          <p:spPr>
            <a:xfrm>
              <a:off x="9794053" y="5780977"/>
              <a:ext cx="311125" cy="311125"/>
            </a:xfrm>
            <a:custGeom>
              <a:rect b="b" l="l" r="r" t="t"/>
              <a:pathLst>
                <a:path extrusionOk="0" h="42" w="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6" name="Google Shape;3846;p37"/>
            <p:cNvSpPr/>
            <p:nvPr/>
          </p:nvSpPr>
          <p:spPr>
            <a:xfrm>
              <a:off x="9698324" y="5733113"/>
              <a:ext cx="287186" cy="335050"/>
            </a:xfrm>
            <a:custGeom>
              <a:rect b="b" l="l" r="r" t="t"/>
              <a:pathLst>
                <a:path extrusionOk="0" h="49" w="3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7" name="Google Shape;3847;p37"/>
            <p:cNvSpPr/>
            <p:nvPr/>
          </p:nvSpPr>
          <p:spPr>
            <a:xfrm>
              <a:off x="9363274" y="5517732"/>
              <a:ext cx="526507" cy="263261"/>
            </a:xfrm>
            <a:custGeom>
              <a:rect b="b" l="l" r="r" t="t"/>
              <a:pathLst>
                <a:path extrusionOk="0" h="38" w="73">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8" name="Google Shape;3848;p37"/>
            <p:cNvSpPr/>
            <p:nvPr/>
          </p:nvSpPr>
          <p:spPr>
            <a:xfrm>
              <a:off x="9267546" y="5828842"/>
              <a:ext cx="167532" cy="239321"/>
            </a:xfrm>
            <a:custGeom>
              <a:rect b="b" l="l" r="r" t="t"/>
              <a:pathLst>
                <a:path extrusionOk="0" h="31" w="25">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9" name="Google Shape;3849;p37"/>
            <p:cNvSpPr/>
            <p:nvPr/>
          </p:nvSpPr>
          <p:spPr>
            <a:xfrm>
              <a:off x="10009434" y="6139967"/>
              <a:ext cx="143593" cy="191457"/>
            </a:xfrm>
            <a:custGeom>
              <a:rect b="b" l="l" r="r" t="t"/>
              <a:pathLst>
                <a:path extrusionOk="0" h="28" w="21">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0" name="Google Shape;3850;p37"/>
            <p:cNvSpPr/>
            <p:nvPr/>
          </p:nvSpPr>
          <p:spPr>
            <a:xfrm>
              <a:off x="8070924" y="5398064"/>
              <a:ext cx="1914570" cy="741903"/>
            </a:xfrm>
            <a:custGeom>
              <a:rect b="b" l="l" r="r" t="t"/>
              <a:pathLst>
                <a:path extrusionOk="0" h="105" w="26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1" name="Google Shape;3851;p37"/>
            <p:cNvSpPr/>
            <p:nvPr/>
          </p:nvSpPr>
          <p:spPr>
            <a:xfrm>
              <a:off x="7975196" y="5780977"/>
              <a:ext cx="2943659" cy="789768"/>
            </a:xfrm>
            <a:custGeom>
              <a:rect b="b" l="l" r="r" t="t"/>
              <a:pathLst>
                <a:path extrusionOk="0" h="111" w="409">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2" name="Google Shape;3852;p37"/>
            <p:cNvSpPr/>
            <p:nvPr/>
          </p:nvSpPr>
          <p:spPr>
            <a:xfrm>
              <a:off x="8860692" y="5685249"/>
              <a:ext cx="957285" cy="454718"/>
            </a:xfrm>
            <a:custGeom>
              <a:rect b="b" l="l" r="r" t="t"/>
              <a:pathLst>
                <a:path extrusionOk="0" h="63" w="131">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3" name="Google Shape;3853;p37"/>
            <p:cNvSpPr/>
            <p:nvPr/>
          </p:nvSpPr>
          <p:spPr>
            <a:xfrm>
              <a:off x="9339335" y="5541656"/>
              <a:ext cx="741903" cy="454718"/>
            </a:xfrm>
            <a:custGeom>
              <a:rect b="b" l="l" r="r" t="t"/>
              <a:pathLst>
                <a:path extrusionOk="0" h="65" w="102">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4" name="Google Shape;3854;p37"/>
            <p:cNvSpPr/>
            <p:nvPr/>
          </p:nvSpPr>
          <p:spPr>
            <a:xfrm>
              <a:off x="8453838" y="5876706"/>
              <a:ext cx="502582" cy="335050"/>
            </a:xfrm>
            <a:custGeom>
              <a:rect b="b" l="l" r="r" t="t"/>
              <a:pathLst>
                <a:path extrusionOk="0" h="46" w="70">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5" name="Google Shape;3855;p37"/>
            <p:cNvSpPr/>
            <p:nvPr/>
          </p:nvSpPr>
          <p:spPr>
            <a:xfrm>
              <a:off x="7879467" y="5804917"/>
              <a:ext cx="382914" cy="287185"/>
            </a:xfrm>
            <a:custGeom>
              <a:rect b="b" l="l" r="r" t="t"/>
              <a:pathLst>
                <a:path extrusionOk="0" h="41" w="55">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6" name="Google Shape;3856;p37"/>
            <p:cNvSpPr/>
            <p:nvPr/>
          </p:nvSpPr>
          <p:spPr>
            <a:xfrm>
              <a:off x="7711950" y="5661324"/>
              <a:ext cx="502582" cy="526507"/>
            </a:xfrm>
            <a:custGeom>
              <a:rect b="b" l="l" r="r" t="t"/>
              <a:pathLst>
                <a:path extrusionOk="0" h="74" w="69">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7" name="Google Shape;3857;p37"/>
            <p:cNvSpPr/>
            <p:nvPr/>
          </p:nvSpPr>
          <p:spPr>
            <a:xfrm>
              <a:off x="7807679" y="5828842"/>
              <a:ext cx="358989" cy="311125"/>
            </a:xfrm>
            <a:custGeom>
              <a:rect b="b" l="l" r="r" t="t"/>
              <a:pathLst>
                <a:path extrusionOk="0" h="43" w="50">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8" name="Google Shape;3858;p37"/>
            <p:cNvSpPr/>
            <p:nvPr/>
          </p:nvSpPr>
          <p:spPr>
            <a:xfrm>
              <a:off x="7855543" y="5733113"/>
              <a:ext cx="311125" cy="95728"/>
            </a:xfrm>
            <a:custGeom>
              <a:rect b="b" l="l" r="r" t="t"/>
              <a:pathLst>
                <a:path extrusionOk="0" h="14" w="4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9" name="Google Shape;3859;p37"/>
            <p:cNvSpPr/>
            <p:nvPr/>
          </p:nvSpPr>
          <p:spPr>
            <a:xfrm>
              <a:off x="8094864" y="5709189"/>
              <a:ext cx="239321" cy="382914"/>
            </a:xfrm>
            <a:custGeom>
              <a:rect b="b" l="l" r="r" t="t"/>
              <a:pathLst>
                <a:path extrusionOk="0" h="52" w="3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0" name="Google Shape;3860;p37"/>
            <p:cNvSpPr/>
            <p:nvPr/>
          </p:nvSpPr>
          <p:spPr>
            <a:xfrm>
              <a:off x="9482761" y="5733113"/>
              <a:ext cx="215397" cy="119668"/>
            </a:xfrm>
            <a:custGeom>
              <a:rect b="b" l="l" r="r" t="t"/>
              <a:pathLst>
                <a:path extrusionOk="0" h="18" w="31">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1" name="Google Shape;3861;p37"/>
            <p:cNvSpPr/>
            <p:nvPr/>
          </p:nvSpPr>
          <p:spPr>
            <a:xfrm>
              <a:off x="9602414" y="5828842"/>
              <a:ext cx="119668" cy="71804"/>
            </a:xfrm>
            <a:custGeom>
              <a:rect b="b" l="l" r="r" t="t"/>
              <a:pathLst>
                <a:path extrusionOk="0" h="11" w="17">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2" name="Google Shape;3862;p37"/>
            <p:cNvSpPr/>
            <p:nvPr/>
          </p:nvSpPr>
          <p:spPr>
            <a:xfrm>
              <a:off x="9506686" y="5876706"/>
              <a:ext cx="23940" cy="23940"/>
            </a:xfrm>
            <a:custGeom>
              <a:rect b="b" l="l" r="r" t="t"/>
              <a:pathLst>
                <a:path extrusionOk="0" h="4" w="3">
                  <a:moveTo>
                    <a:pt x="1" y="0"/>
                  </a:moveTo>
                  <a:cubicBezTo>
                    <a:pt x="1" y="1"/>
                    <a:pt x="2" y="3"/>
                    <a:pt x="3" y="4"/>
                  </a:cubicBezTo>
                  <a:cubicBezTo>
                    <a:pt x="1" y="4"/>
                    <a:pt x="1" y="4"/>
                    <a:pt x="0" y="0"/>
                  </a:cubicBezTo>
                  <a:lnTo>
                    <a:pt x="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3" name="Google Shape;3863;p37"/>
            <p:cNvSpPr/>
            <p:nvPr/>
          </p:nvSpPr>
          <p:spPr>
            <a:xfrm>
              <a:off x="9770113" y="5852781"/>
              <a:ext cx="0" cy="47864"/>
            </a:xfrm>
            <a:custGeom>
              <a:rect b="b" l="l" r="r" t="t"/>
              <a:pathLst>
                <a:path extrusionOk="0" h="5" w="1">
                  <a:moveTo>
                    <a:pt x="0" y="0"/>
                  </a:moveTo>
                  <a:cubicBezTo>
                    <a:pt x="0" y="2"/>
                    <a:pt x="0" y="4"/>
                    <a:pt x="0" y="5"/>
                  </a:cubicBezTo>
                  <a:cubicBezTo>
                    <a:pt x="0" y="5"/>
                    <a:pt x="0" y="5"/>
                    <a:pt x="0" y="5"/>
                  </a:cubicBezTo>
                  <a:cubicBezTo>
                    <a:pt x="0" y="4"/>
                    <a:pt x="0" y="2"/>
                    <a:pt x="0" y="0"/>
                  </a:cubicBez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4" name="Google Shape;3864;p37"/>
            <p:cNvSpPr/>
            <p:nvPr/>
          </p:nvSpPr>
          <p:spPr>
            <a:xfrm>
              <a:off x="9435063" y="6163891"/>
              <a:ext cx="478643" cy="311125"/>
            </a:xfrm>
            <a:custGeom>
              <a:rect b="b" l="l" r="r" t="t"/>
              <a:pathLst>
                <a:path extrusionOk="0" h="44" w="6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5" name="Google Shape;3865;p37"/>
            <p:cNvSpPr/>
            <p:nvPr/>
          </p:nvSpPr>
          <p:spPr>
            <a:xfrm>
              <a:off x="9937630" y="5804917"/>
              <a:ext cx="957285" cy="717964"/>
            </a:xfrm>
            <a:custGeom>
              <a:rect b="b" l="l" r="r" t="t"/>
              <a:pathLst>
                <a:path extrusionOk="0" h="100" w="132">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6" name="Google Shape;3866;p37"/>
            <p:cNvSpPr/>
            <p:nvPr/>
          </p:nvSpPr>
          <p:spPr>
            <a:xfrm>
              <a:off x="8741024" y="6187831"/>
              <a:ext cx="430778" cy="358989"/>
            </a:xfrm>
            <a:custGeom>
              <a:rect b="b" l="l" r="r" t="t"/>
              <a:pathLst>
                <a:path extrusionOk="0" h="50" w="59">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7" name="Google Shape;3867;p37"/>
            <p:cNvSpPr/>
            <p:nvPr/>
          </p:nvSpPr>
          <p:spPr>
            <a:xfrm>
              <a:off x="9841902" y="6116027"/>
              <a:ext cx="430778" cy="287185"/>
            </a:xfrm>
            <a:custGeom>
              <a:rect b="b" l="l" r="r" t="t"/>
              <a:pathLst>
                <a:path extrusionOk="0" h="41" w="60">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8" name="Google Shape;3868;p37"/>
            <p:cNvSpPr/>
            <p:nvPr/>
          </p:nvSpPr>
          <p:spPr>
            <a:xfrm>
              <a:off x="8166653" y="6211756"/>
              <a:ext cx="263261" cy="239321"/>
            </a:xfrm>
            <a:custGeom>
              <a:rect b="b" l="l" r="r" t="t"/>
              <a:pathLst>
                <a:path extrusionOk="0" h="31" w="38">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9" name="Google Shape;3869;p37"/>
            <p:cNvSpPr/>
            <p:nvPr/>
          </p:nvSpPr>
          <p:spPr>
            <a:xfrm>
              <a:off x="9506852" y="6283560"/>
              <a:ext cx="430778" cy="263261"/>
            </a:xfrm>
            <a:custGeom>
              <a:rect b="b" l="l" r="r" t="t"/>
              <a:pathLst>
                <a:path extrusionOk="0" h="39" w="58">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0" name="Google Shape;3870;p37"/>
            <p:cNvSpPr/>
            <p:nvPr/>
          </p:nvSpPr>
          <p:spPr>
            <a:xfrm>
              <a:off x="10320544" y="6307484"/>
              <a:ext cx="358989" cy="95728"/>
            </a:xfrm>
            <a:custGeom>
              <a:rect b="b" l="l" r="r" t="t"/>
              <a:pathLst>
                <a:path extrusionOk="0" h="12" w="51">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1" name="Google Shape;3871;p37"/>
            <p:cNvSpPr/>
            <p:nvPr/>
          </p:nvSpPr>
          <p:spPr>
            <a:xfrm>
              <a:off x="10392348" y="6403213"/>
              <a:ext cx="382914" cy="71804"/>
            </a:xfrm>
            <a:custGeom>
              <a:rect b="b" l="l" r="r" t="t"/>
              <a:pathLst>
                <a:path extrusionOk="0" h="10" w="54">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2" name="Google Shape;3872;p37"/>
            <p:cNvSpPr/>
            <p:nvPr/>
          </p:nvSpPr>
          <p:spPr>
            <a:xfrm>
              <a:off x="10248755" y="6235695"/>
              <a:ext cx="358989" cy="71804"/>
            </a:xfrm>
            <a:custGeom>
              <a:rect b="b" l="l" r="r" t="t"/>
              <a:pathLst>
                <a:path extrusionOk="0" h="12" w="48">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3" name="Google Shape;3873;p37"/>
            <p:cNvSpPr/>
            <p:nvPr/>
          </p:nvSpPr>
          <p:spPr>
            <a:xfrm>
              <a:off x="10176952" y="6139967"/>
              <a:ext cx="335050" cy="71804"/>
            </a:xfrm>
            <a:custGeom>
              <a:rect b="b" l="l" r="r" t="t"/>
              <a:pathLst>
                <a:path extrusionOk="0" h="11" w="46">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4" name="Google Shape;3874;p37"/>
            <p:cNvSpPr/>
            <p:nvPr/>
          </p:nvSpPr>
          <p:spPr>
            <a:xfrm>
              <a:off x="10129087" y="6068163"/>
              <a:ext cx="311125" cy="71804"/>
            </a:xfrm>
            <a:custGeom>
              <a:rect b="b" l="l" r="r" t="t"/>
              <a:pathLst>
                <a:path extrusionOk="0" h="11" w="43">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5" name="Google Shape;3875;p37"/>
            <p:cNvSpPr/>
            <p:nvPr/>
          </p:nvSpPr>
          <p:spPr>
            <a:xfrm>
              <a:off x="9171802" y="6307484"/>
              <a:ext cx="358989" cy="239321"/>
            </a:xfrm>
            <a:custGeom>
              <a:rect b="b" l="l" r="r" t="t"/>
              <a:pathLst>
                <a:path extrusionOk="0" h="34" w="48">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6" name="Google Shape;3876;p37"/>
            <p:cNvSpPr/>
            <p:nvPr/>
          </p:nvSpPr>
          <p:spPr>
            <a:xfrm>
              <a:off x="9171802" y="6235695"/>
              <a:ext cx="311125" cy="239321"/>
            </a:xfrm>
            <a:custGeom>
              <a:rect b="b" l="l" r="r" t="t"/>
              <a:pathLst>
                <a:path extrusionOk="0" h="32" w="45">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7" name="Google Shape;3877;p37"/>
            <p:cNvSpPr/>
            <p:nvPr/>
          </p:nvSpPr>
          <p:spPr>
            <a:xfrm>
              <a:off x="9841902" y="6068163"/>
              <a:ext cx="287186" cy="143593"/>
            </a:xfrm>
            <a:custGeom>
              <a:rect b="b" l="l" r="r" t="t"/>
              <a:pathLst>
                <a:path extrusionOk="0" h="22" w="39">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8" name="Google Shape;3878;p37"/>
            <p:cNvSpPr/>
            <p:nvPr/>
          </p:nvSpPr>
          <p:spPr>
            <a:xfrm>
              <a:off x="10033359" y="6044238"/>
              <a:ext cx="239321" cy="239321"/>
            </a:xfrm>
            <a:custGeom>
              <a:rect b="b" l="l" r="r" t="t"/>
              <a:pathLst>
                <a:path extrusionOk="0" h="34" w="31">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9" name="Google Shape;3879;p37"/>
            <p:cNvSpPr/>
            <p:nvPr/>
          </p:nvSpPr>
          <p:spPr>
            <a:xfrm>
              <a:off x="10176952" y="6259620"/>
              <a:ext cx="239321" cy="215397"/>
            </a:xfrm>
            <a:custGeom>
              <a:rect b="b" l="l" r="r" t="t"/>
              <a:pathLst>
                <a:path extrusionOk="0" h="30" w="32">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0" name="Google Shape;3880;p37"/>
            <p:cNvSpPr/>
            <p:nvPr/>
          </p:nvSpPr>
          <p:spPr>
            <a:xfrm>
              <a:off x="9937630" y="6283560"/>
              <a:ext cx="502582" cy="239321"/>
            </a:xfrm>
            <a:custGeom>
              <a:rect b="b" l="l" r="r" t="t"/>
              <a:pathLst>
                <a:path extrusionOk="0" h="34" w="71">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1" name="Google Shape;3881;p37"/>
            <p:cNvSpPr/>
            <p:nvPr/>
          </p:nvSpPr>
          <p:spPr>
            <a:xfrm>
              <a:off x="9650445" y="6163891"/>
              <a:ext cx="191457" cy="143593"/>
            </a:xfrm>
            <a:custGeom>
              <a:rect b="b" l="l" r="r" t="t"/>
              <a:pathLst>
                <a:path extrusionOk="0" h="20" w="27">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2" name="Google Shape;3882;p37"/>
            <p:cNvSpPr/>
            <p:nvPr/>
          </p:nvSpPr>
          <p:spPr>
            <a:xfrm>
              <a:off x="10009434" y="6044238"/>
              <a:ext cx="143593" cy="191457"/>
            </a:xfrm>
            <a:custGeom>
              <a:rect b="b" l="l" r="r" t="t"/>
              <a:pathLst>
                <a:path extrusionOk="0" h="25" w="19">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3" name="Google Shape;3883;p37"/>
            <p:cNvSpPr/>
            <p:nvPr/>
          </p:nvSpPr>
          <p:spPr>
            <a:xfrm>
              <a:off x="8932481" y="5828842"/>
              <a:ext cx="526507" cy="215397"/>
            </a:xfrm>
            <a:custGeom>
              <a:rect b="b" l="l" r="r" t="t"/>
              <a:pathLst>
                <a:path extrusionOk="0" h="32" w="7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4" name="Google Shape;3884;p37"/>
            <p:cNvSpPr/>
            <p:nvPr/>
          </p:nvSpPr>
          <p:spPr>
            <a:xfrm>
              <a:off x="8567491" y="5972434"/>
              <a:ext cx="239321" cy="167532"/>
            </a:xfrm>
            <a:custGeom>
              <a:rect b="b" l="l" r="r" t="t"/>
              <a:pathLst>
                <a:path extrusionOk="0" h="23" w="34">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5" name="Google Shape;3885;p37"/>
            <p:cNvSpPr/>
            <p:nvPr/>
          </p:nvSpPr>
          <p:spPr>
            <a:xfrm>
              <a:off x="9004119" y="5852781"/>
              <a:ext cx="215397" cy="119668"/>
            </a:xfrm>
            <a:custGeom>
              <a:rect b="b" l="l" r="r" t="t"/>
              <a:pathLst>
                <a:path extrusionOk="0" h="17" w="30">
                  <a:moveTo>
                    <a:pt x="0" y="17"/>
                  </a:moveTo>
                  <a:cubicBezTo>
                    <a:pt x="4" y="11"/>
                    <a:pt x="8" y="5"/>
                    <a:pt x="12" y="0"/>
                  </a:cubicBezTo>
                  <a:cubicBezTo>
                    <a:pt x="18" y="3"/>
                    <a:pt x="24" y="7"/>
                    <a:pt x="30" y="10"/>
                  </a:cubicBezTo>
                  <a:cubicBezTo>
                    <a:pt x="20" y="12"/>
                    <a:pt x="10" y="15"/>
                    <a:pt x="0" y="1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6" name="Google Shape;3886;p37"/>
            <p:cNvSpPr/>
            <p:nvPr/>
          </p:nvSpPr>
          <p:spPr>
            <a:xfrm>
              <a:off x="9171636" y="5924570"/>
              <a:ext cx="215397" cy="71804"/>
            </a:xfrm>
            <a:custGeom>
              <a:rect b="b" l="l" r="r" t="t"/>
              <a:pathLst>
                <a:path extrusionOk="0" h="10" w="29">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7" name="Google Shape;3887;p37"/>
            <p:cNvSpPr/>
            <p:nvPr/>
          </p:nvSpPr>
          <p:spPr>
            <a:xfrm>
              <a:off x="9075908" y="5948510"/>
              <a:ext cx="71804" cy="95728"/>
            </a:xfrm>
            <a:custGeom>
              <a:rect b="b" l="l" r="r" t="t"/>
              <a:pathLst>
                <a:path extrusionOk="0" h="11" w="9">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8" name="Google Shape;3888;p37"/>
            <p:cNvSpPr/>
            <p:nvPr/>
          </p:nvSpPr>
          <p:spPr>
            <a:xfrm>
              <a:off x="8615355" y="5996374"/>
              <a:ext cx="119668" cy="47864"/>
            </a:xfrm>
            <a:custGeom>
              <a:rect b="b" l="l" r="r" t="t"/>
              <a:pathLst>
                <a:path extrusionOk="0" h="8" w="17">
                  <a:moveTo>
                    <a:pt x="0" y="8"/>
                  </a:moveTo>
                  <a:cubicBezTo>
                    <a:pt x="4" y="2"/>
                    <a:pt x="12" y="0"/>
                    <a:pt x="17" y="4"/>
                  </a:cubicBezTo>
                  <a:cubicBezTo>
                    <a:pt x="12" y="5"/>
                    <a:pt x="6" y="6"/>
                    <a:pt x="0" y="8"/>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9" name="Google Shape;3889;p37"/>
            <p:cNvSpPr/>
            <p:nvPr/>
          </p:nvSpPr>
          <p:spPr>
            <a:xfrm>
              <a:off x="8740858" y="6044238"/>
              <a:ext cx="71804" cy="71804"/>
            </a:xfrm>
            <a:custGeom>
              <a:rect b="b" l="l" r="r" t="t"/>
              <a:pathLst>
                <a:path extrusionOk="0" h="8" w="9">
                  <a:moveTo>
                    <a:pt x="7" y="0"/>
                  </a:moveTo>
                  <a:cubicBezTo>
                    <a:pt x="7" y="3"/>
                    <a:pt x="8" y="5"/>
                    <a:pt x="9" y="8"/>
                  </a:cubicBezTo>
                  <a:cubicBezTo>
                    <a:pt x="6" y="8"/>
                    <a:pt x="3" y="8"/>
                    <a:pt x="0" y="8"/>
                  </a:cubicBezTo>
                  <a:cubicBezTo>
                    <a:pt x="2" y="5"/>
                    <a:pt x="4" y="3"/>
                    <a:pt x="6" y="0"/>
                  </a:cubicBezTo>
                  <a:lnTo>
                    <a:pt x="7"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890" name="Google Shape;3890;p37"/>
          <p:cNvGrpSpPr/>
          <p:nvPr/>
        </p:nvGrpSpPr>
        <p:grpSpPr>
          <a:xfrm>
            <a:off x="4089120" y="3078116"/>
            <a:ext cx="1785937" cy="1164742"/>
            <a:chOff x="3630613" y="3859213"/>
            <a:chExt cx="912813" cy="595313"/>
          </a:xfrm>
        </p:grpSpPr>
        <p:sp>
          <p:nvSpPr>
            <p:cNvPr id="3891" name="Google Shape;3891;p37"/>
            <p:cNvSpPr/>
            <p:nvPr/>
          </p:nvSpPr>
          <p:spPr>
            <a:xfrm>
              <a:off x="3630613" y="3859213"/>
              <a:ext cx="912813" cy="363538"/>
            </a:xfrm>
            <a:custGeom>
              <a:rect b="b" l="l" r="r" t="t"/>
              <a:pathLst>
                <a:path extrusionOk="0" h="758" w="1912">
                  <a:moveTo>
                    <a:pt x="1912" y="758"/>
                  </a:moveTo>
                  <a:cubicBezTo>
                    <a:pt x="1904" y="758"/>
                    <a:pt x="1896" y="758"/>
                    <a:pt x="1887" y="758"/>
                  </a:cubicBezTo>
                  <a:cubicBezTo>
                    <a:pt x="1887" y="560"/>
                    <a:pt x="1887" y="363"/>
                    <a:pt x="1887" y="166"/>
                  </a:cubicBezTo>
                  <a:cubicBezTo>
                    <a:pt x="1875" y="166"/>
                    <a:pt x="1864" y="166"/>
                    <a:pt x="1853" y="166"/>
                  </a:cubicBezTo>
                  <a:cubicBezTo>
                    <a:pt x="1853" y="169"/>
                    <a:pt x="1853" y="171"/>
                    <a:pt x="1853" y="174"/>
                  </a:cubicBezTo>
                  <a:cubicBezTo>
                    <a:pt x="1853" y="244"/>
                    <a:pt x="1852" y="314"/>
                    <a:pt x="1853" y="384"/>
                  </a:cubicBezTo>
                  <a:cubicBezTo>
                    <a:pt x="1853" y="391"/>
                    <a:pt x="1851" y="397"/>
                    <a:pt x="1845" y="402"/>
                  </a:cubicBezTo>
                  <a:cubicBezTo>
                    <a:pt x="1830" y="417"/>
                    <a:pt x="1815" y="432"/>
                    <a:pt x="1800" y="447"/>
                  </a:cubicBezTo>
                  <a:cubicBezTo>
                    <a:pt x="1798" y="450"/>
                    <a:pt x="1796" y="454"/>
                    <a:pt x="1796" y="458"/>
                  </a:cubicBezTo>
                  <a:cubicBezTo>
                    <a:pt x="1796" y="555"/>
                    <a:pt x="1796" y="652"/>
                    <a:pt x="1796" y="749"/>
                  </a:cubicBezTo>
                  <a:cubicBezTo>
                    <a:pt x="1796" y="752"/>
                    <a:pt x="1796" y="754"/>
                    <a:pt x="1796" y="757"/>
                  </a:cubicBezTo>
                  <a:cubicBezTo>
                    <a:pt x="1780" y="757"/>
                    <a:pt x="1765" y="757"/>
                    <a:pt x="1749" y="757"/>
                  </a:cubicBezTo>
                  <a:cubicBezTo>
                    <a:pt x="1749" y="703"/>
                    <a:pt x="1749" y="648"/>
                    <a:pt x="1749" y="593"/>
                  </a:cubicBezTo>
                  <a:cubicBezTo>
                    <a:pt x="1715" y="593"/>
                    <a:pt x="1683" y="593"/>
                    <a:pt x="1649" y="593"/>
                  </a:cubicBezTo>
                  <a:cubicBezTo>
                    <a:pt x="1649" y="647"/>
                    <a:pt x="1649" y="702"/>
                    <a:pt x="1649" y="757"/>
                  </a:cubicBezTo>
                  <a:cubicBezTo>
                    <a:pt x="1636" y="757"/>
                    <a:pt x="1623" y="757"/>
                    <a:pt x="1609" y="757"/>
                  </a:cubicBezTo>
                  <a:cubicBezTo>
                    <a:pt x="1609" y="633"/>
                    <a:pt x="1609" y="508"/>
                    <a:pt x="1609" y="383"/>
                  </a:cubicBezTo>
                  <a:cubicBezTo>
                    <a:pt x="1598" y="383"/>
                    <a:pt x="1587" y="383"/>
                    <a:pt x="1575" y="383"/>
                  </a:cubicBezTo>
                  <a:cubicBezTo>
                    <a:pt x="1575" y="306"/>
                    <a:pt x="1575" y="231"/>
                    <a:pt x="1575" y="155"/>
                  </a:cubicBezTo>
                  <a:cubicBezTo>
                    <a:pt x="1564" y="155"/>
                    <a:pt x="1553" y="155"/>
                    <a:pt x="1541" y="155"/>
                  </a:cubicBezTo>
                  <a:cubicBezTo>
                    <a:pt x="1541" y="132"/>
                    <a:pt x="1541" y="109"/>
                    <a:pt x="1541" y="86"/>
                  </a:cubicBezTo>
                  <a:cubicBezTo>
                    <a:pt x="1528" y="86"/>
                    <a:pt x="1515" y="86"/>
                    <a:pt x="1502" y="86"/>
                  </a:cubicBezTo>
                  <a:cubicBezTo>
                    <a:pt x="1502" y="108"/>
                    <a:pt x="1502" y="130"/>
                    <a:pt x="1502" y="153"/>
                  </a:cubicBezTo>
                  <a:cubicBezTo>
                    <a:pt x="1489" y="153"/>
                    <a:pt x="1477" y="153"/>
                    <a:pt x="1465" y="153"/>
                  </a:cubicBezTo>
                  <a:cubicBezTo>
                    <a:pt x="1465" y="255"/>
                    <a:pt x="1465" y="357"/>
                    <a:pt x="1465" y="460"/>
                  </a:cubicBezTo>
                  <a:cubicBezTo>
                    <a:pt x="1453" y="460"/>
                    <a:pt x="1441" y="460"/>
                    <a:pt x="1429" y="460"/>
                  </a:cubicBezTo>
                  <a:cubicBezTo>
                    <a:pt x="1429" y="559"/>
                    <a:pt x="1429" y="658"/>
                    <a:pt x="1429" y="757"/>
                  </a:cubicBezTo>
                  <a:cubicBezTo>
                    <a:pt x="1412" y="757"/>
                    <a:pt x="1395" y="757"/>
                    <a:pt x="1378" y="757"/>
                  </a:cubicBezTo>
                  <a:cubicBezTo>
                    <a:pt x="1378" y="673"/>
                    <a:pt x="1378" y="589"/>
                    <a:pt x="1378" y="505"/>
                  </a:cubicBezTo>
                  <a:cubicBezTo>
                    <a:pt x="1354" y="505"/>
                    <a:pt x="1332" y="505"/>
                    <a:pt x="1308" y="505"/>
                  </a:cubicBezTo>
                  <a:cubicBezTo>
                    <a:pt x="1308" y="589"/>
                    <a:pt x="1308" y="673"/>
                    <a:pt x="1308" y="757"/>
                  </a:cubicBezTo>
                  <a:cubicBezTo>
                    <a:pt x="1292" y="757"/>
                    <a:pt x="1277" y="757"/>
                    <a:pt x="1261" y="757"/>
                  </a:cubicBezTo>
                  <a:cubicBezTo>
                    <a:pt x="1261" y="754"/>
                    <a:pt x="1261" y="752"/>
                    <a:pt x="1261" y="749"/>
                  </a:cubicBezTo>
                  <a:cubicBezTo>
                    <a:pt x="1261" y="711"/>
                    <a:pt x="1261" y="673"/>
                    <a:pt x="1261" y="635"/>
                  </a:cubicBezTo>
                  <a:cubicBezTo>
                    <a:pt x="1261" y="629"/>
                    <a:pt x="1260" y="625"/>
                    <a:pt x="1255" y="620"/>
                  </a:cubicBezTo>
                  <a:cubicBezTo>
                    <a:pt x="1225" y="591"/>
                    <a:pt x="1196" y="561"/>
                    <a:pt x="1165" y="530"/>
                  </a:cubicBezTo>
                  <a:cubicBezTo>
                    <a:pt x="1156" y="539"/>
                    <a:pt x="1147" y="548"/>
                    <a:pt x="1138" y="557"/>
                  </a:cubicBezTo>
                  <a:cubicBezTo>
                    <a:pt x="1117" y="579"/>
                    <a:pt x="1095" y="600"/>
                    <a:pt x="1074" y="622"/>
                  </a:cubicBezTo>
                  <a:cubicBezTo>
                    <a:pt x="1071" y="624"/>
                    <a:pt x="1070" y="628"/>
                    <a:pt x="1070" y="632"/>
                  </a:cubicBezTo>
                  <a:cubicBezTo>
                    <a:pt x="1069" y="671"/>
                    <a:pt x="1070" y="710"/>
                    <a:pt x="1070" y="749"/>
                  </a:cubicBezTo>
                  <a:cubicBezTo>
                    <a:pt x="1070" y="751"/>
                    <a:pt x="1070" y="754"/>
                    <a:pt x="1070" y="757"/>
                  </a:cubicBezTo>
                  <a:cubicBezTo>
                    <a:pt x="1050" y="757"/>
                    <a:pt x="1031" y="757"/>
                    <a:pt x="1011" y="757"/>
                  </a:cubicBezTo>
                  <a:cubicBezTo>
                    <a:pt x="1011" y="514"/>
                    <a:pt x="1011" y="272"/>
                    <a:pt x="1011" y="29"/>
                  </a:cubicBezTo>
                  <a:cubicBezTo>
                    <a:pt x="1010" y="29"/>
                    <a:pt x="1009" y="28"/>
                    <a:pt x="1009" y="28"/>
                  </a:cubicBezTo>
                  <a:cubicBezTo>
                    <a:pt x="1007" y="30"/>
                    <a:pt x="1005" y="33"/>
                    <a:pt x="1003" y="35"/>
                  </a:cubicBezTo>
                  <a:cubicBezTo>
                    <a:pt x="987" y="51"/>
                    <a:pt x="972" y="66"/>
                    <a:pt x="957" y="81"/>
                  </a:cubicBezTo>
                  <a:cubicBezTo>
                    <a:pt x="955" y="84"/>
                    <a:pt x="954" y="88"/>
                    <a:pt x="954" y="92"/>
                  </a:cubicBezTo>
                  <a:cubicBezTo>
                    <a:pt x="953" y="175"/>
                    <a:pt x="953" y="258"/>
                    <a:pt x="953" y="341"/>
                  </a:cubicBezTo>
                  <a:cubicBezTo>
                    <a:pt x="953" y="344"/>
                    <a:pt x="953" y="347"/>
                    <a:pt x="953" y="351"/>
                  </a:cubicBezTo>
                  <a:cubicBezTo>
                    <a:pt x="943" y="351"/>
                    <a:pt x="932" y="351"/>
                    <a:pt x="921" y="351"/>
                  </a:cubicBezTo>
                  <a:cubicBezTo>
                    <a:pt x="921" y="390"/>
                    <a:pt x="921" y="427"/>
                    <a:pt x="921" y="466"/>
                  </a:cubicBezTo>
                  <a:cubicBezTo>
                    <a:pt x="907" y="466"/>
                    <a:pt x="894" y="466"/>
                    <a:pt x="880" y="466"/>
                  </a:cubicBezTo>
                  <a:cubicBezTo>
                    <a:pt x="880" y="564"/>
                    <a:pt x="880" y="660"/>
                    <a:pt x="880" y="757"/>
                  </a:cubicBezTo>
                  <a:cubicBezTo>
                    <a:pt x="863" y="757"/>
                    <a:pt x="848" y="757"/>
                    <a:pt x="831" y="757"/>
                  </a:cubicBezTo>
                  <a:cubicBezTo>
                    <a:pt x="831" y="695"/>
                    <a:pt x="831" y="634"/>
                    <a:pt x="831" y="571"/>
                  </a:cubicBezTo>
                  <a:cubicBezTo>
                    <a:pt x="801" y="571"/>
                    <a:pt x="771" y="571"/>
                    <a:pt x="740" y="571"/>
                  </a:cubicBezTo>
                  <a:cubicBezTo>
                    <a:pt x="740" y="633"/>
                    <a:pt x="740" y="695"/>
                    <a:pt x="740" y="757"/>
                  </a:cubicBezTo>
                  <a:cubicBezTo>
                    <a:pt x="722" y="757"/>
                    <a:pt x="705" y="757"/>
                    <a:pt x="687" y="757"/>
                  </a:cubicBezTo>
                  <a:cubicBezTo>
                    <a:pt x="687" y="748"/>
                    <a:pt x="687" y="739"/>
                    <a:pt x="687" y="731"/>
                  </a:cubicBezTo>
                  <a:cubicBezTo>
                    <a:pt x="687" y="676"/>
                    <a:pt x="687" y="621"/>
                    <a:pt x="687" y="566"/>
                  </a:cubicBezTo>
                  <a:cubicBezTo>
                    <a:pt x="687" y="560"/>
                    <a:pt x="686" y="556"/>
                    <a:pt x="681" y="553"/>
                  </a:cubicBezTo>
                  <a:cubicBezTo>
                    <a:pt x="664" y="541"/>
                    <a:pt x="660" y="525"/>
                    <a:pt x="661" y="505"/>
                  </a:cubicBezTo>
                  <a:cubicBezTo>
                    <a:pt x="663" y="479"/>
                    <a:pt x="662" y="453"/>
                    <a:pt x="662" y="426"/>
                  </a:cubicBezTo>
                  <a:cubicBezTo>
                    <a:pt x="654" y="426"/>
                    <a:pt x="646" y="426"/>
                    <a:pt x="637" y="426"/>
                  </a:cubicBezTo>
                  <a:cubicBezTo>
                    <a:pt x="637" y="302"/>
                    <a:pt x="637" y="178"/>
                    <a:pt x="637" y="55"/>
                  </a:cubicBezTo>
                  <a:cubicBezTo>
                    <a:pt x="626" y="55"/>
                    <a:pt x="615" y="55"/>
                    <a:pt x="603" y="55"/>
                  </a:cubicBezTo>
                  <a:cubicBezTo>
                    <a:pt x="603" y="140"/>
                    <a:pt x="603" y="226"/>
                    <a:pt x="603" y="312"/>
                  </a:cubicBezTo>
                  <a:cubicBezTo>
                    <a:pt x="590" y="312"/>
                    <a:pt x="577" y="312"/>
                    <a:pt x="563" y="312"/>
                  </a:cubicBezTo>
                  <a:cubicBezTo>
                    <a:pt x="563" y="315"/>
                    <a:pt x="563" y="318"/>
                    <a:pt x="563" y="321"/>
                  </a:cubicBezTo>
                  <a:cubicBezTo>
                    <a:pt x="563" y="379"/>
                    <a:pt x="563" y="438"/>
                    <a:pt x="562" y="496"/>
                  </a:cubicBezTo>
                  <a:cubicBezTo>
                    <a:pt x="562" y="500"/>
                    <a:pt x="560" y="504"/>
                    <a:pt x="558" y="507"/>
                  </a:cubicBezTo>
                  <a:cubicBezTo>
                    <a:pt x="539" y="526"/>
                    <a:pt x="520" y="545"/>
                    <a:pt x="501" y="564"/>
                  </a:cubicBezTo>
                  <a:cubicBezTo>
                    <a:pt x="497" y="568"/>
                    <a:pt x="496" y="571"/>
                    <a:pt x="496" y="577"/>
                  </a:cubicBezTo>
                  <a:cubicBezTo>
                    <a:pt x="496" y="631"/>
                    <a:pt x="496" y="685"/>
                    <a:pt x="496" y="738"/>
                  </a:cubicBezTo>
                  <a:cubicBezTo>
                    <a:pt x="496" y="741"/>
                    <a:pt x="496" y="744"/>
                    <a:pt x="496" y="748"/>
                  </a:cubicBezTo>
                  <a:cubicBezTo>
                    <a:pt x="476" y="748"/>
                    <a:pt x="457" y="748"/>
                    <a:pt x="437" y="748"/>
                  </a:cubicBezTo>
                  <a:cubicBezTo>
                    <a:pt x="437" y="670"/>
                    <a:pt x="437" y="592"/>
                    <a:pt x="437" y="514"/>
                  </a:cubicBezTo>
                  <a:cubicBezTo>
                    <a:pt x="411" y="514"/>
                    <a:pt x="385" y="514"/>
                    <a:pt x="359" y="514"/>
                  </a:cubicBezTo>
                  <a:cubicBezTo>
                    <a:pt x="359" y="595"/>
                    <a:pt x="359" y="676"/>
                    <a:pt x="359" y="757"/>
                  </a:cubicBezTo>
                  <a:cubicBezTo>
                    <a:pt x="339" y="757"/>
                    <a:pt x="321" y="757"/>
                    <a:pt x="301" y="757"/>
                  </a:cubicBezTo>
                  <a:cubicBezTo>
                    <a:pt x="301" y="590"/>
                    <a:pt x="301" y="424"/>
                    <a:pt x="301" y="256"/>
                  </a:cubicBezTo>
                  <a:cubicBezTo>
                    <a:pt x="288" y="256"/>
                    <a:pt x="274" y="256"/>
                    <a:pt x="261" y="256"/>
                  </a:cubicBezTo>
                  <a:cubicBezTo>
                    <a:pt x="261" y="225"/>
                    <a:pt x="261" y="194"/>
                    <a:pt x="261" y="163"/>
                  </a:cubicBezTo>
                  <a:cubicBezTo>
                    <a:pt x="260" y="163"/>
                    <a:pt x="260" y="163"/>
                    <a:pt x="259" y="162"/>
                  </a:cubicBezTo>
                  <a:cubicBezTo>
                    <a:pt x="250" y="171"/>
                    <a:pt x="242" y="180"/>
                    <a:pt x="233" y="188"/>
                  </a:cubicBezTo>
                  <a:cubicBezTo>
                    <a:pt x="232" y="189"/>
                    <a:pt x="232" y="192"/>
                    <a:pt x="232" y="193"/>
                  </a:cubicBezTo>
                  <a:cubicBezTo>
                    <a:pt x="232" y="218"/>
                    <a:pt x="232" y="243"/>
                    <a:pt x="232" y="268"/>
                  </a:cubicBezTo>
                  <a:cubicBezTo>
                    <a:pt x="232" y="288"/>
                    <a:pt x="232" y="308"/>
                    <a:pt x="232" y="328"/>
                  </a:cubicBezTo>
                  <a:cubicBezTo>
                    <a:pt x="232" y="329"/>
                    <a:pt x="232" y="330"/>
                    <a:pt x="232" y="332"/>
                  </a:cubicBezTo>
                  <a:cubicBezTo>
                    <a:pt x="220" y="332"/>
                    <a:pt x="209" y="333"/>
                    <a:pt x="198" y="332"/>
                  </a:cubicBezTo>
                  <a:cubicBezTo>
                    <a:pt x="193" y="332"/>
                    <a:pt x="191" y="334"/>
                    <a:pt x="191" y="339"/>
                  </a:cubicBezTo>
                  <a:cubicBezTo>
                    <a:pt x="191" y="346"/>
                    <a:pt x="191" y="352"/>
                    <a:pt x="191" y="359"/>
                  </a:cubicBezTo>
                  <a:cubicBezTo>
                    <a:pt x="191" y="490"/>
                    <a:pt x="191" y="620"/>
                    <a:pt x="191" y="751"/>
                  </a:cubicBezTo>
                  <a:cubicBezTo>
                    <a:pt x="191" y="753"/>
                    <a:pt x="191" y="755"/>
                    <a:pt x="191" y="757"/>
                  </a:cubicBezTo>
                  <a:cubicBezTo>
                    <a:pt x="177" y="757"/>
                    <a:pt x="162" y="757"/>
                    <a:pt x="147" y="757"/>
                  </a:cubicBezTo>
                  <a:cubicBezTo>
                    <a:pt x="147" y="755"/>
                    <a:pt x="147" y="752"/>
                    <a:pt x="147" y="749"/>
                  </a:cubicBezTo>
                  <a:cubicBezTo>
                    <a:pt x="147" y="701"/>
                    <a:pt x="147" y="652"/>
                    <a:pt x="147" y="604"/>
                  </a:cubicBezTo>
                  <a:cubicBezTo>
                    <a:pt x="147" y="599"/>
                    <a:pt x="145" y="595"/>
                    <a:pt x="142" y="591"/>
                  </a:cubicBezTo>
                  <a:cubicBezTo>
                    <a:pt x="123" y="573"/>
                    <a:pt x="105" y="554"/>
                    <a:pt x="85" y="534"/>
                  </a:cubicBezTo>
                  <a:cubicBezTo>
                    <a:pt x="85" y="610"/>
                    <a:pt x="85" y="683"/>
                    <a:pt x="85" y="758"/>
                  </a:cubicBezTo>
                  <a:cubicBezTo>
                    <a:pt x="56" y="758"/>
                    <a:pt x="28" y="758"/>
                    <a:pt x="0" y="758"/>
                  </a:cubicBezTo>
                  <a:cubicBezTo>
                    <a:pt x="0" y="754"/>
                    <a:pt x="0" y="750"/>
                    <a:pt x="0" y="746"/>
                  </a:cubicBezTo>
                  <a:cubicBezTo>
                    <a:pt x="24" y="746"/>
                    <a:pt x="48" y="746"/>
                    <a:pt x="72" y="746"/>
                  </a:cubicBezTo>
                  <a:cubicBezTo>
                    <a:pt x="72" y="667"/>
                    <a:pt x="72" y="588"/>
                    <a:pt x="72" y="508"/>
                  </a:cubicBezTo>
                  <a:cubicBezTo>
                    <a:pt x="73" y="508"/>
                    <a:pt x="74" y="507"/>
                    <a:pt x="75" y="507"/>
                  </a:cubicBezTo>
                  <a:cubicBezTo>
                    <a:pt x="86" y="518"/>
                    <a:pt x="96" y="529"/>
                    <a:pt x="107" y="540"/>
                  </a:cubicBezTo>
                  <a:cubicBezTo>
                    <a:pt x="122" y="556"/>
                    <a:pt x="137" y="571"/>
                    <a:pt x="153" y="586"/>
                  </a:cubicBezTo>
                  <a:cubicBezTo>
                    <a:pt x="157" y="590"/>
                    <a:pt x="158" y="594"/>
                    <a:pt x="158" y="599"/>
                  </a:cubicBezTo>
                  <a:cubicBezTo>
                    <a:pt x="158" y="645"/>
                    <a:pt x="158" y="692"/>
                    <a:pt x="158" y="738"/>
                  </a:cubicBezTo>
                  <a:cubicBezTo>
                    <a:pt x="158" y="740"/>
                    <a:pt x="158" y="743"/>
                    <a:pt x="158" y="746"/>
                  </a:cubicBezTo>
                  <a:cubicBezTo>
                    <a:pt x="166" y="746"/>
                    <a:pt x="172" y="746"/>
                    <a:pt x="180" y="746"/>
                  </a:cubicBezTo>
                  <a:cubicBezTo>
                    <a:pt x="180" y="731"/>
                    <a:pt x="180" y="716"/>
                    <a:pt x="180" y="702"/>
                  </a:cubicBezTo>
                  <a:cubicBezTo>
                    <a:pt x="180" y="585"/>
                    <a:pt x="180" y="469"/>
                    <a:pt x="180" y="352"/>
                  </a:cubicBezTo>
                  <a:cubicBezTo>
                    <a:pt x="180" y="344"/>
                    <a:pt x="181" y="336"/>
                    <a:pt x="180" y="328"/>
                  </a:cubicBezTo>
                  <a:cubicBezTo>
                    <a:pt x="180" y="323"/>
                    <a:pt x="182" y="321"/>
                    <a:pt x="187" y="321"/>
                  </a:cubicBezTo>
                  <a:cubicBezTo>
                    <a:pt x="196" y="321"/>
                    <a:pt x="206" y="321"/>
                    <a:pt x="215" y="321"/>
                  </a:cubicBezTo>
                  <a:cubicBezTo>
                    <a:pt x="220" y="321"/>
                    <a:pt x="221" y="320"/>
                    <a:pt x="221" y="315"/>
                  </a:cubicBezTo>
                  <a:cubicBezTo>
                    <a:pt x="221" y="273"/>
                    <a:pt x="221" y="231"/>
                    <a:pt x="221" y="189"/>
                  </a:cubicBezTo>
                  <a:cubicBezTo>
                    <a:pt x="221" y="187"/>
                    <a:pt x="221" y="184"/>
                    <a:pt x="223" y="182"/>
                  </a:cubicBezTo>
                  <a:cubicBezTo>
                    <a:pt x="239" y="166"/>
                    <a:pt x="254" y="151"/>
                    <a:pt x="271" y="134"/>
                  </a:cubicBezTo>
                  <a:cubicBezTo>
                    <a:pt x="271" y="171"/>
                    <a:pt x="271" y="207"/>
                    <a:pt x="271" y="244"/>
                  </a:cubicBezTo>
                  <a:cubicBezTo>
                    <a:pt x="285" y="244"/>
                    <a:pt x="298" y="244"/>
                    <a:pt x="312" y="244"/>
                  </a:cubicBezTo>
                  <a:cubicBezTo>
                    <a:pt x="312" y="412"/>
                    <a:pt x="312" y="579"/>
                    <a:pt x="312" y="746"/>
                  </a:cubicBezTo>
                  <a:cubicBezTo>
                    <a:pt x="324" y="746"/>
                    <a:pt x="335" y="746"/>
                    <a:pt x="347" y="746"/>
                  </a:cubicBezTo>
                  <a:cubicBezTo>
                    <a:pt x="347" y="665"/>
                    <a:pt x="347" y="584"/>
                    <a:pt x="347" y="502"/>
                  </a:cubicBezTo>
                  <a:cubicBezTo>
                    <a:pt x="381" y="502"/>
                    <a:pt x="415" y="502"/>
                    <a:pt x="449" y="502"/>
                  </a:cubicBezTo>
                  <a:cubicBezTo>
                    <a:pt x="449" y="580"/>
                    <a:pt x="449" y="658"/>
                    <a:pt x="449" y="736"/>
                  </a:cubicBezTo>
                  <a:cubicBezTo>
                    <a:pt x="461" y="736"/>
                    <a:pt x="472" y="736"/>
                    <a:pt x="485" y="736"/>
                  </a:cubicBezTo>
                  <a:cubicBezTo>
                    <a:pt x="485" y="725"/>
                    <a:pt x="485" y="714"/>
                    <a:pt x="485" y="703"/>
                  </a:cubicBezTo>
                  <a:cubicBezTo>
                    <a:pt x="485" y="658"/>
                    <a:pt x="485" y="613"/>
                    <a:pt x="485" y="569"/>
                  </a:cubicBezTo>
                  <a:cubicBezTo>
                    <a:pt x="485" y="566"/>
                    <a:pt x="487" y="562"/>
                    <a:pt x="489" y="560"/>
                  </a:cubicBezTo>
                  <a:cubicBezTo>
                    <a:pt x="508" y="541"/>
                    <a:pt x="527" y="522"/>
                    <a:pt x="545" y="504"/>
                  </a:cubicBezTo>
                  <a:cubicBezTo>
                    <a:pt x="550" y="500"/>
                    <a:pt x="551" y="496"/>
                    <a:pt x="551" y="490"/>
                  </a:cubicBezTo>
                  <a:cubicBezTo>
                    <a:pt x="551" y="429"/>
                    <a:pt x="551" y="369"/>
                    <a:pt x="551" y="308"/>
                  </a:cubicBezTo>
                  <a:cubicBezTo>
                    <a:pt x="551" y="306"/>
                    <a:pt x="551" y="304"/>
                    <a:pt x="551" y="301"/>
                  </a:cubicBezTo>
                  <a:cubicBezTo>
                    <a:pt x="565" y="301"/>
                    <a:pt x="577" y="301"/>
                    <a:pt x="591" y="301"/>
                  </a:cubicBezTo>
                  <a:cubicBezTo>
                    <a:pt x="591" y="215"/>
                    <a:pt x="591" y="129"/>
                    <a:pt x="591" y="44"/>
                  </a:cubicBezTo>
                  <a:cubicBezTo>
                    <a:pt x="611" y="44"/>
                    <a:pt x="629" y="44"/>
                    <a:pt x="649" y="44"/>
                  </a:cubicBezTo>
                  <a:cubicBezTo>
                    <a:pt x="649" y="167"/>
                    <a:pt x="649" y="290"/>
                    <a:pt x="649" y="414"/>
                  </a:cubicBezTo>
                  <a:cubicBezTo>
                    <a:pt x="657" y="414"/>
                    <a:pt x="665" y="414"/>
                    <a:pt x="673" y="414"/>
                  </a:cubicBezTo>
                  <a:cubicBezTo>
                    <a:pt x="673" y="418"/>
                    <a:pt x="673" y="421"/>
                    <a:pt x="673" y="424"/>
                  </a:cubicBezTo>
                  <a:cubicBezTo>
                    <a:pt x="673" y="457"/>
                    <a:pt x="673" y="489"/>
                    <a:pt x="673" y="522"/>
                  </a:cubicBezTo>
                  <a:cubicBezTo>
                    <a:pt x="673" y="526"/>
                    <a:pt x="675" y="531"/>
                    <a:pt x="678" y="533"/>
                  </a:cubicBezTo>
                  <a:cubicBezTo>
                    <a:pt x="695" y="545"/>
                    <a:pt x="699" y="561"/>
                    <a:pt x="698" y="582"/>
                  </a:cubicBezTo>
                  <a:cubicBezTo>
                    <a:pt x="697" y="624"/>
                    <a:pt x="698" y="667"/>
                    <a:pt x="698" y="709"/>
                  </a:cubicBezTo>
                  <a:cubicBezTo>
                    <a:pt x="698" y="721"/>
                    <a:pt x="698" y="733"/>
                    <a:pt x="698" y="746"/>
                  </a:cubicBezTo>
                  <a:cubicBezTo>
                    <a:pt x="708" y="746"/>
                    <a:pt x="717" y="746"/>
                    <a:pt x="728" y="746"/>
                  </a:cubicBezTo>
                  <a:cubicBezTo>
                    <a:pt x="728" y="684"/>
                    <a:pt x="728" y="622"/>
                    <a:pt x="728" y="560"/>
                  </a:cubicBezTo>
                  <a:cubicBezTo>
                    <a:pt x="766" y="560"/>
                    <a:pt x="804" y="560"/>
                    <a:pt x="842" y="560"/>
                  </a:cubicBezTo>
                  <a:cubicBezTo>
                    <a:pt x="842" y="621"/>
                    <a:pt x="842" y="683"/>
                    <a:pt x="842" y="746"/>
                  </a:cubicBezTo>
                  <a:cubicBezTo>
                    <a:pt x="851" y="746"/>
                    <a:pt x="859" y="746"/>
                    <a:pt x="868" y="746"/>
                  </a:cubicBezTo>
                  <a:cubicBezTo>
                    <a:pt x="868" y="649"/>
                    <a:pt x="868" y="553"/>
                    <a:pt x="868" y="455"/>
                  </a:cubicBezTo>
                  <a:cubicBezTo>
                    <a:pt x="882" y="455"/>
                    <a:pt x="895" y="455"/>
                    <a:pt x="909" y="455"/>
                  </a:cubicBezTo>
                  <a:cubicBezTo>
                    <a:pt x="909" y="417"/>
                    <a:pt x="909" y="379"/>
                    <a:pt x="909" y="340"/>
                  </a:cubicBezTo>
                  <a:cubicBezTo>
                    <a:pt x="920" y="340"/>
                    <a:pt x="931" y="340"/>
                    <a:pt x="942" y="340"/>
                  </a:cubicBezTo>
                  <a:cubicBezTo>
                    <a:pt x="942" y="337"/>
                    <a:pt x="942" y="334"/>
                    <a:pt x="942" y="332"/>
                  </a:cubicBezTo>
                  <a:cubicBezTo>
                    <a:pt x="942" y="251"/>
                    <a:pt x="942" y="170"/>
                    <a:pt x="942" y="89"/>
                  </a:cubicBezTo>
                  <a:cubicBezTo>
                    <a:pt x="942" y="82"/>
                    <a:pt x="944" y="77"/>
                    <a:pt x="949" y="72"/>
                  </a:cubicBezTo>
                  <a:cubicBezTo>
                    <a:pt x="972" y="50"/>
                    <a:pt x="995" y="27"/>
                    <a:pt x="1018" y="4"/>
                  </a:cubicBezTo>
                  <a:cubicBezTo>
                    <a:pt x="1019" y="3"/>
                    <a:pt x="1020" y="2"/>
                    <a:pt x="1022" y="0"/>
                  </a:cubicBezTo>
                  <a:cubicBezTo>
                    <a:pt x="1022" y="249"/>
                    <a:pt x="1022" y="497"/>
                    <a:pt x="1022" y="746"/>
                  </a:cubicBezTo>
                  <a:cubicBezTo>
                    <a:pt x="1034" y="746"/>
                    <a:pt x="1046" y="746"/>
                    <a:pt x="1058" y="746"/>
                  </a:cubicBezTo>
                  <a:cubicBezTo>
                    <a:pt x="1058" y="729"/>
                    <a:pt x="1059" y="712"/>
                    <a:pt x="1058" y="696"/>
                  </a:cubicBezTo>
                  <a:cubicBezTo>
                    <a:pt x="1058" y="673"/>
                    <a:pt x="1058" y="649"/>
                    <a:pt x="1059" y="626"/>
                  </a:cubicBezTo>
                  <a:cubicBezTo>
                    <a:pt x="1059" y="623"/>
                    <a:pt x="1060" y="620"/>
                    <a:pt x="1062" y="618"/>
                  </a:cubicBezTo>
                  <a:cubicBezTo>
                    <a:pt x="1095" y="583"/>
                    <a:pt x="1129" y="550"/>
                    <a:pt x="1163" y="516"/>
                  </a:cubicBezTo>
                  <a:cubicBezTo>
                    <a:pt x="1164" y="515"/>
                    <a:pt x="1164" y="515"/>
                    <a:pt x="1165" y="514"/>
                  </a:cubicBezTo>
                  <a:cubicBezTo>
                    <a:pt x="1167" y="516"/>
                    <a:pt x="1169" y="518"/>
                    <a:pt x="1171" y="520"/>
                  </a:cubicBezTo>
                  <a:cubicBezTo>
                    <a:pt x="1203" y="552"/>
                    <a:pt x="1236" y="585"/>
                    <a:pt x="1268" y="617"/>
                  </a:cubicBezTo>
                  <a:cubicBezTo>
                    <a:pt x="1271" y="620"/>
                    <a:pt x="1272" y="625"/>
                    <a:pt x="1272" y="628"/>
                  </a:cubicBezTo>
                  <a:cubicBezTo>
                    <a:pt x="1273" y="665"/>
                    <a:pt x="1272" y="701"/>
                    <a:pt x="1272" y="738"/>
                  </a:cubicBezTo>
                  <a:cubicBezTo>
                    <a:pt x="1272" y="740"/>
                    <a:pt x="1272" y="743"/>
                    <a:pt x="1272" y="746"/>
                  </a:cubicBezTo>
                  <a:cubicBezTo>
                    <a:pt x="1280" y="746"/>
                    <a:pt x="1288" y="746"/>
                    <a:pt x="1296" y="746"/>
                  </a:cubicBezTo>
                  <a:cubicBezTo>
                    <a:pt x="1296" y="661"/>
                    <a:pt x="1296" y="578"/>
                    <a:pt x="1296" y="493"/>
                  </a:cubicBezTo>
                  <a:cubicBezTo>
                    <a:pt x="1327" y="493"/>
                    <a:pt x="1358" y="493"/>
                    <a:pt x="1389" y="493"/>
                  </a:cubicBezTo>
                  <a:cubicBezTo>
                    <a:pt x="1389" y="577"/>
                    <a:pt x="1389" y="661"/>
                    <a:pt x="1389" y="746"/>
                  </a:cubicBezTo>
                  <a:cubicBezTo>
                    <a:pt x="1399" y="746"/>
                    <a:pt x="1408" y="746"/>
                    <a:pt x="1417" y="746"/>
                  </a:cubicBezTo>
                  <a:cubicBezTo>
                    <a:pt x="1417" y="647"/>
                    <a:pt x="1417" y="548"/>
                    <a:pt x="1417" y="449"/>
                  </a:cubicBezTo>
                  <a:cubicBezTo>
                    <a:pt x="1429" y="449"/>
                    <a:pt x="1441" y="449"/>
                    <a:pt x="1453" y="449"/>
                  </a:cubicBezTo>
                  <a:cubicBezTo>
                    <a:pt x="1453" y="346"/>
                    <a:pt x="1453" y="244"/>
                    <a:pt x="1453" y="142"/>
                  </a:cubicBezTo>
                  <a:cubicBezTo>
                    <a:pt x="1465" y="142"/>
                    <a:pt x="1477" y="142"/>
                    <a:pt x="1490" y="142"/>
                  </a:cubicBezTo>
                  <a:cubicBezTo>
                    <a:pt x="1490" y="119"/>
                    <a:pt x="1490" y="97"/>
                    <a:pt x="1490" y="74"/>
                  </a:cubicBezTo>
                  <a:cubicBezTo>
                    <a:pt x="1511" y="74"/>
                    <a:pt x="1531" y="74"/>
                    <a:pt x="1553" y="74"/>
                  </a:cubicBezTo>
                  <a:cubicBezTo>
                    <a:pt x="1553" y="97"/>
                    <a:pt x="1553" y="120"/>
                    <a:pt x="1553" y="144"/>
                  </a:cubicBezTo>
                  <a:cubicBezTo>
                    <a:pt x="1564" y="144"/>
                    <a:pt x="1575" y="144"/>
                    <a:pt x="1587" y="144"/>
                  </a:cubicBezTo>
                  <a:cubicBezTo>
                    <a:pt x="1587" y="220"/>
                    <a:pt x="1587" y="295"/>
                    <a:pt x="1587" y="371"/>
                  </a:cubicBezTo>
                  <a:cubicBezTo>
                    <a:pt x="1598" y="371"/>
                    <a:pt x="1609" y="371"/>
                    <a:pt x="1620" y="371"/>
                  </a:cubicBezTo>
                  <a:cubicBezTo>
                    <a:pt x="1620" y="496"/>
                    <a:pt x="1620" y="621"/>
                    <a:pt x="1620" y="746"/>
                  </a:cubicBezTo>
                  <a:cubicBezTo>
                    <a:pt x="1626" y="746"/>
                    <a:pt x="1631" y="746"/>
                    <a:pt x="1637" y="746"/>
                  </a:cubicBezTo>
                  <a:cubicBezTo>
                    <a:pt x="1637" y="691"/>
                    <a:pt x="1637" y="636"/>
                    <a:pt x="1637" y="581"/>
                  </a:cubicBezTo>
                  <a:cubicBezTo>
                    <a:pt x="1678" y="581"/>
                    <a:pt x="1719" y="581"/>
                    <a:pt x="1760" y="581"/>
                  </a:cubicBezTo>
                  <a:cubicBezTo>
                    <a:pt x="1760" y="636"/>
                    <a:pt x="1760" y="691"/>
                    <a:pt x="1760" y="746"/>
                  </a:cubicBezTo>
                  <a:cubicBezTo>
                    <a:pt x="1768" y="746"/>
                    <a:pt x="1776" y="746"/>
                    <a:pt x="1785" y="746"/>
                  </a:cubicBezTo>
                  <a:cubicBezTo>
                    <a:pt x="1785" y="741"/>
                    <a:pt x="1785" y="735"/>
                    <a:pt x="1785" y="730"/>
                  </a:cubicBezTo>
                  <a:cubicBezTo>
                    <a:pt x="1784" y="638"/>
                    <a:pt x="1784" y="545"/>
                    <a:pt x="1784" y="453"/>
                  </a:cubicBezTo>
                  <a:cubicBezTo>
                    <a:pt x="1784" y="449"/>
                    <a:pt x="1786" y="445"/>
                    <a:pt x="1789" y="442"/>
                  </a:cubicBezTo>
                  <a:cubicBezTo>
                    <a:pt x="1804" y="426"/>
                    <a:pt x="1820" y="411"/>
                    <a:pt x="1836" y="395"/>
                  </a:cubicBezTo>
                  <a:cubicBezTo>
                    <a:pt x="1840" y="391"/>
                    <a:pt x="1841" y="387"/>
                    <a:pt x="1841" y="382"/>
                  </a:cubicBezTo>
                  <a:cubicBezTo>
                    <a:pt x="1841" y="309"/>
                    <a:pt x="1841" y="237"/>
                    <a:pt x="1841" y="164"/>
                  </a:cubicBezTo>
                  <a:cubicBezTo>
                    <a:pt x="1841" y="161"/>
                    <a:pt x="1841" y="158"/>
                    <a:pt x="1841" y="154"/>
                  </a:cubicBezTo>
                  <a:cubicBezTo>
                    <a:pt x="1860" y="154"/>
                    <a:pt x="1878" y="154"/>
                    <a:pt x="1898" y="154"/>
                  </a:cubicBezTo>
                  <a:cubicBezTo>
                    <a:pt x="1898" y="351"/>
                    <a:pt x="1898" y="548"/>
                    <a:pt x="1898" y="746"/>
                  </a:cubicBezTo>
                  <a:cubicBezTo>
                    <a:pt x="1903" y="746"/>
                    <a:pt x="1907" y="746"/>
                    <a:pt x="1912" y="746"/>
                  </a:cubicBezTo>
                  <a:cubicBezTo>
                    <a:pt x="1912" y="750"/>
                    <a:pt x="1912" y="754"/>
                    <a:pt x="1912" y="75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2" name="Google Shape;3892;p37"/>
            <p:cNvSpPr/>
            <p:nvPr/>
          </p:nvSpPr>
          <p:spPr>
            <a:xfrm>
              <a:off x="4451350" y="4448176"/>
              <a:ext cx="4763" cy="6350"/>
            </a:xfrm>
            <a:custGeom>
              <a:rect b="b" l="l" r="r" t="t"/>
              <a:pathLst>
                <a:path extrusionOk="0" h="14" w="12">
                  <a:moveTo>
                    <a:pt x="0" y="7"/>
                  </a:moveTo>
                  <a:cubicBezTo>
                    <a:pt x="3" y="4"/>
                    <a:pt x="5" y="2"/>
                    <a:pt x="7" y="0"/>
                  </a:cubicBezTo>
                  <a:cubicBezTo>
                    <a:pt x="9" y="3"/>
                    <a:pt x="12" y="5"/>
                    <a:pt x="12" y="7"/>
                  </a:cubicBezTo>
                  <a:cubicBezTo>
                    <a:pt x="12" y="9"/>
                    <a:pt x="9" y="12"/>
                    <a:pt x="6" y="13"/>
                  </a:cubicBezTo>
                  <a:cubicBezTo>
                    <a:pt x="5" y="14"/>
                    <a:pt x="3" y="10"/>
                    <a:pt x="0"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3" name="Google Shape;3893;p37"/>
            <p:cNvSpPr/>
            <p:nvPr/>
          </p:nvSpPr>
          <p:spPr>
            <a:xfrm>
              <a:off x="4424363" y="4422776"/>
              <a:ext cx="3175" cy="7938"/>
            </a:xfrm>
            <a:custGeom>
              <a:rect b="b" l="l" r="r" t="t"/>
              <a:pathLst>
                <a:path extrusionOk="0" h="14" w="7">
                  <a:moveTo>
                    <a:pt x="2" y="0"/>
                  </a:moveTo>
                  <a:cubicBezTo>
                    <a:pt x="3" y="2"/>
                    <a:pt x="6" y="4"/>
                    <a:pt x="6" y="6"/>
                  </a:cubicBezTo>
                  <a:cubicBezTo>
                    <a:pt x="7" y="10"/>
                    <a:pt x="5" y="14"/>
                    <a:pt x="0" y="13"/>
                  </a:cubicBezTo>
                  <a:cubicBezTo>
                    <a:pt x="0" y="9"/>
                    <a:pt x="0" y="5"/>
                    <a:pt x="0" y="1"/>
                  </a:cubicBezTo>
                  <a:cubicBezTo>
                    <a:pt x="0" y="0"/>
                    <a:pt x="1" y="0"/>
                    <a:pt x="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894" name="Google Shape;3894;p37"/>
          <p:cNvSpPr/>
          <p:nvPr/>
        </p:nvSpPr>
        <p:spPr>
          <a:xfrm>
            <a:off x="9977313" y="5284996"/>
            <a:ext cx="636431" cy="683767"/>
          </a:xfrm>
          <a:custGeom>
            <a:rect b="b" l="l" r="r" t="t"/>
            <a:pathLst>
              <a:path extrusionOk="0" h="433" w="403">
                <a:moveTo>
                  <a:pt x="378" y="372"/>
                </a:moveTo>
                <a:cubicBezTo>
                  <a:pt x="378" y="381"/>
                  <a:pt x="378" y="390"/>
                  <a:pt x="378" y="399"/>
                </a:cubicBezTo>
                <a:cubicBezTo>
                  <a:pt x="378" y="416"/>
                  <a:pt x="366" y="430"/>
                  <a:pt x="349" y="433"/>
                </a:cubicBezTo>
                <a:cubicBezTo>
                  <a:pt x="346" y="433"/>
                  <a:pt x="344" y="433"/>
                  <a:pt x="341" y="433"/>
                </a:cubicBezTo>
                <a:cubicBezTo>
                  <a:pt x="248" y="433"/>
                  <a:pt x="154" y="433"/>
                  <a:pt x="61" y="433"/>
                </a:cubicBezTo>
                <a:cubicBezTo>
                  <a:pt x="39" y="433"/>
                  <a:pt x="24" y="418"/>
                  <a:pt x="24" y="396"/>
                </a:cubicBezTo>
                <a:cubicBezTo>
                  <a:pt x="24" y="388"/>
                  <a:pt x="24" y="380"/>
                  <a:pt x="24" y="372"/>
                </a:cubicBezTo>
                <a:cubicBezTo>
                  <a:pt x="22" y="371"/>
                  <a:pt x="20" y="371"/>
                  <a:pt x="19" y="371"/>
                </a:cubicBezTo>
                <a:cubicBezTo>
                  <a:pt x="9" y="371"/>
                  <a:pt x="1" y="363"/>
                  <a:pt x="1" y="353"/>
                </a:cubicBezTo>
                <a:cubicBezTo>
                  <a:pt x="0" y="343"/>
                  <a:pt x="0" y="333"/>
                  <a:pt x="1" y="324"/>
                </a:cubicBezTo>
                <a:cubicBezTo>
                  <a:pt x="1" y="315"/>
                  <a:pt x="9" y="308"/>
                  <a:pt x="18" y="308"/>
                </a:cubicBezTo>
                <a:cubicBezTo>
                  <a:pt x="23" y="308"/>
                  <a:pt x="24" y="307"/>
                  <a:pt x="24" y="302"/>
                </a:cubicBezTo>
                <a:cubicBezTo>
                  <a:pt x="24" y="280"/>
                  <a:pt x="24" y="258"/>
                  <a:pt x="24" y="237"/>
                </a:cubicBezTo>
                <a:cubicBezTo>
                  <a:pt x="24" y="219"/>
                  <a:pt x="34" y="206"/>
                  <a:pt x="50" y="201"/>
                </a:cubicBezTo>
                <a:cubicBezTo>
                  <a:pt x="66" y="197"/>
                  <a:pt x="81" y="203"/>
                  <a:pt x="90" y="218"/>
                </a:cubicBezTo>
                <a:cubicBezTo>
                  <a:pt x="91" y="219"/>
                  <a:pt x="91" y="220"/>
                  <a:pt x="92" y="221"/>
                </a:cubicBezTo>
                <a:cubicBezTo>
                  <a:pt x="100" y="217"/>
                  <a:pt x="108" y="214"/>
                  <a:pt x="116" y="210"/>
                </a:cubicBezTo>
                <a:cubicBezTo>
                  <a:pt x="128" y="205"/>
                  <a:pt x="140" y="200"/>
                  <a:pt x="152" y="196"/>
                </a:cubicBezTo>
                <a:cubicBezTo>
                  <a:pt x="156" y="194"/>
                  <a:pt x="158" y="192"/>
                  <a:pt x="157" y="187"/>
                </a:cubicBezTo>
                <a:cubicBezTo>
                  <a:pt x="157" y="186"/>
                  <a:pt x="157" y="184"/>
                  <a:pt x="157" y="182"/>
                </a:cubicBezTo>
                <a:cubicBezTo>
                  <a:pt x="148" y="181"/>
                  <a:pt x="139" y="180"/>
                  <a:pt x="130" y="179"/>
                </a:cubicBezTo>
                <a:cubicBezTo>
                  <a:pt x="120" y="178"/>
                  <a:pt x="114" y="172"/>
                  <a:pt x="115" y="162"/>
                </a:cubicBezTo>
                <a:cubicBezTo>
                  <a:pt x="116" y="154"/>
                  <a:pt x="117" y="145"/>
                  <a:pt x="118" y="137"/>
                </a:cubicBezTo>
                <a:cubicBezTo>
                  <a:pt x="118" y="134"/>
                  <a:pt x="118" y="133"/>
                  <a:pt x="115" y="131"/>
                </a:cubicBezTo>
                <a:cubicBezTo>
                  <a:pt x="109" y="128"/>
                  <a:pt x="108" y="122"/>
                  <a:pt x="110" y="116"/>
                </a:cubicBezTo>
                <a:cubicBezTo>
                  <a:pt x="113" y="110"/>
                  <a:pt x="116" y="103"/>
                  <a:pt x="119" y="97"/>
                </a:cubicBezTo>
                <a:cubicBezTo>
                  <a:pt x="119" y="95"/>
                  <a:pt x="120" y="94"/>
                  <a:pt x="121" y="92"/>
                </a:cubicBezTo>
                <a:cubicBezTo>
                  <a:pt x="113" y="91"/>
                  <a:pt x="107" y="90"/>
                  <a:pt x="99" y="89"/>
                </a:cubicBezTo>
                <a:cubicBezTo>
                  <a:pt x="101" y="82"/>
                  <a:pt x="102" y="76"/>
                  <a:pt x="104" y="71"/>
                </a:cubicBezTo>
                <a:cubicBezTo>
                  <a:pt x="104" y="69"/>
                  <a:pt x="107" y="68"/>
                  <a:pt x="108" y="67"/>
                </a:cubicBezTo>
                <a:cubicBezTo>
                  <a:pt x="116" y="64"/>
                  <a:pt x="121" y="59"/>
                  <a:pt x="124" y="50"/>
                </a:cubicBezTo>
                <a:cubicBezTo>
                  <a:pt x="134" y="19"/>
                  <a:pt x="165" y="0"/>
                  <a:pt x="199" y="2"/>
                </a:cubicBezTo>
                <a:cubicBezTo>
                  <a:pt x="230" y="4"/>
                  <a:pt x="259" y="28"/>
                  <a:pt x="265" y="59"/>
                </a:cubicBezTo>
                <a:cubicBezTo>
                  <a:pt x="267" y="66"/>
                  <a:pt x="267" y="75"/>
                  <a:pt x="267" y="83"/>
                </a:cubicBezTo>
                <a:cubicBezTo>
                  <a:pt x="267" y="86"/>
                  <a:pt x="268" y="88"/>
                  <a:pt x="270" y="89"/>
                </a:cubicBezTo>
                <a:cubicBezTo>
                  <a:pt x="275" y="92"/>
                  <a:pt x="275" y="95"/>
                  <a:pt x="274" y="100"/>
                </a:cubicBezTo>
                <a:cubicBezTo>
                  <a:pt x="272" y="104"/>
                  <a:pt x="272" y="108"/>
                  <a:pt x="271" y="112"/>
                </a:cubicBezTo>
                <a:cubicBezTo>
                  <a:pt x="270" y="115"/>
                  <a:pt x="269" y="116"/>
                  <a:pt x="266" y="115"/>
                </a:cubicBezTo>
                <a:cubicBezTo>
                  <a:pt x="263" y="114"/>
                  <a:pt x="261" y="115"/>
                  <a:pt x="260" y="118"/>
                </a:cubicBezTo>
                <a:cubicBezTo>
                  <a:pt x="257" y="126"/>
                  <a:pt x="254" y="135"/>
                  <a:pt x="251" y="143"/>
                </a:cubicBezTo>
                <a:cubicBezTo>
                  <a:pt x="250" y="146"/>
                  <a:pt x="249" y="150"/>
                  <a:pt x="246" y="152"/>
                </a:cubicBezTo>
                <a:cubicBezTo>
                  <a:pt x="243" y="157"/>
                  <a:pt x="242" y="162"/>
                  <a:pt x="243" y="167"/>
                </a:cubicBezTo>
                <a:cubicBezTo>
                  <a:pt x="243" y="175"/>
                  <a:pt x="243" y="182"/>
                  <a:pt x="244" y="189"/>
                </a:cubicBezTo>
                <a:cubicBezTo>
                  <a:pt x="244" y="191"/>
                  <a:pt x="245" y="193"/>
                  <a:pt x="247" y="194"/>
                </a:cubicBezTo>
                <a:cubicBezTo>
                  <a:pt x="267" y="203"/>
                  <a:pt x="288" y="212"/>
                  <a:pt x="309" y="220"/>
                </a:cubicBezTo>
                <a:cubicBezTo>
                  <a:pt x="309" y="220"/>
                  <a:pt x="310" y="220"/>
                  <a:pt x="310" y="221"/>
                </a:cubicBezTo>
                <a:cubicBezTo>
                  <a:pt x="312" y="218"/>
                  <a:pt x="314" y="215"/>
                  <a:pt x="316" y="213"/>
                </a:cubicBezTo>
                <a:cubicBezTo>
                  <a:pt x="325" y="201"/>
                  <a:pt x="341" y="197"/>
                  <a:pt x="355" y="202"/>
                </a:cubicBezTo>
                <a:cubicBezTo>
                  <a:pt x="369" y="207"/>
                  <a:pt x="378" y="220"/>
                  <a:pt x="378" y="235"/>
                </a:cubicBezTo>
                <a:cubicBezTo>
                  <a:pt x="378" y="252"/>
                  <a:pt x="378" y="270"/>
                  <a:pt x="378" y="287"/>
                </a:cubicBezTo>
                <a:cubicBezTo>
                  <a:pt x="378" y="293"/>
                  <a:pt x="378" y="298"/>
                  <a:pt x="378" y="303"/>
                </a:cubicBezTo>
                <a:cubicBezTo>
                  <a:pt x="378" y="306"/>
                  <a:pt x="379" y="307"/>
                  <a:pt x="381" y="307"/>
                </a:cubicBezTo>
                <a:cubicBezTo>
                  <a:pt x="395" y="308"/>
                  <a:pt x="403" y="318"/>
                  <a:pt x="401" y="329"/>
                </a:cubicBezTo>
                <a:cubicBezTo>
                  <a:pt x="400" y="336"/>
                  <a:pt x="401" y="343"/>
                  <a:pt x="401" y="350"/>
                </a:cubicBezTo>
                <a:cubicBezTo>
                  <a:pt x="401" y="363"/>
                  <a:pt x="395" y="370"/>
                  <a:pt x="382" y="371"/>
                </a:cubicBezTo>
                <a:cubicBezTo>
                  <a:pt x="381" y="371"/>
                  <a:pt x="380" y="372"/>
                  <a:pt x="378" y="372"/>
                </a:cubicBezTo>
                <a:close/>
                <a:moveTo>
                  <a:pt x="31" y="257"/>
                </a:moveTo>
                <a:cubicBezTo>
                  <a:pt x="31" y="274"/>
                  <a:pt x="31" y="289"/>
                  <a:pt x="31" y="304"/>
                </a:cubicBezTo>
                <a:cubicBezTo>
                  <a:pt x="31" y="305"/>
                  <a:pt x="34" y="307"/>
                  <a:pt x="35" y="307"/>
                </a:cubicBezTo>
                <a:cubicBezTo>
                  <a:pt x="40" y="307"/>
                  <a:pt x="44" y="307"/>
                  <a:pt x="49" y="307"/>
                </a:cubicBezTo>
                <a:cubicBezTo>
                  <a:pt x="53" y="307"/>
                  <a:pt x="58" y="309"/>
                  <a:pt x="59" y="314"/>
                </a:cubicBezTo>
                <a:cubicBezTo>
                  <a:pt x="60" y="321"/>
                  <a:pt x="59" y="329"/>
                  <a:pt x="59" y="336"/>
                </a:cubicBezTo>
                <a:cubicBezTo>
                  <a:pt x="59" y="337"/>
                  <a:pt x="59" y="337"/>
                  <a:pt x="59" y="337"/>
                </a:cubicBezTo>
                <a:cubicBezTo>
                  <a:pt x="59" y="343"/>
                  <a:pt x="59" y="349"/>
                  <a:pt x="59" y="355"/>
                </a:cubicBezTo>
                <a:cubicBezTo>
                  <a:pt x="59" y="356"/>
                  <a:pt x="59" y="356"/>
                  <a:pt x="59" y="356"/>
                </a:cubicBezTo>
                <a:cubicBezTo>
                  <a:pt x="62" y="364"/>
                  <a:pt x="58" y="371"/>
                  <a:pt x="48" y="371"/>
                </a:cubicBezTo>
                <a:cubicBezTo>
                  <a:pt x="44" y="371"/>
                  <a:pt x="39" y="371"/>
                  <a:pt x="35" y="371"/>
                </a:cubicBezTo>
                <a:cubicBezTo>
                  <a:pt x="32" y="371"/>
                  <a:pt x="31" y="372"/>
                  <a:pt x="31" y="375"/>
                </a:cubicBezTo>
                <a:cubicBezTo>
                  <a:pt x="31" y="383"/>
                  <a:pt x="31" y="391"/>
                  <a:pt x="31" y="399"/>
                </a:cubicBezTo>
                <a:cubicBezTo>
                  <a:pt x="32" y="414"/>
                  <a:pt x="44" y="426"/>
                  <a:pt x="60" y="426"/>
                </a:cubicBezTo>
                <a:cubicBezTo>
                  <a:pt x="154" y="426"/>
                  <a:pt x="248" y="426"/>
                  <a:pt x="342" y="426"/>
                </a:cubicBezTo>
                <a:cubicBezTo>
                  <a:pt x="358" y="426"/>
                  <a:pt x="371" y="414"/>
                  <a:pt x="371" y="398"/>
                </a:cubicBezTo>
                <a:cubicBezTo>
                  <a:pt x="371" y="390"/>
                  <a:pt x="371" y="383"/>
                  <a:pt x="371" y="375"/>
                </a:cubicBezTo>
                <a:cubicBezTo>
                  <a:pt x="371" y="372"/>
                  <a:pt x="370" y="371"/>
                  <a:pt x="367" y="371"/>
                </a:cubicBezTo>
                <a:cubicBezTo>
                  <a:pt x="362" y="371"/>
                  <a:pt x="357" y="371"/>
                  <a:pt x="352" y="371"/>
                </a:cubicBezTo>
                <a:cubicBezTo>
                  <a:pt x="347" y="371"/>
                  <a:pt x="342" y="367"/>
                  <a:pt x="342" y="362"/>
                </a:cubicBezTo>
                <a:cubicBezTo>
                  <a:pt x="343" y="356"/>
                  <a:pt x="343" y="351"/>
                  <a:pt x="343" y="345"/>
                </a:cubicBezTo>
                <a:cubicBezTo>
                  <a:pt x="343" y="341"/>
                  <a:pt x="344" y="338"/>
                  <a:pt x="342" y="334"/>
                </a:cubicBezTo>
                <a:cubicBezTo>
                  <a:pt x="342" y="332"/>
                  <a:pt x="343" y="330"/>
                  <a:pt x="343" y="328"/>
                </a:cubicBezTo>
                <a:cubicBezTo>
                  <a:pt x="343" y="326"/>
                  <a:pt x="344" y="324"/>
                  <a:pt x="343" y="323"/>
                </a:cubicBezTo>
                <a:cubicBezTo>
                  <a:pt x="340" y="315"/>
                  <a:pt x="345" y="307"/>
                  <a:pt x="353" y="307"/>
                </a:cubicBezTo>
                <a:cubicBezTo>
                  <a:pt x="358" y="307"/>
                  <a:pt x="362" y="307"/>
                  <a:pt x="367" y="307"/>
                </a:cubicBezTo>
                <a:cubicBezTo>
                  <a:pt x="370" y="307"/>
                  <a:pt x="372" y="306"/>
                  <a:pt x="371" y="302"/>
                </a:cubicBezTo>
                <a:cubicBezTo>
                  <a:pt x="371" y="288"/>
                  <a:pt x="371" y="274"/>
                  <a:pt x="371" y="260"/>
                </a:cubicBezTo>
                <a:cubicBezTo>
                  <a:pt x="371" y="260"/>
                  <a:pt x="371" y="259"/>
                  <a:pt x="371" y="258"/>
                </a:cubicBezTo>
                <a:cubicBezTo>
                  <a:pt x="370" y="259"/>
                  <a:pt x="369" y="259"/>
                  <a:pt x="369" y="259"/>
                </a:cubicBezTo>
                <a:cubicBezTo>
                  <a:pt x="361" y="268"/>
                  <a:pt x="351" y="271"/>
                  <a:pt x="339" y="271"/>
                </a:cubicBezTo>
                <a:cubicBezTo>
                  <a:pt x="248" y="271"/>
                  <a:pt x="156" y="271"/>
                  <a:pt x="64" y="271"/>
                </a:cubicBezTo>
                <a:cubicBezTo>
                  <a:pt x="61" y="271"/>
                  <a:pt x="59" y="271"/>
                  <a:pt x="56" y="270"/>
                </a:cubicBezTo>
                <a:cubicBezTo>
                  <a:pt x="47" y="270"/>
                  <a:pt x="39" y="265"/>
                  <a:pt x="31" y="257"/>
                </a:cubicBezTo>
                <a:close/>
                <a:moveTo>
                  <a:pt x="126" y="127"/>
                </a:moveTo>
                <a:cubicBezTo>
                  <a:pt x="125" y="138"/>
                  <a:pt x="124" y="150"/>
                  <a:pt x="122" y="161"/>
                </a:cubicBezTo>
                <a:cubicBezTo>
                  <a:pt x="122" y="168"/>
                  <a:pt x="124" y="171"/>
                  <a:pt x="132" y="172"/>
                </a:cubicBezTo>
                <a:cubicBezTo>
                  <a:pt x="139" y="172"/>
                  <a:pt x="146" y="173"/>
                  <a:pt x="153" y="174"/>
                </a:cubicBezTo>
                <a:cubicBezTo>
                  <a:pt x="164" y="175"/>
                  <a:pt x="165" y="175"/>
                  <a:pt x="164" y="187"/>
                </a:cubicBezTo>
                <a:cubicBezTo>
                  <a:pt x="164" y="196"/>
                  <a:pt x="168" y="202"/>
                  <a:pt x="175" y="206"/>
                </a:cubicBezTo>
                <a:cubicBezTo>
                  <a:pt x="186" y="213"/>
                  <a:pt x="198" y="214"/>
                  <a:pt x="211" y="212"/>
                </a:cubicBezTo>
                <a:cubicBezTo>
                  <a:pt x="220" y="211"/>
                  <a:pt x="228" y="207"/>
                  <a:pt x="234" y="200"/>
                </a:cubicBezTo>
                <a:cubicBezTo>
                  <a:pt x="235" y="198"/>
                  <a:pt x="237" y="196"/>
                  <a:pt x="237" y="195"/>
                </a:cubicBezTo>
                <a:cubicBezTo>
                  <a:pt x="237" y="185"/>
                  <a:pt x="236" y="176"/>
                  <a:pt x="235" y="166"/>
                </a:cubicBezTo>
                <a:cubicBezTo>
                  <a:pt x="232" y="168"/>
                  <a:pt x="229" y="169"/>
                  <a:pt x="225" y="170"/>
                </a:cubicBezTo>
                <a:cubicBezTo>
                  <a:pt x="222" y="172"/>
                  <a:pt x="219" y="172"/>
                  <a:pt x="215" y="173"/>
                </a:cubicBezTo>
                <a:cubicBezTo>
                  <a:pt x="215" y="170"/>
                  <a:pt x="214" y="168"/>
                  <a:pt x="214" y="166"/>
                </a:cubicBezTo>
                <a:cubicBezTo>
                  <a:pt x="213" y="157"/>
                  <a:pt x="213" y="148"/>
                  <a:pt x="212" y="140"/>
                </a:cubicBezTo>
                <a:cubicBezTo>
                  <a:pt x="212" y="136"/>
                  <a:pt x="212" y="134"/>
                  <a:pt x="216" y="134"/>
                </a:cubicBezTo>
                <a:cubicBezTo>
                  <a:pt x="220" y="133"/>
                  <a:pt x="223" y="131"/>
                  <a:pt x="224" y="128"/>
                </a:cubicBezTo>
                <a:cubicBezTo>
                  <a:pt x="225" y="121"/>
                  <a:pt x="222" y="117"/>
                  <a:pt x="214" y="117"/>
                </a:cubicBezTo>
                <a:cubicBezTo>
                  <a:pt x="214" y="115"/>
                  <a:pt x="213" y="113"/>
                  <a:pt x="213" y="111"/>
                </a:cubicBezTo>
                <a:cubicBezTo>
                  <a:pt x="214" y="107"/>
                  <a:pt x="212" y="106"/>
                  <a:pt x="208" y="106"/>
                </a:cubicBezTo>
                <a:cubicBezTo>
                  <a:pt x="194" y="104"/>
                  <a:pt x="180" y="102"/>
                  <a:pt x="166" y="99"/>
                </a:cubicBezTo>
                <a:cubicBezTo>
                  <a:pt x="155" y="98"/>
                  <a:pt x="144" y="96"/>
                  <a:pt x="133" y="94"/>
                </a:cubicBezTo>
                <a:cubicBezTo>
                  <a:pt x="130" y="93"/>
                  <a:pt x="128" y="94"/>
                  <a:pt x="127" y="97"/>
                </a:cubicBezTo>
                <a:cubicBezTo>
                  <a:pt x="124" y="103"/>
                  <a:pt x="122" y="108"/>
                  <a:pt x="119" y="114"/>
                </a:cubicBezTo>
                <a:cubicBezTo>
                  <a:pt x="115" y="123"/>
                  <a:pt x="115" y="124"/>
                  <a:pt x="125" y="127"/>
                </a:cubicBezTo>
                <a:cubicBezTo>
                  <a:pt x="125" y="127"/>
                  <a:pt x="125" y="127"/>
                  <a:pt x="126" y="127"/>
                </a:cubicBezTo>
                <a:close/>
                <a:moveTo>
                  <a:pt x="109" y="83"/>
                </a:moveTo>
                <a:cubicBezTo>
                  <a:pt x="110" y="83"/>
                  <a:pt x="110" y="83"/>
                  <a:pt x="111" y="83"/>
                </a:cubicBezTo>
                <a:cubicBezTo>
                  <a:pt x="143" y="88"/>
                  <a:pt x="175" y="93"/>
                  <a:pt x="207" y="99"/>
                </a:cubicBezTo>
                <a:cubicBezTo>
                  <a:pt x="225" y="102"/>
                  <a:pt x="243" y="105"/>
                  <a:pt x="261" y="108"/>
                </a:cubicBezTo>
                <a:cubicBezTo>
                  <a:pt x="262" y="108"/>
                  <a:pt x="264" y="108"/>
                  <a:pt x="264" y="107"/>
                </a:cubicBezTo>
                <a:cubicBezTo>
                  <a:pt x="265" y="104"/>
                  <a:pt x="266" y="101"/>
                  <a:pt x="266" y="97"/>
                </a:cubicBezTo>
                <a:cubicBezTo>
                  <a:pt x="267" y="96"/>
                  <a:pt x="264" y="94"/>
                  <a:pt x="263" y="93"/>
                </a:cubicBezTo>
                <a:cubicBezTo>
                  <a:pt x="261" y="91"/>
                  <a:pt x="259" y="90"/>
                  <a:pt x="260" y="87"/>
                </a:cubicBezTo>
                <a:cubicBezTo>
                  <a:pt x="263" y="66"/>
                  <a:pt x="258" y="48"/>
                  <a:pt x="244" y="33"/>
                </a:cubicBezTo>
                <a:cubicBezTo>
                  <a:pt x="227" y="14"/>
                  <a:pt x="206" y="6"/>
                  <a:pt x="180" y="11"/>
                </a:cubicBezTo>
                <a:cubicBezTo>
                  <a:pt x="155" y="15"/>
                  <a:pt x="138" y="30"/>
                  <a:pt x="130" y="54"/>
                </a:cubicBezTo>
                <a:cubicBezTo>
                  <a:pt x="127" y="63"/>
                  <a:pt x="124" y="69"/>
                  <a:pt x="115" y="72"/>
                </a:cubicBezTo>
                <a:cubicBezTo>
                  <a:pt x="110" y="73"/>
                  <a:pt x="109" y="77"/>
                  <a:pt x="109" y="83"/>
                </a:cubicBezTo>
                <a:close/>
                <a:moveTo>
                  <a:pt x="201" y="259"/>
                </a:moveTo>
                <a:cubicBezTo>
                  <a:pt x="220" y="241"/>
                  <a:pt x="238" y="224"/>
                  <a:pt x="257" y="206"/>
                </a:cubicBezTo>
                <a:cubicBezTo>
                  <a:pt x="253" y="204"/>
                  <a:pt x="249" y="203"/>
                  <a:pt x="245" y="201"/>
                </a:cubicBezTo>
                <a:cubicBezTo>
                  <a:pt x="243" y="200"/>
                  <a:pt x="242" y="201"/>
                  <a:pt x="241" y="203"/>
                </a:cubicBezTo>
                <a:cubicBezTo>
                  <a:pt x="224" y="226"/>
                  <a:pt x="177" y="226"/>
                  <a:pt x="161" y="203"/>
                </a:cubicBezTo>
                <a:cubicBezTo>
                  <a:pt x="161" y="202"/>
                  <a:pt x="159" y="201"/>
                  <a:pt x="158" y="201"/>
                </a:cubicBezTo>
                <a:cubicBezTo>
                  <a:pt x="154" y="202"/>
                  <a:pt x="150" y="204"/>
                  <a:pt x="145" y="206"/>
                </a:cubicBezTo>
                <a:cubicBezTo>
                  <a:pt x="164" y="224"/>
                  <a:pt x="182" y="241"/>
                  <a:pt x="201" y="259"/>
                </a:cubicBezTo>
                <a:close/>
                <a:moveTo>
                  <a:pt x="208" y="263"/>
                </a:moveTo>
                <a:cubicBezTo>
                  <a:pt x="209" y="263"/>
                  <a:pt x="210" y="263"/>
                  <a:pt x="210" y="263"/>
                </a:cubicBezTo>
                <a:cubicBezTo>
                  <a:pt x="227" y="263"/>
                  <a:pt x="244" y="263"/>
                  <a:pt x="261" y="263"/>
                </a:cubicBezTo>
                <a:cubicBezTo>
                  <a:pt x="263" y="263"/>
                  <a:pt x="265" y="261"/>
                  <a:pt x="265" y="260"/>
                </a:cubicBezTo>
                <a:cubicBezTo>
                  <a:pt x="268" y="250"/>
                  <a:pt x="271" y="239"/>
                  <a:pt x="275" y="229"/>
                </a:cubicBezTo>
                <a:cubicBezTo>
                  <a:pt x="276" y="225"/>
                  <a:pt x="278" y="220"/>
                  <a:pt x="280" y="216"/>
                </a:cubicBezTo>
                <a:cubicBezTo>
                  <a:pt x="276" y="214"/>
                  <a:pt x="272" y="212"/>
                  <a:pt x="269" y="211"/>
                </a:cubicBezTo>
                <a:cubicBezTo>
                  <a:pt x="266" y="209"/>
                  <a:pt x="264" y="210"/>
                  <a:pt x="261" y="212"/>
                </a:cubicBezTo>
                <a:cubicBezTo>
                  <a:pt x="248" y="225"/>
                  <a:pt x="235" y="237"/>
                  <a:pt x="221" y="250"/>
                </a:cubicBezTo>
                <a:cubicBezTo>
                  <a:pt x="217" y="254"/>
                  <a:pt x="213" y="258"/>
                  <a:pt x="208" y="263"/>
                </a:cubicBezTo>
                <a:close/>
                <a:moveTo>
                  <a:pt x="194" y="263"/>
                </a:moveTo>
                <a:cubicBezTo>
                  <a:pt x="193" y="262"/>
                  <a:pt x="192" y="261"/>
                  <a:pt x="192" y="260"/>
                </a:cubicBezTo>
                <a:cubicBezTo>
                  <a:pt x="177" y="246"/>
                  <a:pt x="161" y="232"/>
                  <a:pt x="146" y="217"/>
                </a:cubicBezTo>
                <a:cubicBezTo>
                  <a:pt x="137" y="209"/>
                  <a:pt x="137" y="209"/>
                  <a:pt x="126" y="214"/>
                </a:cubicBezTo>
                <a:cubicBezTo>
                  <a:pt x="123" y="215"/>
                  <a:pt x="123" y="217"/>
                  <a:pt x="124" y="220"/>
                </a:cubicBezTo>
                <a:cubicBezTo>
                  <a:pt x="128" y="233"/>
                  <a:pt x="133" y="246"/>
                  <a:pt x="137" y="259"/>
                </a:cubicBezTo>
                <a:cubicBezTo>
                  <a:pt x="138" y="262"/>
                  <a:pt x="139" y="263"/>
                  <a:pt x="142" y="263"/>
                </a:cubicBezTo>
                <a:cubicBezTo>
                  <a:pt x="158" y="263"/>
                  <a:pt x="175" y="263"/>
                  <a:pt x="191" y="263"/>
                </a:cubicBezTo>
                <a:cubicBezTo>
                  <a:pt x="192" y="263"/>
                  <a:pt x="193" y="263"/>
                  <a:pt x="194" y="263"/>
                </a:cubicBezTo>
                <a:close/>
                <a:moveTo>
                  <a:pt x="40" y="335"/>
                </a:moveTo>
                <a:cubicBezTo>
                  <a:pt x="44" y="335"/>
                  <a:pt x="46" y="336"/>
                  <a:pt x="49" y="335"/>
                </a:cubicBezTo>
                <a:cubicBezTo>
                  <a:pt x="51" y="335"/>
                  <a:pt x="52" y="333"/>
                  <a:pt x="53" y="332"/>
                </a:cubicBezTo>
                <a:cubicBezTo>
                  <a:pt x="51" y="331"/>
                  <a:pt x="50" y="329"/>
                  <a:pt x="49" y="329"/>
                </a:cubicBezTo>
                <a:cubicBezTo>
                  <a:pt x="48" y="328"/>
                  <a:pt x="47" y="328"/>
                  <a:pt x="46" y="328"/>
                </a:cubicBezTo>
                <a:cubicBezTo>
                  <a:pt x="40" y="328"/>
                  <a:pt x="40" y="328"/>
                  <a:pt x="41" y="321"/>
                </a:cubicBezTo>
                <a:cubicBezTo>
                  <a:pt x="43" y="321"/>
                  <a:pt x="45" y="321"/>
                  <a:pt x="48" y="321"/>
                </a:cubicBezTo>
                <a:cubicBezTo>
                  <a:pt x="50" y="321"/>
                  <a:pt x="53" y="321"/>
                  <a:pt x="53" y="318"/>
                </a:cubicBezTo>
                <a:cubicBezTo>
                  <a:pt x="53" y="315"/>
                  <a:pt x="51" y="314"/>
                  <a:pt x="48" y="314"/>
                </a:cubicBezTo>
                <a:cubicBezTo>
                  <a:pt x="39" y="314"/>
                  <a:pt x="31" y="314"/>
                  <a:pt x="22" y="314"/>
                </a:cubicBezTo>
                <a:cubicBezTo>
                  <a:pt x="20" y="314"/>
                  <a:pt x="18" y="314"/>
                  <a:pt x="16" y="315"/>
                </a:cubicBezTo>
                <a:cubicBezTo>
                  <a:pt x="11" y="316"/>
                  <a:pt x="8" y="320"/>
                  <a:pt x="8" y="324"/>
                </a:cubicBezTo>
                <a:cubicBezTo>
                  <a:pt x="8" y="334"/>
                  <a:pt x="8" y="344"/>
                  <a:pt x="8" y="354"/>
                </a:cubicBezTo>
                <a:cubicBezTo>
                  <a:pt x="8" y="360"/>
                  <a:pt x="13" y="364"/>
                  <a:pt x="19" y="364"/>
                </a:cubicBezTo>
                <a:cubicBezTo>
                  <a:pt x="29" y="364"/>
                  <a:pt x="39" y="364"/>
                  <a:pt x="48" y="364"/>
                </a:cubicBezTo>
                <a:cubicBezTo>
                  <a:pt x="50" y="364"/>
                  <a:pt x="51" y="362"/>
                  <a:pt x="53" y="361"/>
                </a:cubicBezTo>
                <a:cubicBezTo>
                  <a:pt x="51" y="359"/>
                  <a:pt x="50" y="358"/>
                  <a:pt x="48" y="357"/>
                </a:cubicBezTo>
                <a:cubicBezTo>
                  <a:pt x="46" y="357"/>
                  <a:pt x="43" y="357"/>
                  <a:pt x="40" y="357"/>
                </a:cubicBezTo>
                <a:cubicBezTo>
                  <a:pt x="40" y="354"/>
                  <a:pt x="40" y="352"/>
                  <a:pt x="40" y="350"/>
                </a:cubicBezTo>
                <a:cubicBezTo>
                  <a:pt x="43" y="350"/>
                  <a:pt x="46" y="350"/>
                  <a:pt x="49" y="350"/>
                </a:cubicBezTo>
                <a:cubicBezTo>
                  <a:pt x="50" y="349"/>
                  <a:pt x="51" y="348"/>
                  <a:pt x="53" y="346"/>
                </a:cubicBezTo>
                <a:cubicBezTo>
                  <a:pt x="51" y="345"/>
                  <a:pt x="50" y="343"/>
                  <a:pt x="49" y="343"/>
                </a:cubicBezTo>
                <a:cubicBezTo>
                  <a:pt x="46" y="342"/>
                  <a:pt x="43" y="343"/>
                  <a:pt x="40" y="343"/>
                </a:cubicBezTo>
                <a:cubicBezTo>
                  <a:pt x="40" y="340"/>
                  <a:pt x="40" y="338"/>
                  <a:pt x="40" y="335"/>
                </a:cubicBezTo>
                <a:close/>
                <a:moveTo>
                  <a:pt x="362" y="321"/>
                </a:moveTo>
                <a:cubicBezTo>
                  <a:pt x="362" y="324"/>
                  <a:pt x="362" y="326"/>
                  <a:pt x="362" y="328"/>
                </a:cubicBezTo>
                <a:cubicBezTo>
                  <a:pt x="359" y="328"/>
                  <a:pt x="356" y="328"/>
                  <a:pt x="354" y="329"/>
                </a:cubicBezTo>
                <a:cubicBezTo>
                  <a:pt x="352" y="329"/>
                  <a:pt x="351" y="331"/>
                  <a:pt x="349" y="332"/>
                </a:cubicBezTo>
                <a:cubicBezTo>
                  <a:pt x="351" y="333"/>
                  <a:pt x="352" y="335"/>
                  <a:pt x="354" y="335"/>
                </a:cubicBezTo>
                <a:cubicBezTo>
                  <a:pt x="356" y="336"/>
                  <a:pt x="359" y="335"/>
                  <a:pt x="362" y="335"/>
                </a:cubicBezTo>
                <a:cubicBezTo>
                  <a:pt x="362" y="338"/>
                  <a:pt x="362" y="340"/>
                  <a:pt x="362" y="343"/>
                </a:cubicBezTo>
                <a:cubicBezTo>
                  <a:pt x="359" y="343"/>
                  <a:pt x="356" y="342"/>
                  <a:pt x="353" y="343"/>
                </a:cubicBezTo>
                <a:cubicBezTo>
                  <a:pt x="352" y="343"/>
                  <a:pt x="351" y="345"/>
                  <a:pt x="349" y="346"/>
                </a:cubicBezTo>
                <a:cubicBezTo>
                  <a:pt x="351" y="347"/>
                  <a:pt x="352" y="349"/>
                  <a:pt x="354" y="350"/>
                </a:cubicBezTo>
                <a:cubicBezTo>
                  <a:pt x="356" y="350"/>
                  <a:pt x="359" y="350"/>
                  <a:pt x="362" y="350"/>
                </a:cubicBezTo>
                <a:cubicBezTo>
                  <a:pt x="362" y="353"/>
                  <a:pt x="362" y="355"/>
                  <a:pt x="362" y="357"/>
                </a:cubicBezTo>
                <a:cubicBezTo>
                  <a:pt x="359" y="357"/>
                  <a:pt x="357" y="357"/>
                  <a:pt x="355" y="357"/>
                </a:cubicBezTo>
                <a:cubicBezTo>
                  <a:pt x="352" y="357"/>
                  <a:pt x="349" y="357"/>
                  <a:pt x="349" y="361"/>
                </a:cubicBezTo>
                <a:cubicBezTo>
                  <a:pt x="349" y="364"/>
                  <a:pt x="352" y="364"/>
                  <a:pt x="355" y="364"/>
                </a:cubicBezTo>
                <a:cubicBezTo>
                  <a:pt x="363" y="364"/>
                  <a:pt x="372" y="364"/>
                  <a:pt x="381" y="364"/>
                </a:cubicBezTo>
                <a:cubicBezTo>
                  <a:pt x="390" y="364"/>
                  <a:pt x="394" y="359"/>
                  <a:pt x="394" y="351"/>
                </a:cubicBezTo>
                <a:cubicBezTo>
                  <a:pt x="394" y="343"/>
                  <a:pt x="394" y="334"/>
                  <a:pt x="394" y="326"/>
                </a:cubicBezTo>
                <a:cubicBezTo>
                  <a:pt x="394" y="320"/>
                  <a:pt x="389" y="314"/>
                  <a:pt x="383" y="314"/>
                </a:cubicBezTo>
                <a:cubicBezTo>
                  <a:pt x="373" y="314"/>
                  <a:pt x="364" y="314"/>
                  <a:pt x="354" y="314"/>
                </a:cubicBezTo>
                <a:cubicBezTo>
                  <a:pt x="351" y="314"/>
                  <a:pt x="349" y="315"/>
                  <a:pt x="350" y="318"/>
                </a:cubicBezTo>
                <a:cubicBezTo>
                  <a:pt x="350" y="319"/>
                  <a:pt x="352" y="321"/>
                  <a:pt x="354" y="321"/>
                </a:cubicBezTo>
                <a:cubicBezTo>
                  <a:pt x="356" y="322"/>
                  <a:pt x="359" y="321"/>
                  <a:pt x="362" y="321"/>
                </a:cubicBezTo>
                <a:close/>
                <a:moveTo>
                  <a:pt x="87" y="235"/>
                </a:moveTo>
                <a:cubicBezTo>
                  <a:pt x="87" y="220"/>
                  <a:pt x="75" y="207"/>
                  <a:pt x="59" y="207"/>
                </a:cubicBezTo>
                <a:cubicBezTo>
                  <a:pt x="44" y="207"/>
                  <a:pt x="31" y="219"/>
                  <a:pt x="31" y="235"/>
                </a:cubicBezTo>
                <a:cubicBezTo>
                  <a:pt x="31" y="250"/>
                  <a:pt x="44" y="263"/>
                  <a:pt x="59" y="263"/>
                </a:cubicBezTo>
                <a:cubicBezTo>
                  <a:pt x="75" y="263"/>
                  <a:pt x="87" y="251"/>
                  <a:pt x="87" y="235"/>
                </a:cubicBezTo>
                <a:close/>
                <a:moveTo>
                  <a:pt x="315" y="235"/>
                </a:moveTo>
                <a:cubicBezTo>
                  <a:pt x="315" y="251"/>
                  <a:pt x="327" y="263"/>
                  <a:pt x="343" y="263"/>
                </a:cubicBezTo>
                <a:cubicBezTo>
                  <a:pt x="358" y="263"/>
                  <a:pt x="371" y="250"/>
                  <a:pt x="371" y="235"/>
                </a:cubicBezTo>
                <a:cubicBezTo>
                  <a:pt x="371" y="220"/>
                  <a:pt x="358" y="207"/>
                  <a:pt x="343" y="207"/>
                </a:cubicBezTo>
                <a:cubicBezTo>
                  <a:pt x="327" y="207"/>
                  <a:pt x="315" y="220"/>
                  <a:pt x="315" y="235"/>
                </a:cubicBezTo>
                <a:close/>
                <a:moveTo>
                  <a:pt x="221" y="164"/>
                </a:moveTo>
                <a:cubicBezTo>
                  <a:pt x="229" y="162"/>
                  <a:pt x="235" y="158"/>
                  <a:pt x="238" y="151"/>
                </a:cubicBezTo>
                <a:cubicBezTo>
                  <a:pt x="243" y="142"/>
                  <a:pt x="247" y="133"/>
                  <a:pt x="251" y="123"/>
                </a:cubicBezTo>
                <a:cubicBezTo>
                  <a:pt x="252" y="120"/>
                  <a:pt x="253" y="117"/>
                  <a:pt x="254" y="113"/>
                </a:cubicBezTo>
                <a:cubicBezTo>
                  <a:pt x="250" y="113"/>
                  <a:pt x="247" y="112"/>
                  <a:pt x="244" y="112"/>
                </a:cubicBezTo>
                <a:cubicBezTo>
                  <a:pt x="242" y="111"/>
                  <a:pt x="239" y="111"/>
                  <a:pt x="236" y="110"/>
                </a:cubicBezTo>
                <a:cubicBezTo>
                  <a:pt x="232" y="109"/>
                  <a:pt x="227" y="109"/>
                  <a:pt x="223" y="108"/>
                </a:cubicBezTo>
                <a:cubicBezTo>
                  <a:pt x="222" y="108"/>
                  <a:pt x="221" y="109"/>
                  <a:pt x="220" y="109"/>
                </a:cubicBezTo>
                <a:cubicBezTo>
                  <a:pt x="221" y="110"/>
                  <a:pt x="222" y="111"/>
                  <a:pt x="222" y="112"/>
                </a:cubicBezTo>
                <a:cubicBezTo>
                  <a:pt x="225" y="114"/>
                  <a:pt x="228" y="116"/>
                  <a:pt x="230" y="119"/>
                </a:cubicBezTo>
                <a:cubicBezTo>
                  <a:pt x="233" y="126"/>
                  <a:pt x="229" y="136"/>
                  <a:pt x="221" y="140"/>
                </a:cubicBezTo>
                <a:cubicBezTo>
                  <a:pt x="221" y="140"/>
                  <a:pt x="220" y="141"/>
                  <a:pt x="219" y="141"/>
                </a:cubicBezTo>
                <a:cubicBezTo>
                  <a:pt x="220" y="149"/>
                  <a:pt x="221" y="156"/>
                  <a:pt x="221" y="164"/>
                </a:cubicBezTo>
                <a:close/>
                <a:moveTo>
                  <a:pt x="131" y="263"/>
                </a:moveTo>
                <a:cubicBezTo>
                  <a:pt x="126" y="248"/>
                  <a:pt x="121" y="233"/>
                  <a:pt x="116" y="218"/>
                </a:cubicBezTo>
                <a:cubicBezTo>
                  <a:pt x="111" y="221"/>
                  <a:pt x="106" y="223"/>
                  <a:pt x="102" y="224"/>
                </a:cubicBezTo>
                <a:cubicBezTo>
                  <a:pt x="106" y="237"/>
                  <a:pt x="110" y="249"/>
                  <a:pt x="114" y="262"/>
                </a:cubicBezTo>
                <a:cubicBezTo>
                  <a:pt x="114" y="262"/>
                  <a:pt x="115" y="263"/>
                  <a:pt x="116" y="263"/>
                </a:cubicBezTo>
                <a:cubicBezTo>
                  <a:pt x="120" y="263"/>
                  <a:pt x="125" y="263"/>
                  <a:pt x="131" y="263"/>
                </a:cubicBezTo>
                <a:close/>
                <a:moveTo>
                  <a:pt x="271" y="263"/>
                </a:moveTo>
                <a:cubicBezTo>
                  <a:pt x="275" y="263"/>
                  <a:pt x="278" y="263"/>
                  <a:pt x="281" y="263"/>
                </a:cubicBezTo>
                <a:cubicBezTo>
                  <a:pt x="288" y="263"/>
                  <a:pt x="288" y="263"/>
                  <a:pt x="290" y="256"/>
                </a:cubicBezTo>
                <a:cubicBezTo>
                  <a:pt x="293" y="246"/>
                  <a:pt x="297" y="235"/>
                  <a:pt x="300" y="224"/>
                </a:cubicBezTo>
                <a:cubicBezTo>
                  <a:pt x="296" y="223"/>
                  <a:pt x="291" y="221"/>
                  <a:pt x="286" y="218"/>
                </a:cubicBezTo>
                <a:cubicBezTo>
                  <a:pt x="281" y="233"/>
                  <a:pt x="276" y="248"/>
                  <a:pt x="271" y="263"/>
                </a:cubicBezTo>
                <a:close/>
                <a:moveTo>
                  <a:pt x="95" y="229"/>
                </a:moveTo>
                <a:cubicBezTo>
                  <a:pt x="95" y="229"/>
                  <a:pt x="95" y="229"/>
                  <a:pt x="94" y="229"/>
                </a:cubicBezTo>
                <a:cubicBezTo>
                  <a:pt x="96" y="243"/>
                  <a:pt x="92" y="254"/>
                  <a:pt x="82" y="263"/>
                </a:cubicBezTo>
                <a:cubicBezTo>
                  <a:pt x="90" y="263"/>
                  <a:pt x="98" y="263"/>
                  <a:pt x="107" y="263"/>
                </a:cubicBezTo>
                <a:cubicBezTo>
                  <a:pt x="103" y="251"/>
                  <a:pt x="99" y="240"/>
                  <a:pt x="95" y="229"/>
                </a:cubicBezTo>
                <a:close/>
                <a:moveTo>
                  <a:pt x="321" y="263"/>
                </a:moveTo>
                <a:cubicBezTo>
                  <a:pt x="310" y="253"/>
                  <a:pt x="306" y="242"/>
                  <a:pt x="308" y="229"/>
                </a:cubicBezTo>
                <a:cubicBezTo>
                  <a:pt x="307" y="229"/>
                  <a:pt x="307" y="229"/>
                  <a:pt x="307" y="229"/>
                </a:cubicBezTo>
                <a:cubicBezTo>
                  <a:pt x="303" y="240"/>
                  <a:pt x="299" y="251"/>
                  <a:pt x="295" y="263"/>
                </a:cubicBezTo>
                <a:cubicBezTo>
                  <a:pt x="304" y="263"/>
                  <a:pt x="312" y="263"/>
                  <a:pt x="321" y="26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5" name="Google Shape;3895;p37"/>
          <p:cNvSpPr/>
          <p:nvPr/>
        </p:nvSpPr>
        <p:spPr>
          <a:xfrm>
            <a:off x="10024652" y="5689998"/>
            <a:ext cx="541755" cy="268249"/>
          </a:xfrm>
          <a:custGeom>
            <a:rect b="b" l="l" r="r" t="t"/>
            <a:pathLst>
              <a:path extrusionOk="0" h="169" w="341">
                <a:moveTo>
                  <a:pt x="0" y="0"/>
                </a:moveTo>
                <a:cubicBezTo>
                  <a:pt x="8" y="8"/>
                  <a:pt x="16" y="13"/>
                  <a:pt x="25" y="13"/>
                </a:cubicBezTo>
                <a:cubicBezTo>
                  <a:pt x="28" y="14"/>
                  <a:pt x="30" y="14"/>
                  <a:pt x="33" y="14"/>
                </a:cubicBezTo>
                <a:cubicBezTo>
                  <a:pt x="125" y="14"/>
                  <a:pt x="217" y="14"/>
                  <a:pt x="308" y="14"/>
                </a:cubicBezTo>
                <a:cubicBezTo>
                  <a:pt x="320" y="14"/>
                  <a:pt x="330" y="11"/>
                  <a:pt x="338" y="2"/>
                </a:cubicBezTo>
                <a:cubicBezTo>
                  <a:pt x="338" y="2"/>
                  <a:pt x="339" y="2"/>
                  <a:pt x="340" y="1"/>
                </a:cubicBezTo>
                <a:cubicBezTo>
                  <a:pt x="340" y="2"/>
                  <a:pt x="340" y="3"/>
                  <a:pt x="340" y="3"/>
                </a:cubicBezTo>
                <a:cubicBezTo>
                  <a:pt x="340" y="17"/>
                  <a:pt x="340" y="31"/>
                  <a:pt x="340" y="45"/>
                </a:cubicBezTo>
                <a:cubicBezTo>
                  <a:pt x="341" y="49"/>
                  <a:pt x="339" y="50"/>
                  <a:pt x="336" y="50"/>
                </a:cubicBezTo>
                <a:cubicBezTo>
                  <a:pt x="331" y="50"/>
                  <a:pt x="327" y="50"/>
                  <a:pt x="322" y="50"/>
                </a:cubicBezTo>
                <a:cubicBezTo>
                  <a:pt x="314" y="50"/>
                  <a:pt x="309" y="58"/>
                  <a:pt x="312" y="66"/>
                </a:cubicBezTo>
                <a:cubicBezTo>
                  <a:pt x="313" y="67"/>
                  <a:pt x="312" y="69"/>
                  <a:pt x="312" y="71"/>
                </a:cubicBezTo>
                <a:cubicBezTo>
                  <a:pt x="312" y="73"/>
                  <a:pt x="311" y="75"/>
                  <a:pt x="311" y="77"/>
                </a:cubicBezTo>
                <a:cubicBezTo>
                  <a:pt x="313" y="81"/>
                  <a:pt x="312" y="84"/>
                  <a:pt x="312" y="88"/>
                </a:cubicBezTo>
                <a:cubicBezTo>
                  <a:pt x="312" y="94"/>
                  <a:pt x="312" y="99"/>
                  <a:pt x="311" y="105"/>
                </a:cubicBezTo>
                <a:cubicBezTo>
                  <a:pt x="311" y="110"/>
                  <a:pt x="316" y="114"/>
                  <a:pt x="321" y="114"/>
                </a:cubicBezTo>
                <a:cubicBezTo>
                  <a:pt x="326" y="114"/>
                  <a:pt x="331" y="114"/>
                  <a:pt x="336" y="114"/>
                </a:cubicBezTo>
                <a:cubicBezTo>
                  <a:pt x="339" y="114"/>
                  <a:pt x="340" y="115"/>
                  <a:pt x="340" y="118"/>
                </a:cubicBezTo>
                <a:cubicBezTo>
                  <a:pt x="340" y="126"/>
                  <a:pt x="340" y="133"/>
                  <a:pt x="340" y="141"/>
                </a:cubicBezTo>
                <a:cubicBezTo>
                  <a:pt x="340" y="157"/>
                  <a:pt x="327" y="169"/>
                  <a:pt x="311" y="169"/>
                </a:cubicBezTo>
                <a:cubicBezTo>
                  <a:pt x="217" y="169"/>
                  <a:pt x="123" y="169"/>
                  <a:pt x="29" y="169"/>
                </a:cubicBezTo>
                <a:cubicBezTo>
                  <a:pt x="13" y="169"/>
                  <a:pt x="1" y="157"/>
                  <a:pt x="0" y="142"/>
                </a:cubicBezTo>
                <a:cubicBezTo>
                  <a:pt x="0" y="134"/>
                  <a:pt x="0" y="126"/>
                  <a:pt x="0" y="118"/>
                </a:cubicBezTo>
                <a:cubicBezTo>
                  <a:pt x="0" y="115"/>
                  <a:pt x="1" y="114"/>
                  <a:pt x="4" y="114"/>
                </a:cubicBezTo>
                <a:cubicBezTo>
                  <a:pt x="8" y="114"/>
                  <a:pt x="13" y="114"/>
                  <a:pt x="17" y="114"/>
                </a:cubicBezTo>
                <a:cubicBezTo>
                  <a:pt x="27" y="114"/>
                  <a:pt x="31" y="107"/>
                  <a:pt x="28" y="99"/>
                </a:cubicBezTo>
                <a:cubicBezTo>
                  <a:pt x="28" y="98"/>
                  <a:pt x="28" y="98"/>
                  <a:pt x="28" y="98"/>
                </a:cubicBezTo>
                <a:cubicBezTo>
                  <a:pt x="28" y="92"/>
                  <a:pt x="28" y="86"/>
                  <a:pt x="28" y="80"/>
                </a:cubicBezTo>
                <a:cubicBezTo>
                  <a:pt x="28" y="79"/>
                  <a:pt x="28" y="79"/>
                  <a:pt x="28" y="79"/>
                </a:cubicBezTo>
                <a:cubicBezTo>
                  <a:pt x="28" y="72"/>
                  <a:pt x="29" y="64"/>
                  <a:pt x="28" y="57"/>
                </a:cubicBezTo>
                <a:cubicBezTo>
                  <a:pt x="27" y="52"/>
                  <a:pt x="22" y="50"/>
                  <a:pt x="18" y="50"/>
                </a:cubicBezTo>
                <a:cubicBezTo>
                  <a:pt x="13" y="50"/>
                  <a:pt x="9" y="50"/>
                  <a:pt x="4" y="50"/>
                </a:cubicBezTo>
                <a:cubicBezTo>
                  <a:pt x="3" y="50"/>
                  <a:pt x="0" y="48"/>
                  <a:pt x="0" y="47"/>
                </a:cubicBezTo>
                <a:cubicBezTo>
                  <a:pt x="0" y="32"/>
                  <a:pt x="0" y="17"/>
                  <a:pt x="0" y="0"/>
                </a:cubicBezTo>
                <a:close/>
                <a:moveTo>
                  <a:pt x="140" y="116"/>
                </a:moveTo>
                <a:cubicBezTo>
                  <a:pt x="170" y="116"/>
                  <a:pt x="199" y="116"/>
                  <a:pt x="229" y="116"/>
                </a:cubicBezTo>
                <a:cubicBezTo>
                  <a:pt x="229" y="115"/>
                  <a:pt x="229" y="114"/>
                  <a:pt x="229" y="113"/>
                </a:cubicBezTo>
                <a:cubicBezTo>
                  <a:pt x="229" y="91"/>
                  <a:pt x="229" y="68"/>
                  <a:pt x="229" y="45"/>
                </a:cubicBezTo>
                <a:cubicBezTo>
                  <a:pt x="229" y="44"/>
                  <a:pt x="227" y="42"/>
                  <a:pt x="226" y="41"/>
                </a:cubicBezTo>
                <a:cubicBezTo>
                  <a:pt x="213" y="35"/>
                  <a:pt x="200" y="28"/>
                  <a:pt x="187" y="22"/>
                </a:cubicBezTo>
                <a:cubicBezTo>
                  <a:pt x="185" y="21"/>
                  <a:pt x="182" y="22"/>
                  <a:pt x="180" y="22"/>
                </a:cubicBezTo>
                <a:cubicBezTo>
                  <a:pt x="168" y="28"/>
                  <a:pt x="156" y="35"/>
                  <a:pt x="143" y="40"/>
                </a:cubicBezTo>
                <a:cubicBezTo>
                  <a:pt x="140" y="42"/>
                  <a:pt x="139" y="44"/>
                  <a:pt x="139" y="47"/>
                </a:cubicBezTo>
                <a:cubicBezTo>
                  <a:pt x="140" y="68"/>
                  <a:pt x="139" y="90"/>
                  <a:pt x="139" y="111"/>
                </a:cubicBezTo>
                <a:cubicBezTo>
                  <a:pt x="139" y="113"/>
                  <a:pt x="140" y="114"/>
                  <a:pt x="140" y="116"/>
                </a:cubicBezTo>
                <a:close/>
                <a:moveTo>
                  <a:pt x="125" y="103"/>
                </a:moveTo>
                <a:cubicBezTo>
                  <a:pt x="125" y="102"/>
                  <a:pt x="125" y="102"/>
                  <a:pt x="125" y="101"/>
                </a:cubicBezTo>
                <a:cubicBezTo>
                  <a:pt x="120" y="93"/>
                  <a:pt x="122" y="90"/>
                  <a:pt x="131" y="89"/>
                </a:cubicBezTo>
                <a:cubicBezTo>
                  <a:pt x="132" y="89"/>
                  <a:pt x="134" y="88"/>
                  <a:pt x="134" y="87"/>
                </a:cubicBezTo>
                <a:cubicBezTo>
                  <a:pt x="135" y="83"/>
                  <a:pt x="135" y="79"/>
                  <a:pt x="136" y="75"/>
                </a:cubicBezTo>
                <a:cubicBezTo>
                  <a:pt x="125" y="71"/>
                  <a:pt x="124" y="69"/>
                  <a:pt x="132" y="59"/>
                </a:cubicBezTo>
                <a:cubicBezTo>
                  <a:pt x="129" y="55"/>
                  <a:pt x="126" y="52"/>
                  <a:pt x="124" y="48"/>
                </a:cubicBezTo>
                <a:cubicBezTo>
                  <a:pt x="114" y="53"/>
                  <a:pt x="112" y="52"/>
                  <a:pt x="109" y="40"/>
                </a:cubicBezTo>
                <a:cubicBezTo>
                  <a:pt x="107" y="39"/>
                  <a:pt x="105" y="39"/>
                  <a:pt x="103" y="39"/>
                </a:cubicBezTo>
                <a:cubicBezTo>
                  <a:pt x="101" y="38"/>
                  <a:pt x="98" y="38"/>
                  <a:pt x="96" y="38"/>
                </a:cubicBezTo>
                <a:cubicBezTo>
                  <a:pt x="92" y="49"/>
                  <a:pt x="90" y="49"/>
                  <a:pt x="80" y="42"/>
                </a:cubicBezTo>
                <a:cubicBezTo>
                  <a:pt x="76" y="45"/>
                  <a:pt x="73" y="48"/>
                  <a:pt x="69" y="51"/>
                </a:cubicBezTo>
                <a:cubicBezTo>
                  <a:pt x="71" y="54"/>
                  <a:pt x="73" y="57"/>
                  <a:pt x="71" y="61"/>
                </a:cubicBezTo>
                <a:cubicBezTo>
                  <a:pt x="68" y="65"/>
                  <a:pt x="64" y="63"/>
                  <a:pt x="61" y="64"/>
                </a:cubicBezTo>
                <a:cubicBezTo>
                  <a:pt x="60" y="68"/>
                  <a:pt x="60" y="72"/>
                  <a:pt x="60" y="76"/>
                </a:cubicBezTo>
                <a:cubicBezTo>
                  <a:pt x="60" y="77"/>
                  <a:pt x="61" y="78"/>
                  <a:pt x="62" y="79"/>
                </a:cubicBezTo>
                <a:cubicBezTo>
                  <a:pt x="69" y="81"/>
                  <a:pt x="70" y="86"/>
                  <a:pt x="65" y="91"/>
                </a:cubicBezTo>
                <a:cubicBezTo>
                  <a:pt x="64" y="92"/>
                  <a:pt x="63" y="94"/>
                  <a:pt x="64" y="95"/>
                </a:cubicBezTo>
                <a:cubicBezTo>
                  <a:pt x="66" y="98"/>
                  <a:pt x="69" y="101"/>
                  <a:pt x="71" y="104"/>
                </a:cubicBezTo>
                <a:cubicBezTo>
                  <a:pt x="81" y="99"/>
                  <a:pt x="83" y="100"/>
                  <a:pt x="85" y="113"/>
                </a:cubicBezTo>
                <a:cubicBezTo>
                  <a:pt x="90" y="114"/>
                  <a:pt x="94" y="114"/>
                  <a:pt x="99" y="115"/>
                </a:cubicBezTo>
                <a:cubicBezTo>
                  <a:pt x="100" y="111"/>
                  <a:pt x="100" y="106"/>
                  <a:pt x="105" y="106"/>
                </a:cubicBezTo>
                <a:cubicBezTo>
                  <a:pt x="108" y="106"/>
                  <a:pt x="111" y="108"/>
                  <a:pt x="115" y="110"/>
                </a:cubicBezTo>
                <a:cubicBezTo>
                  <a:pt x="118" y="108"/>
                  <a:pt x="122" y="105"/>
                  <a:pt x="125" y="103"/>
                </a:cubicBezTo>
                <a:close/>
                <a:moveTo>
                  <a:pt x="289" y="156"/>
                </a:moveTo>
                <a:cubicBezTo>
                  <a:pt x="210" y="156"/>
                  <a:pt x="130" y="156"/>
                  <a:pt x="51" y="156"/>
                </a:cubicBezTo>
                <a:cubicBezTo>
                  <a:pt x="51" y="158"/>
                  <a:pt x="51" y="160"/>
                  <a:pt x="51" y="162"/>
                </a:cubicBezTo>
                <a:cubicBezTo>
                  <a:pt x="130" y="162"/>
                  <a:pt x="210" y="162"/>
                  <a:pt x="289" y="162"/>
                </a:cubicBezTo>
                <a:cubicBezTo>
                  <a:pt x="289" y="160"/>
                  <a:pt x="289" y="158"/>
                  <a:pt x="289" y="156"/>
                </a:cubicBezTo>
                <a:close/>
                <a:moveTo>
                  <a:pt x="183" y="137"/>
                </a:moveTo>
                <a:cubicBezTo>
                  <a:pt x="215" y="137"/>
                  <a:pt x="246" y="137"/>
                  <a:pt x="278" y="137"/>
                </a:cubicBezTo>
                <a:cubicBezTo>
                  <a:pt x="279" y="131"/>
                  <a:pt x="279" y="130"/>
                  <a:pt x="273" y="130"/>
                </a:cubicBezTo>
                <a:cubicBezTo>
                  <a:pt x="244" y="130"/>
                  <a:pt x="216" y="130"/>
                  <a:pt x="188" y="130"/>
                </a:cubicBezTo>
                <a:cubicBezTo>
                  <a:pt x="186" y="130"/>
                  <a:pt x="184" y="131"/>
                  <a:pt x="183" y="131"/>
                </a:cubicBezTo>
                <a:cubicBezTo>
                  <a:pt x="183" y="133"/>
                  <a:pt x="183" y="135"/>
                  <a:pt x="183" y="137"/>
                </a:cubicBezTo>
                <a:close/>
                <a:moveTo>
                  <a:pt x="183" y="152"/>
                </a:moveTo>
                <a:cubicBezTo>
                  <a:pt x="215" y="152"/>
                  <a:pt x="246" y="152"/>
                  <a:pt x="278" y="152"/>
                </a:cubicBezTo>
                <a:cubicBezTo>
                  <a:pt x="279" y="145"/>
                  <a:pt x="279" y="145"/>
                  <a:pt x="273" y="145"/>
                </a:cubicBezTo>
                <a:cubicBezTo>
                  <a:pt x="244" y="145"/>
                  <a:pt x="216" y="145"/>
                  <a:pt x="188" y="145"/>
                </a:cubicBezTo>
                <a:cubicBezTo>
                  <a:pt x="186" y="145"/>
                  <a:pt x="184" y="145"/>
                  <a:pt x="183" y="145"/>
                </a:cubicBezTo>
                <a:cubicBezTo>
                  <a:pt x="183" y="147"/>
                  <a:pt x="183" y="149"/>
                  <a:pt x="183" y="152"/>
                </a:cubicBezTo>
                <a:close/>
                <a:moveTo>
                  <a:pt x="278" y="65"/>
                </a:moveTo>
                <a:cubicBezTo>
                  <a:pt x="264" y="65"/>
                  <a:pt x="250" y="65"/>
                  <a:pt x="236" y="65"/>
                </a:cubicBezTo>
                <a:cubicBezTo>
                  <a:pt x="236" y="67"/>
                  <a:pt x="236" y="69"/>
                  <a:pt x="236" y="72"/>
                </a:cubicBezTo>
                <a:cubicBezTo>
                  <a:pt x="238" y="72"/>
                  <a:pt x="239" y="72"/>
                  <a:pt x="241" y="72"/>
                </a:cubicBezTo>
                <a:cubicBezTo>
                  <a:pt x="251" y="72"/>
                  <a:pt x="261" y="72"/>
                  <a:pt x="272" y="72"/>
                </a:cubicBezTo>
                <a:cubicBezTo>
                  <a:pt x="278" y="72"/>
                  <a:pt x="278" y="72"/>
                  <a:pt x="278" y="65"/>
                </a:cubicBezTo>
                <a:close/>
                <a:moveTo>
                  <a:pt x="236" y="54"/>
                </a:moveTo>
                <a:cubicBezTo>
                  <a:pt x="236" y="57"/>
                  <a:pt x="236" y="59"/>
                  <a:pt x="236" y="61"/>
                </a:cubicBezTo>
                <a:cubicBezTo>
                  <a:pt x="250" y="61"/>
                  <a:pt x="264" y="61"/>
                  <a:pt x="278" y="61"/>
                </a:cubicBezTo>
                <a:cubicBezTo>
                  <a:pt x="279" y="56"/>
                  <a:pt x="278" y="55"/>
                  <a:pt x="273" y="55"/>
                </a:cubicBezTo>
                <a:cubicBezTo>
                  <a:pt x="269" y="55"/>
                  <a:pt x="265" y="55"/>
                  <a:pt x="261" y="55"/>
                </a:cubicBezTo>
                <a:cubicBezTo>
                  <a:pt x="253" y="54"/>
                  <a:pt x="245" y="54"/>
                  <a:pt x="236" y="54"/>
                </a:cubicBezTo>
                <a:close/>
                <a:moveTo>
                  <a:pt x="236" y="81"/>
                </a:moveTo>
                <a:cubicBezTo>
                  <a:pt x="250" y="81"/>
                  <a:pt x="264" y="81"/>
                  <a:pt x="278" y="81"/>
                </a:cubicBezTo>
                <a:cubicBezTo>
                  <a:pt x="279" y="75"/>
                  <a:pt x="279" y="75"/>
                  <a:pt x="273" y="75"/>
                </a:cubicBezTo>
                <a:cubicBezTo>
                  <a:pt x="262" y="75"/>
                  <a:pt x="251" y="75"/>
                  <a:pt x="241" y="75"/>
                </a:cubicBezTo>
                <a:cubicBezTo>
                  <a:pt x="239" y="75"/>
                  <a:pt x="237" y="75"/>
                  <a:pt x="236" y="75"/>
                </a:cubicBezTo>
                <a:cubicBezTo>
                  <a:pt x="236" y="77"/>
                  <a:pt x="236" y="79"/>
                  <a:pt x="236" y="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6" name="Google Shape;3896;p37"/>
          <p:cNvSpPr/>
          <p:nvPr/>
        </p:nvSpPr>
        <p:spPr>
          <a:xfrm>
            <a:off x="10156144" y="5432269"/>
            <a:ext cx="194612" cy="194612"/>
          </a:xfrm>
          <a:custGeom>
            <a:rect b="b" l="l" r="r" t="t"/>
            <a:pathLst>
              <a:path extrusionOk="0" h="121" w="122">
                <a:moveTo>
                  <a:pt x="11" y="34"/>
                </a:moveTo>
                <a:cubicBezTo>
                  <a:pt x="10" y="34"/>
                  <a:pt x="10" y="34"/>
                  <a:pt x="10" y="34"/>
                </a:cubicBezTo>
                <a:cubicBezTo>
                  <a:pt x="0" y="31"/>
                  <a:pt x="0" y="30"/>
                  <a:pt x="4" y="21"/>
                </a:cubicBezTo>
                <a:cubicBezTo>
                  <a:pt x="7" y="15"/>
                  <a:pt x="9" y="10"/>
                  <a:pt x="12" y="4"/>
                </a:cubicBezTo>
                <a:cubicBezTo>
                  <a:pt x="13" y="1"/>
                  <a:pt x="15" y="0"/>
                  <a:pt x="18" y="1"/>
                </a:cubicBezTo>
                <a:cubicBezTo>
                  <a:pt x="29" y="3"/>
                  <a:pt x="40" y="5"/>
                  <a:pt x="51" y="6"/>
                </a:cubicBezTo>
                <a:cubicBezTo>
                  <a:pt x="65" y="9"/>
                  <a:pt x="79" y="11"/>
                  <a:pt x="93" y="13"/>
                </a:cubicBezTo>
                <a:cubicBezTo>
                  <a:pt x="97" y="13"/>
                  <a:pt x="99" y="14"/>
                  <a:pt x="98" y="18"/>
                </a:cubicBezTo>
                <a:cubicBezTo>
                  <a:pt x="98" y="20"/>
                  <a:pt x="99" y="22"/>
                  <a:pt x="99" y="24"/>
                </a:cubicBezTo>
                <a:cubicBezTo>
                  <a:pt x="107" y="24"/>
                  <a:pt x="110" y="28"/>
                  <a:pt x="109" y="35"/>
                </a:cubicBezTo>
                <a:cubicBezTo>
                  <a:pt x="108" y="38"/>
                  <a:pt x="105" y="40"/>
                  <a:pt x="101" y="41"/>
                </a:cubicBezTo>
                <a:cubicBezTo>
                  <a:pt x="97" y="41"/>
                  <a:pt x="97" y="43"/>
                  <a:pt x="97" y="47"/>
                </a:cubicBezTo>
                <a:cubicBezTo>
                  <a:pt x="98" y="55"/>
                  <a:pt x="98" y="64"/>
                  <a:pt x="99" y="73"/>
                </a:cubicBezTo>
                <a:cubicBezTo>
                  <a:pt x="99" y="75"/>
                  <a:pt x="100" y="77"/>
                  <a:pt x="100" y="80"/>
                </a:cubicBezTo>
                <a:cubicBezTo>
                  <a:pt x="104" y="79"/>
                  <a:pt x="107" y="79"/>
                  <a:pt x="110" y="77"/>
                </a:cubicBezTo>
                <a:cubicBezTo>
                  <a:pt x="114" y="76"/>
                  <a:pt x="117" y="75"/>
                  <a:pt x="120" y="73"/>
                </a:cubicBezTo>
                <a:cubicBezTo>
                  <a:pt x="121" y="83"/>
                  <a:pt x="122" y="92"/>
                  <a:pt x="122" y="102"/>
                </a:cubicBezTo>
                <a:cubicBezTo>
                  <a:pt x="122" y="103"/>
                  <a:pt x="120" y="105"/>
                  <a:pt x="119" y="107"/>
                </a:cubicBezTo>
                <a:cubicBezTo>
                  <a:pt x="113" y="114"/>
                  <a:pt x="105" y="118"/>
                  <a:pt x="96" y="119"/>
                </a:cubicBezTo>
                <a:cubicBezTo>
                  <a:pt x="83" y="121"/>
                  <a:pt x="71" y="120"/>
                  <a:pt x="60" y="113"/>
                </a:cubicBezTo>
                <a:cubicBezTo>
                  <a:pt x="53" y="109"/>
                  <a:pt x="49" y="103"/>
                  <a:pt x="49" y="94"/>
                </a:cubicBezTo>
                <a:cubicBezTo>
                  <a:pt x="50" y="82"/>
                  <a:pt x="49" y="82"/>
                  <a:pt x="38" y="81"/>
                </a:cubicBezTo>
                <a:cubicBezTo>
                  <a:pt x="31" y="80"/>
                  <a:pt x="24" y="79"/>
                  <a:pt x="17" y="79"/>
                </a:cubicBezTo>
                <a:cubicBezTo>
                  <a:pt x="9" y="78"/>
                  <a:pt x="7" y="75"/>
                  <a:pt x="7" y="68"/>
                </a:cubicBezTo>
                <a:cubicBezTo>
                  <a:pt x="9" y="57"/>
                  <a:pt x="10" y="45"/>
                  <a:pt x="11"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7" name="Google Shape;3897;p37"/>
          <p:cNvSpPr/>
          <p:nvPr/>
        </p:nvSpPr>
        <p:spPr>
          <a:xfrm>
            <a:off x="10150886" y="5295515"/>
            <a:ext cx="247210" cy="163054"/>
          </a:xfrm>
          <a:custGeom>
            <a:rect b="b" l="l" r="r" t="t"/>
            <a:pathLst>
              <a:path extrusionOk="0" h="102" w="158">
                <a:moveTo>
                  <a:pt x="0" y="77"/>
                </a:moveTo>
                <a:cubicBezTo>
                  <a:pt x="0" y="71"/>
                  <a:pt x="1" y="67"/>
                  <a:pt x="6" y="66"/>
                </a:cubicBezTo>
                <a:cubicBezTo>
                  <a:pt x="15" y="63"/>
                  <a:pt x="18" y="57"/>
                  <a:pt x="21" y="48"/>
                </a:cubicBezTo>
                <a:cubicBezTo>
                  <a:pt x="29" y="24"/>
                  <a:pt x="46" y="9"/>
                  <a:pt x="71" y="5"/>
                </a:cubicBezTo>
                <a:cubicBezTo>
                  <a:pt x="97" y="0"/>
                  <a:pt x="118" y="8"/>
                  <a:pt x="135" y="27"/>
                </a:cubicBezTo>
                <a:cubicBezTo>
                  <a:pt x="149" y="42"/>
                  <a:pt x="154" y="60"/>
                  <a:pt x="151" y="81"/>
                </a:cubicBezTo>
                <a:cubicBezTo>
                  <a:pt x="150" y="84"/>
                  <a:pt x="152" y="85"/>
                  <a:pt x="154" y="87"/>
                </a:cubicBezTo>
                <a:cubicBezTo>
                  <a:pt x="155" y="88"/>
                  <a:pt x="158" y="90"/>
                  <a:pt x="157" y="91"/>
                </a:cubicBezTo>
                <a:cubicBezTo>
                  <a:pt x="157" y="95"/>
                  <a:pt x="156" y="98"/>
                  <a:pt x="155" y="101"/>
                </a:cubicBezTo>
                <a:cubicBezTo>
                  <a:pt x="155" y="102"/>
                  <a:pt x="153" y="102"/>
                  <a:pt x="152" y="102"/>
                </a:cubicBezTo>
                <a:cubicBezTo>
                  <a:pt x="134" y="99"/>
                  <a:pt x="116" y="96"/>
                  <a:pt x="98" y="93"/>
                </a:cubicBezTo>
                <a:cubicBezTo>
                  <a:pt x="66" y="87"/>
                  <a:pt x="34" y="82"/>
                  <a:pt x="2" y="77"/>
                </a:cubicBezTo>
                <a:cubicBezTo>
                  <a:pt x="1" y="77"/>
                  <a:pt x="1" y="77"/>
                  <a:pt x="0" y="77"/>
                </a:cubicBezTo>
                <a:close/>
                <a:moveTo>
                  <a:pt x="139" y="53"/>
                </a:moveTo>
                <a:cubicBezTo>
                  <a:pt x="136" y="33"/>
                  <a:pt x="118" y="15"/>
                  <a:pt x="98" y="11"/>
                </a:cubicBezTo>
                <a:cubicBezTo>
                  <a:pt x="77" y="6"/>
                  <a:pt x="53" y="14"/>
                  <a:pt x="43" y="29"/>
                </a:cubicBezTo>
                <a:cubicBezTo>
                  <a:pt x="44" y="30"/>
                  <a:pt x="46" y="32"/>
                  <a:pt x="48" y="33"/>
                </a:cubicBezTo>
                <a:cubicBezTo>
                  <a:pt x="75" y="4"/>
                  <a:pt x="123" y="15"/>
                  <a:pt x="133" y="54"/>
                </a:cubicBezTo>
                <a:cubicBezTo>
                  <a:pt x="135" y="54"/>
                  <a:pt x="137" y="53"/>
                  <a:pt x="139" y="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8" name="Google Shape;3898;p37"/>
          <p:cNvSpPr/>
          <p:nvPr/>
        </p:nvSpPr>
        <p:spPr>
          <a:xfrm>
            <a:off x="10203484" y="5600581"/>
            <a:ext cx="178831" cy="94675"/>
          </a:xfrm>
          <a:custGeom>
            <a:rect b="b" l="l" r="r" t="t"/>
            <a:pathLst>
              <a:path extrusionOk="0" h="59" w="112">
                <a:moveTo>
                  <a:pt x="56" y="59"/>
                </a:moveTo>
                <a:cubicBezTo>
                  <a:pt x="37" y="41"/>
                  <a:pt x="19" y="24"/>
                  <a:pt x="0" y="6"/>
                </a:cubicBezTo>
                <a:cubicBezTo>
                  <a:pt x="5" y="4"/>
                  <a:pt x="9" y="2"/>
                  <a:pt x="13" y="1"/>
                </a:cubicBezTo>
                <a:cubicBezTo>
                  <a:pt x="14" y="1"/>
                  <a:pt x="16" y="2"/>
                  <a:pt x="16" y="3"/>
                </a:cubicBezTo>
                <a:cubicBezTo>
                  <a:pt x="32" y="26"/>
                  <a:pt x="79" y="26"/>
                  <a:pt x="96" y="3"/>
                </a:cubicBezTo>
                <a:cubicBezTo>
                  <a:pt x="97" y="1"/>
                  <a:pt x="98" y="0"/>
                  <a:pt x="100" y="1"/>
                </a:cubicBezTo>
                <a:cubicBezTo>
                  <a:pt x="104" y="3"/>
                  <a:pt x="108" y="4"/>
                  <a:pt x="112" y="6"/>
                </a:cubicBezTo>
                <a:cubicBezTo>
                  <a:pt x="93" y="24"/>
                  <a:pt x="75" y="41"/>
                  <a:pt x="56" y="5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9" name="Google Shape;3899;p37"/>
          <p:cNvSpPr/>
          <p:nvPr/>
        </p:nvSpPr>
        <p:spPr>
          <a:xfrm>
            <a:off x="10303417" y="5616361"/>
            <a:ext cx="115714" cy="84156"/>
          </a:xfrm>
          <a:custGeom>
            <a:rect b="b" l="l" r="r" t="t"/>
            <a:pathLst>
              <a:path extrusionOk="0" h="54" w="72">
                <a:moveTo>
                  <a:pt x="0" y="54"/>
                </a:moveTo>
                <a:cubicBezTo>
                  <a:pt x="5" y="49"/>
                  <a:pt x="9" y="45"/>
                  <a:pt x="13" y="41"/>
                </a:cubicBezTo>
                <a:cubicBezTo>
                  <a:pt x="27" y="28"/>
                  <a:pt x="40" y="16"/>
                  <a:pt x="53" y="3"/>
                </a:cubicBezTo>
                <a:cubicBezTo>
                  <a:pt x="56" y="1"/>
                  <a:pt x="58" y="0"/>
                  <a:pt x="61" y="2"/>
                </a:cubicBezTo>
                <a:cubicBezTo>
                  <a:pt x="64" y="3"/>
                  <a:pt x="68" y="5"/>
                  <a:pt x="72" y="7"/>
                </a:cubicBezTo>
                <a:cubicBezTo>
                  <a:pt x="70" y="11"/>
                  <a:pt x="68" y="16"/>
                  <a:pt x="67" y="20"/>
                </a:cubicBezTo>
                <a:cubicBezTo>
                  <a:pt x="63" y="30"/>
                  <a:pt x="60" y="41"/>
                  <a:pt x="57" y="51"/>
                </a:cubicBezTo>
                <a:cubicBezTo>
                  <a:pt x="57" y="52"/>
                  <a:pt x="55" y="54"/>
                  <a:pt x="53" y="54"/>
                </a:cubicBezTo>
                <a:cubicBezTo>
                  <a:pt x="36" y="54"/>
                  <a:pt x="19" y="54"/>
                  <a:pt x="2" y="54"/>
                </a:cubicBezTo>
                <a:cubicBezTo>
                  <a:pt x="2" y="54"/>
                  <a:pt x="1" y="54"/>
                  <a:pt x="0" y="5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0" name="Google Shape;3900;p37"/>
          <p:cNvSpPr/>
          <p:nvPr/>
        </p:nvSpPr>
        <p:spPr>
          <a:xfrm>
            <a:off x="10171925" y="5616361"/>
            <a:ext cx="110456" cy="84156"/>
          </a:xfrm>
          <a:custGeom>
            <a:rect b="b" l="l" r="r" t="t"/>
            <a:pathLst>
              <a:path extrusionOk="0" h="54" w="71">
                <a:moveTo>
                  <a:pt x="71" y="54"/>
                </a:moveTo>
                <a:cubicBezTo>
                  <a:pt x="70" y="54"/>
                  <a:pt x="69" y="54"/>
                  <a:pt x="68" y="54"/>
                </a:cubicBezTo>
                <a:cubicBezTo>
                  <a:pt x="52" y="54"/>
                  <a:pt x="35" y="54"/>
                  <a:pt x="19" y="54"/>
                </a:cubicBezTo>
                <a:cubicBezTo>
                  <a:pt x="16" y="54"/>
                  <a:pt x="15" y="53"/>
                  <a:pt x="14" y="50"/>
                </a:cubicBezTo>
                <a:cubicBezTo>
                  <a:pt x="10" y="37"/>
                  <a:pt x="5" y="24"/>
                  <a:pt x="1" y="11"/>
                </a:cubicBezTo>
                <a:cubicBezTo>
                  <a:pt x="0" y="8"/>
                  <a:pt x="0" y="6"/>
                  <a:pt x="3" y="5"/>
                </a:cubicBezTo>
                <a:cubicBezTo>
                  <a:pt x="14" y="0"/>
                  <a:pt x="14" y="0"/>
                  <a:pt x="23" y="8"/>
                </a:cubicBezTo>
                <a:cubicBezTo>
                  <a:pt x="38" y="23"/>
                  <a:pt x="54" y="37"/>
                  <a:pt x="69" y="51"/>
                </a:cubicBezTo>
                <a:cubicBezTo>
                  <a:pt x="69" y="52"/>
                  <a:pt x="70" y="53"/>
                  <a:pt x="71" y="5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1" name="Google Shape;3901;p37"/>
          <p:cNvSpPr/>
          <p:nvPr/>
        </p:nvSpPr>
        <p:spPr>
          <a:xfrm>
            <a:off x="9987833" y="5784673"/>
            <a:ext cx="73636" cy="78898"/>
          </a:xfrm>
          <a:custGeom>
            <a:rect b="b" l="l" r="r" t="t"/>
            <a:pathLst>
              <a:path extrusionOk="0" h="50" w="45">
                <a:moveTo>
                  <a:pt x="32" y="21"/>
                </a:moveTo>
                <a:cubicBezTo>
                  <a:pt x="32" y="24"/>
                  <a:pt x="32" y="26"/>
                  <a:pt x="32" y="29"/>
                </a:cubicBezTo>
                <a:cubicBezTo>
                  <a:pt x="35" y="29"/>
                  <a:pt x="38" y="28"/>
                  <a:pt x="41" y="29"/>
                </a:cubicBezTo>
                <a:cubicBezTo>
                  <a:pt x="42" y="29"/>
                  <a:pt x="43" y="31"/>
                  <a:pt x="45" y="32"/>
                </a:cubicBezTo>
                <a:cubicBezTo>
                  <a:pt x="43" y="34"/>
                  <a:pt x="42" y="35"/>
                  <a:pt x="41" y="36"/>
                </a:cubicBezTo>
                <a:cubicBezTo>
                  <a:pt x="38" y="36"/>
                  <a:pt x="35" y="36"/>
                  <a:pt x="32" y="36"/>
                </a:cubicBezTo>
                <a:cubicBezTo>
                  <a:pt x="32" y="38"/>
                  <a:pt x="32" y="40"/>
                  <a:pt x="32" y="43"/>
                </a:cubicBezTo>
                <a:cubicBezTo>
                  <a:pt x="35" y="43"/>
                  <a:pt x="38" y="43"/>
                  <a:pt x="40" y="43"/>
                </a:cubicBezTo>
                <a:cubicBezTo>
                  <a:pt x="42" y="44"/>
                  <a:pt x="43" y="45"/>
                  <a:pt x="45" y="47"/>
                </a:cubicBezTo>
                <a:cubicBezTo>
                  <a:pt x="43" y="48"/>
                  <a:pt x="42" y="50"/>
                  <a:pt x="40" y="50"/>
                </a:cubicBezTo>
                <a:cubicBezTo>
                  <a:pt x="31" y="50"/>
                  <a:pt x="21" y="50"/>
                  <a:pt x="11" y="50"/>
                </a:cubicBezTo>
                <a:cubicBezTo>
                  <a:pt x="5" y="50"/>
                  <a:pt x="0" y="46"/>
                  <a:pt x="0" y="40"/>
                </a:cubicBezTo>
                <a:cubicBezTo>
                  <a:pt x="0" y="30"/>
                  <a:pt x="0" y="20"/>
                  <a:pt x="0" y="10"/>
                </a:cubicBezTo>
                <a:cubicBezTo>
                  <a:pt x="0" y="6"/>
                  <a:pt x="3" y="2"/>
                  <a:pt x="8" y="1"/>
                </a:cubicBezTo>
                <a:cubicBezTo>
                  <a:pt x="10" y="0"/>
                  <a:pt x="12" y="0"/>
                  <a:pt x="14" y="0"/>
                </a:cubicBezTo>
                <a:cubicBezTo>
                  <a:pt x="23" y="0"/>
                  <a:pt x="31" y="0"/>
                  <a:pt x="40" y="0"/>
                </a:cubicBezTo>
                <a:cubicBezTo>
                  <a:pt x="43" y="0"/>
                  <a:pt x="45" y="1"/>
                  <a:pt x="45" y="4"/>
                </a:cubicBezTo>
                <a:cubicBezTo>
                  <a:pt x="45" y="7"/>
                  <a:pt x="42" y="7"/>
                  <a:pt x="40" y="7"/>
                </a:cubicBezTo>
                <a:cubicBezTo>
                  <a:pt x="37" y="7"/>
                  <a:pt x="35" y="7"/>
                  <a:pt x="33" y="7"/>
                </a:cubicBezTo>
                <a:cubicBezTo>
                  <a:pt x="32" y="14"/>
                  <a:pt x="32" y="14"/>
                  <a:pt x="38" y="14"/>
                </a:cubicBezTo>
                <a:cubicBezTo>
                  <a:pt x="39" y="14"/>
                  <a:pt x="40" y="14"/>
                  <a:pt x="41" y="15"/>
                </a:cubicBezTo>
                <a:cubicBezTo>
                  <a:pt x="42" y="15"/>
                  <a:pt x="43" y="17"/>
                  <a:pt x="45" y="18"/>
                </a:cubicBezTo>
                <a:cubicBezTo>
                  <a:pt x="44" y="19"/>
                  <a:pt x="43" y="21"/>
                  <a:pt x="41" y="21"/>
                </a:cubicBezTo>
                <a:cubicBezTo>
                  <a:pt x="38" y="22"/>
                  <a:pt x="36" y="21"/>
                  <a:pt x="32"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2" name="Google Shape;3902;p37"/>
          <p:cNvSpPr/>
          <p:nvPr/>
        </p:nvSpPr>
        <p:spPr>
          <a:xfrm>
            <a:off x="10529588" y="5784673"/>
            <a:ext cx="68378" cy="78898"/>
          </a:xfrm>
          <a:custGeom>
            <a:rect b="b" l="l" r="r" t="t"/>
            <a:pathLst>
              <a:path extrusionOk="0" h="50" w="45">
                <a:moveTo>
                  <a:pt x="13" y="7"/>
                </a:moveTo>
                <a:cubicBezTo>
                  <a:pt x="10" y="7"/>
                  <a:pt x="7" y="8"/>
                  <a:pt x="5" y="7"/>
                </a:cubicBezTo>
                <a:cubicBezTo>
                  <a:pt x="3" y="7"/>
                  <a:pt x="1" y="5"/>
                  <a:pt x="1" y="4"/>
                </a:cubicBezTo>
                <a:cubicBezTo>
                  <a:pt x="0" y="1"/>
                  <a:pt x="2" y="0"/>
                  <a:pt x="5" y="0"/>
                </a:cubicBezTo>
                <a:cubicBezTo>
                  <a:pt x="15" y="0"/>
                  <a:pt x="24" y="0"/>
                  <a:pt x="34" y="0"/>
                </a:cubicBezTo>
                <a:cubicBezTo>
                  <a:pt x="40" y="0"/>
                  <a:pt x="45" y="6"/>
                  <a:pt x="45" y="12"/>
                </a:cubicBezTo>
                <a:cubicBezTo>
                  <a:pt x="45" y="20"/>
                  <a:pt x="45" y="29"/>
                  <a:pt x="45" y="37"/>
                </a:cubicBezTo>
                <a:cubicBezTo>
                  <a:pt x="45" y="45"/>
                  <a:pt x="41" y="50"/>
                  <a:pt x="32" y="50"/>
                </a:cubicBezTo>
                <a:cubicBezTo>
                  <a:pt x="23" y="50"/>
                  <a:pt x="14" y="50"/>
                  <a:pt x="6" y="50"/>
                </a:cubicBezTo>
                <a:cubicBezTo>
                  <a:pt x="3" y="50"/>
                  <a:pt x="0" y="50"/>
                  <a:pt x="0" y="47"/>
                </a:cubicBezTo>
                <a:cubicBezTo>
                  <a:pt x="0" y="43"/>
                  <a:pt x="3" y="43"/>
                  <a:pt x="6" y="43"/>
                </a:cubicBezTo>
                <a:cubicBezTo>
                  <a:pt x="8" y="43"/>
                  <a:pt x="10" y="43"/>
                  <a:pt x="13" y="43"/>
                </a:cubicBezTo>
                <a:cubicBezTo>
                  <a:pt x="13" y="41"/>
                  <a:pt x="13" y="39"/>
                  <a:pt x="13" y="36"/>
                </a:cubicBezTo>
                <a:cubicBezTo>
                  <a:pt x="10" y="36"/>
                  <a:pt x="7" y="36"/>
                  <a:pt x="5" y="36"/>
                </a:cubicBezTo>
                <a:cubicBezTo>
                  <a:pt x="3" y="35"/>
                  <a:pt x="2" y="33"/>
                  <a:pt x="0" y="32"/>
                </a:cubicBezTo>
                <a:cubicBezTo>
                  <a:pt x="2" y="31"/>
                  <a:pt x="3" y="29"/>
                  <a:pt x="4" y="29"/>
                </a:cubicBezTo>
                <a:cubicBezTo>
                  <a:pt x="7" y="28"/>
                  <a:pt x="10" y="29"/>
                  <a:pt x="13" y="29"/>
                </a:cubicBezTo>
                <a:cubicBezTo>
                  <a:pt x="13" y="26"/>
                  <a:pt x="13" y="24"/>
                  <a:pt x="13" y="21"/>
                </a:cubicBezTo>
                <a:cubicBezTo>
                  <a:pt x="10" y="21"/>
                  <a:pt x="7" y="22"/>
                  <a:pt x="5" y="21"/>
                </a:cubicBezTo>
                <a:cubicBezTo>
                  <a:pt x="3" y="21"/>
                  <a:pt x="2" y="19"/>
                  <a:pt x="0" y="18"/>
                </a:cubicBezTo>
                <a:cubicBezTo>
                  <a:pt x="2" y="17"/>
                  <a:pt x="3" y="15"/>
                  <a:pt x="5" y="15"/>
                </a:cubicBezTo>
                <a:cubicBezTo>
                  <a:pt x="7" y="14"/>
                  <a:pt x="10" y="14"/>
                  <a:pt x="13" y="14"/>
                </a:cubicBezTo>
                <a:cubicBezTo>
                  <a:pt x="13" y="12"/>
                  <a:pt x="13" y="10"/>
                  <a:pt x="13"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3" name="Google Shape;3903;p37"/>
          <p:cNvSpPr/>
          <p:nvPr/>
        </p:nvSpPr>
        <p:spPr>
          <a:xfrm>
            <a:off x="10024652" y="5611100"/>
            <a:ext cx="89417" cy="89417"/>
          </a:xfrm>
          <a:custGeom>
            <a:rect b="b" l="l" r="r" t="t"/>
            <a:pathLst>
              <a:path extrusionOk="0" h="56" w="56">
                <a:moveTo>
                  <a:pt x="56" y="28"/>
                </a:moveTo>
                <a:cubicBezTo>
                  <a:pt x="56" y="44"/>
                  <a:pt x="44" y="56"/>
                  <a:pt x="28" y="56"/>
                </a:cubicBezTo>
                <a:cubicBezTo>
                  <a:pt x="13" y="56"/>
                  <a:pt x="0" y="43"/>
                  <a:pt x="0" y="28"/>
                </a:cubicBezTo>
                <a:cubicBezTo>
                  <a:pt x="0" y="12"/>
                  <a:pt x="13" y="0"/>
                  <a:pt x="28" y="0"/>
                </a:cubicBezTo>
                <a:cubicBezTo>
                  <a:pt x="44" y="0"/>
                  <a:pt x="56" y="13"/>
                  <a:pt x="56" y="28"/>
                </a:cubicBezTo>
                <a:close/>
                <a:moveTo>
                  <a:pt x="29" y="10"/>
                </a:moveTo>
                <a:cubicBezTo>
                  <a:pt x="18" y="10"/>
                  <a:pt x="10" y="18"/>
                  <a:pt x="10" y="28"/>
                </a:cubicBezTo>
                <a:cubicBezTo>
                  <a:pt x="10" y="38"/>
                  <a:pt x="18" y="47"/>
                  <a:pt x="28" y="47"/>
                </a:cubicBezTo>
                <a:cubicBezTo>
                  <a:pt x="38" y="47"/>
                  <a:pt x="46" y="39"/>
                  <a:pt x="47" y="28"/>
                </a:cubicBezTo>
                <a:cubicBezTo>
                  <a:pt x="47" y="18"/>
                  <a:pt x="39" y="10"/>
                  <a:pt x="29"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4" name="Google Shape;3904;p37"/>
          <p:cNvSpPr/>
          <p:nvPr/>
        </p:nvSpPr>
        <p:spPr>
          <a:xfrm>
            <a:off x="10471729" y="5611100"/>
            <a:ext cx="89417" cy="89417"/>
          </a:xfrm>
          <a:custGeom>
            <a:rect b="b" l="l" r="r" t="t"/>
            <a:pathLst>
              <a:path extrusionOk="0" h="56" w="56">
                <a:moveTo>
                  <a:pt x="0" y="28"/>
                </a:moveTo>
                <a:cubicBezTo>
                  <a:pt x="0" y="13"/>
                  <a:pt x="12" y="0"/>
                  <a:pt x="28" y="0"/>
                </a:cubicBezTo>
                <a:cubicBezTo>
                  <a:pt x="43" y="0"/>
                  <a:pt x="56" y="13"/>
                  <a:pt x="56" y="28"/>
                </a:cubicBezTo>
                <a:cubicBezTo>
                  <a:pt x="56" y="43"/>
                  <a:pt x="43" y="56"/>
                  <a:pt x="28" y="56"/>
                </a:cubicBezTo>
                <a:cubicBezTo>
                  <a:pt x="12" y="56"/>
                  <a:pt x="0" y="44"/>
                  <a:pt x="0" y="28"/>
                </a:cubicBezTo>
                <a:close/>
                <a:moveTo>
                  <a:pt x="28" y="10"/>
                </a:moveTo>
                <a:cubicBezTo>
                  <a:pt x="18" y="10"/>
                  <a:pt x="9" y="18"/>
                  <a:pt x="9" y="28"/>
                </a:cubicBezTo>
                <a:cubicBezTo>
                  <a:pt x="9" y="38"/>
                  <a:pt x="18" y="47"/>
                  <a:pt x="28" y="47"/>
                </a:cubicBezTo>
                <a:cubicBezTo>
                  <a:pt x="38" y="47"/>
                  <a:pt x="46" y="38"/>
                  <a:pt x="46" y="28"/>
                </a:cubicBezTo>
                <a:cubicBezTo>
                  <a:pt x="46" y="18"/>
                  <a:pt x="38" y="10"/>
                  <a:pt x="28"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5" name="Google Shape;3905;p37"/>
          <p:cNvSpPr/>
          <p:nvPr/>
        </p:nvSpPr>
        <p:spPr>
          <a:xfrm>
            <a:off x="10324456" y="5458569"/>
            <a:ext cx="52597" cy="84156"/>
          </a:xfrm>
          <a:custGeom>
            <a:rect b="b" l="l" r="r" t="t"/>
            <a:pathLst>
              <a:path extrusionOk="0" h="56" w="35">
                <a:moveTo>
                  <a:pt x="2" y="56"/>
                </a:moveTo>
                <a:cubicBezTo>
                  <a:pt x="2" y="48"/>
                  <a:pt x="1" y="41"/>
                  <a:pt x="0" y="33"/>
                </a:cubicBezTo>
                <a:cubicBezTo>
                  <a:pt x="1" y="33"/>
                  <a:pt x="2" y="32"/>
                  <a:pt x="2" y="32"/>
                </a:cubicBezTo>
                <a:cubicBezTo>
                  <a:pt x="10" y="28"/>
                  <a:pt x="14" y="18"/>
                  <a:pt x="11" y="11"/>
                </a:cubicBezTo>
                <a:cubicBezTo>
                  <a:pt x="9" y="8"/>
                  <a:pt x="6" y="6"/>
                  <a:pt x="3" y="4"/>
                </a:cubicBezTo>
                <a:cubicBezTo>
                  <a:pt x="3" y="3"/>
                  <a:pt x="2" y="2"/>
                  <a:pt x="1" y="1"/>
                </a:cubicBezTo>
                <a:cubicBezTo>
                  <a:pt x="2" y="1"/>
                  <a:pt x="3" y="0"/>
                  <a:pt x="4" y="0"/>
                </a:cubicBezTo>
                <a:cubicBezTo>
                  <a:pt x="8" y="1"/>
                  <a:pt x="13" y="1"/>
                  <a:pt x="17" y="2"/>
                </a:cubicBezTo>
                <a:cubicBezTo>
                  <a:pt x="20" y="3"/>
                  <a:pt x="23" y="3"/>
                  <a:pt x="25" y="4"/>
                </a:cubicBezTo>
                <a:cubicBezTo>
                  <a:pt x="28" y="4"/>
                  <a:pt x="31" y="5"/>
                  <a:pt x="35" y="5"/>
                </a:cubicBezTo>
                <a:cubicBezTo>
                  <a:pt x="34" y="9"/>
                  <a:pt x="33" y="12"/>
                  <a:pt x="32" y="15"/>
                </a:cubicBezTo>
                <a:cubicBezTo>
                  <a:pt x="28" y="25"/>
                  <a:pt x="24" y="34"/>
                  <a:pt x="19" y="43"/>
                </a:cubicBezTo>
                <a:cubicBezTo>
                  <a:pt x="16" y="50"/>
                  <a:pt x="10" y="54"/>
                  <a:pt x="2" y="5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6" name="Google Shape;3906;p37"/>
          <p:cNvSpPr/>
          <p:nvPr/>
        </p:nvSpPr>
        <p:spPr>
          <a:xfrm>
            <a:off x="10135105" y="5632139"/>
            <a:ext cx="47339" cy="68378"/>
          </a:xfrm>
          <a:custGeom>
            <a:rect b="b" l="l" r="r" t="t"/>
            <a:pathLst>
              <a:path extrusionOk="0" h="45" w="29">
                <a:moveTo>
                  <a:pt x="29" y="45"/>
                </a:moveTo>
                <a:cubicBezTo>
                  <a:pt x="23" y="45"/>
                  <a:pt x="18" y="45"/>
                  <a:pt x="14" y="45"/>
                </a:cubicBezTo>
                <a:cubicBezTo>
                  <a:pt x="13" y="45"/>
                  <a:pt x="12" y="44"/>
                  <a:pt x="12" y="44"/>
                </a:cubicBezTo>
                <a:cubicBezTo>
                  <a:pt x="8" y="31"/>
                  <a:pt x="4" y="19"/>
                  <a:pt x="0" y="6"/>
                </a:cubicBezTo>
                <a:cubicBezTo>
                  <a:pt x="4" y="5"/>
                  <a:pt x="9" y="3"/>
                  <a:pt x="14" y="0"/>
                </a:cubicBezTo>
                <a:cubicBezTo>
                  <a:pt x="19" y="15"/>
                  <a:pt x="24" y="30"/>
                  <a:pt x="29"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7" name="Google Shape;3907;p37"/>
          <p:cNvSpPr/>
          <p:nvPr/>
        </p:nvSpPr>
        <p:spPr>
          <a:xfrm>
            <a:off x="10403354" y="5632139"/>
            <a:ext cx="47339" cy="68378"/>
          </a:xfrm>
          <a:custGeom>
            <a:rect b="b" l="l" r="r" t="t"/>
            <a:pathLst>
              <a:path extrusionOk="0" h="45" w="29">
                <a:moveTo>
                  <a:pt x="0" y="45"/>
                </a:moveTo>
                <a:cubicBezTo>
                  <a:pt x="5" y="30"/>
                  <a:pt x="10" y="15"/>
                  <a:pt x="15" y="0"/>
                </a:cubicBezTo>
                <a:cubicBezTo>
                  <a:pt x="20" y="3"/>
                  <a:pt x="25" y="5"/>
                  <a:pt x="29" y="6"/>
                </a:cubicBezTo>
                <a:cubicBezTo>
                  <a:pt x="26" y="17"/>
                  <a:pt x="22" y="28"/>
                  <a:pt x="19" y="38"/>
                </a:cubicBezTo>
                <a:cubicBezTo>
                  <a:pt x="17" y="45"/>
                  <a:pt x="17" y="45"/>
                  <a:pt x="10" y="45"/>
                </a:cubicBezTo>
                <a:cubicBezTo>
                  <a:pt x="7" y="45"/>
                  <a:pt x="4" y="45"/>
                  <a:pt x="0" y="4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8" name="Google Shape;3908;p37"/>
          <p:cNvSpPr/>
          <p:nvPr/>
        </p:nvSpPr>
        <p:spPr>
          <a:xfrm>
            <a:off x="10103547" y="5647920"/>
            <a:ext cx="42078" cy="52597"/>
          </a:xfrm>
          <a:custGeom>
            <a:rect b="b" l="l" r="r" t="t"/>
            <a:pathLst>
              <a:path extrusionOk="0" h="34" w="25">
                <a:moveTo>
                  <a:pt x="13" y="0"/>
                </a:moveTo>
                <a:cubicBezTo>
                  <a:pt x="17" y="11"/>
                  <a:pt x="21" y="22"/>
                  <a:pt x="25" y="34"/>
                </a:cubicBezTo>
                <a:cubicBezTo>
                  <a:pt x="16" y="34"/>
                  <a:pt x="8" y="34"/>
                  <a:pt x="0" y="34"/>
                </a:cubicBezTo>
                <a:cubicBezTo>
                  <a:pt x="10" y="25"/>
                  <a:pt x="14" y="14"/>
                  <a:pt x="12" y="0"/>
                </a:cubicBezTo>
                <a:cubicBezTo>
                  <a:pt x="13" y="0"/>
                  <a:pt x="13" y="0"/>
                  <a:pt x="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9" name="Google Shape;3909;p37"/>
          <p:cNvSpPr/>
          <p:nvPr/>
        </p:nvSpPr>
        <p:spPr>
          <a:xfrm>
            <a:off x="10440171" y="5647920"/>
            <a:ext cx="42078" cy="52597"/>
          </a:xfrm>
          <a:custGeom>
            <a:rect b="b" l="l" r="r" t="t"/>
            <a:pathLst>
              <a:path extrusionOk="0" h="34" w="26">
                <a:moveTo>
                  <a:pt x="26" y="34"/>
                </a:moveTo>
                <a:cubicBezTo>
                  <a:pt x="17" y="34"/>
                  <a:pt x="9" y="34"/>
                  <a:pt x="0" y="34"/>
                </a:cubicBezTo>
                <a:cubicBezTo>
                  <a:pt x="4" y="22"/>
                  <a:pt x="8" y="11"/>
                  <a:pt x="12" y="0"/>
                </a:cubicBezTo>
                <a:cubicBezTo>
                  <a:pt x="12" y="0"/>
                  <a:pt x="12" y="0"/>
                  <a:pt x="13" y="0"/>
                </a:cubicBezTo>
                <a:cubicBezTo>
                  <a:pt x="11" y="13"/>
                  <a:pt x="15" y="24"/>
                  <a:pt x="26"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0" name="Google Shape;3910;p37"/>
          <p:cNvSpPr/>
          <p:nvPr/>
        </p:nvSpPr>
        <p:spPr>
          <a:xfrm>
            <a:off x="10245562" y="5726814"/>
            <a:ext cx="142015" cy="147273"/>
          </a:xfrm>
          <a:custGeom>
            <a:rect b="b" l="l" r="r" t="t"/>
            <a:pathLst>
              <a:path extrusionOk="0" h="95" w="90">
                <a:moveTo>
                  <a:pt x="1" y="95"/>
                </a:moveTo>
                <a:cubicBezTo>
                  <a:pt x="1" y="93"/>
                  <a:pt x="0" y="92"/>
                  <a:pt x="0" y="90"/>
                </a:cubicBezTo>
                <a:cubicBezTo>
                  <a:pt x="0" y="69"/>
                  <a:pt x="1" y="47"/>
                  <a:pt x="0" y="26"/>
                </a:cubicBezTo>
                <a:cubicBezTo>
                  <a:pt x="0" y="23"/>
                  <a:pt x="1" y="21"/>
                  <a:pt x="4" y="19"/>
                </a:cubicBezTo>
                <a:cubicBezTo>
                  <a:pt x="17" y="14"/>
                  <a:pt x="29" y="7"/>
                  <a:pt x="41" y="1"/>
                </a:cubicBezTo>
                <a:cubicBezTo>
                  <a:pt x="43" y="1"/>
                  <a:pt x="46" y="0"/>
                  <a:pt x="48" y="1"/>
                </a:cubicBezTo>
                <a:cubicBezTo>
                  <a:pt x="61" y="7"/>
                  <a:pt x="74" y="14"/>
                  <a:pt x="87" y="20"/>
                </a:cubicBezTo>
                <a:cubicBezTo>
                  <a:pt x="88" y="21"/>
                  <a:pt x="90" y="23"/>
                  <a:pt x="90" y="24"/>
                </a:cubicBezTo>
                <a:cubicBezTo>
                  <a:pt x="90" y="47"/>
                  <a:pt x="90" y="70"/>
                  <a:pt x="90" y="92"/>
                </a:cubicBezTo>
                <a:cubicBezTo>
                  <a:pt x="90" y="93"/>
                  <a:pt x="90" y="94"/>
                  <a:pt x="90" y="95"/>
                </a:cubicBezTo>
                <a:cubicBezTo>
                  <a:pt x="60" y="95"/>
                  <a:pt x="31" y="95"/>
                  <a:pt x="1" y="95"/>
                </a:cubicBezTo>
                <a:close/>
                <a:moveTo>
                  <a:pt x="83" y="30"/>
                </a:moveTo>
                <a:cubicBezTo>
                  <a:pt x="58" y="30"/>
                  <a:pt x="33" y="30"/>
                  <a:pt x="8" y="30"/>
                </a:cubicBezTo>
                <a:cubicBezTo>
                  <a:pt x="8" y="32"/>
                  <a:pt x="8" y="33"/>
                  <a:pt x="8" y="35"/>
                </a:cubicBezTo>
                <a:cubicBezTo>
                  <a:pt x="8" y="51"/>
                  <a:pt x="8" y="67"/>
                  <a:pt x="8" y="83"/>
                </a:cubicBezTo>
                <a:cubicBezTo>
                  <a:pt x="8" y="87"/>
                  <a:pt x="9" y="88"/>
                  <a:pt x="13" y="88"/>
                </a:cubicBezTo>
                <a:cubicBezTo>
                  <a:pt x="35" y="88"/>
                  <a:pt x="56" y="88"/>
                  <a:pt x="78" y="88"/>
                </a:cubicBezTo>
                <a:cubicBezTo>
                  <a:pt x="80" y="88"/>
                  <a:pt x="81" y="88"/>
                  <a:pt x="83" y="87"/>
                </a:cubicBezTo>
                <a:cubicBezTo>
                  <a:pt x="83" y="68"/>
                  <a:pt x="83" y="49"/>
                  <a:pt x="83" y="30"/>
                </a:cubicBezTo>
                <a:close/>
                <a:moveTo>
                  <a:pt x="73" y="22"/>
                </a:moveTo>
                <a:cubicBezTo>
                  <a:pt x="73" y="21"/>
                  <a:pt x="73" y="21"/>
                  <a:pt x="73" y="21"/>
                </a:cubicBezTo>
                <a:cubicBezTo>
                  <a:pt x="64" y="17"/>
                  <a:pt x="55" y="13"/>
                  <a:pt x="46" y="8"/>
                </a:cubicBezTo>
                <a:cubicBezTo>
                  <a:pt x="45" y="8"/>
                  <a:pt x="43" y="9"/>
                  <a:pt x="42" y="9"/>
                </a:cubicBezTo>
                <a:cubicBezTo>
                  <a:pt x="36" y="12"/>
                  <a:pt x="31" y="15"/>
                  <a:pt x="25" y="17"/>
                </a:cubicBezTo>
                <a:cubicBezTo>
                  <a:pt x="22" y="19"/>
                  <a:pt x="20" y="20"/>
                  <a:pt x="17" y="22"/>
                </a:cubicBezTo>
                <a:cubicBezTo>
                  <a:pt x="17" y="22"/>
                  <a:pt x="17" y="22"/>
                  <a:pt x="17" y="22"/>
                </a:cubicBezTo>
                <a:cubicBezTo>
                  <a:pt x="36" y="22"/>
                  <a:pt x="54" y="22"/>
                  <a:pt x="73" y="2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1" name="Google Shape;3911;p37"/>
          <p:cNvSpPr/>
          <p:nvPr/>
        </p:nvSpPr>
        <p:spPr>
          <a:xfrm>
            <a:off x="10119328" y="5753115"/>
            <a:ext cx="120976" cy="120976"/>
          </a:xfrm>
          <a:custGeom>
            <a:rect b="b" l="l" r="r" t="t"/>
            <a:pathLst>
              <a:path extrusionOk="0" h="77" w="76">
                <a:moveTo>
                  <a:pt x="65" y="65"/>
                </a:moveTo>
                <a:cubicBezTo>
                  <a:pt x="62" y="67"/>
                  <a:pt x="58" y="70"/>
                  <a:pt x="55" y="72"/>
                </a:cubicBezTo>
                <a:cubicBezTo>
                  <a:pt x="51" y="70"/>
                  <a:pt x="48" y="68"/>
                  <a:pt x="45" y="68"/>
                </a:cubicBezTo>
                <a:cubicBezTo>
                  <a:pt x="40" y="68"/>
                  <a:pt x="40" y="73"/>
                  <a:pt x="39" y="77"/>
                </a:cubicBezTo>
                <a:cubicBezTo>
                  <a:pt x="34" y="76"/>
                  <a:pt x="30" y="76"/>
                  <a:pt x="25" y="75"/>
                </a:cubicBezTo>
                <a:cubicBezTo>
                  <a:pt x="23" y="62"/>
                  <a:pt x="21" y="61"/>
                  <a:pt x="11" y="66"/>
                </a:cubicBezTo>
                <a:cubicBezTo>
                  <a:pt x="9" y="63"/>
                  <a:pt x="6" y="60"/>
                  <a:pt x="4" y="57"/>
                </a:cubicBezTo>
                <a:cubicBezTo>
                  <a:pt x="3" y="56"/>
                  <a:pt x="4" y="54"/>
                  <a:pt x="5" y="53"/>
                </a:cubicBezTo>
                <a:cubicBezTo>
                  <a:pt x="10" y="48"/>
                  <a:pt x="9" y="43"/>
                  <a:pt x="2" y="41"/>
                </a:cubicBezTo>
                <a:cubicBezTo>
                  <a:pt x="1" y="40"/>
                  <a:pt x="0" y="39"/>
                  <a:pt x="0" y="38"/>
                </a:cubicBezTo>
                <a:cubicBezTo>
                  <a:pt x="0" y="34"/>
                  <a:pt x="0" y="30"/>
                  <a:pt x="1" y="26"/>
                </a:cubicBezTo>
                <a:cubicBezTo>
                  <a:pt x="4" y="25"/>
                  <a:pt x="8" y="27"/>
                  <a:pt x="11" y="23"/>
                </a:cubicBezTo>
                <a:cubicBezTo>
                  <a:pt x="13" y="19"/>
                  <a:pt x="11" y="16"/>
                  <a:pt x="9" y="13"/>
                </a:cubicBezTo>
                <a:cubicBezTo>
                  <a:pt x="13" y="10"/>
                  <a:pt x="16" y="7"/>
                  <a:pt x="20" y="4"/>
                </a:cubicBezTo>
                <a:cubicBezTo>
                  <a:pt x="30" y="11"/>
                  <a:pt x="32" y="11"/>
                  <a:pt x="36" y="0"/>
                </a:cubicBezTo>
                <a:cubicBezTo>
                  <a:pt x="38" y="0"/>
                  <a:pt x="41" y="0"/>
                  <a:pt x="43" y="1"/>
                </a:cubicBezTo>
                <a:cubicBezTo>
                  <a:pt x="45" y="1"/>
                  <a:pt x="47" y="1"/>
                  <a:pt x="49" y="2"/>
                </a:cubicBezTo>
                <a:cubicBezTo>
                  <a:pt x="52" y="14"/>
                  <a:pt x="54" y="15"/>
                  <a:pt x="64" y="10"/>
                </a:cubicBezTo>
                <a:cubicBezTo>
                  <a:pt x="66" y="14"/>
                  <a:pt x="69" y="17"/>
                  <a:pt x="72" y="21"/>
                </a:cubicBezTo>
                <a:cubicBezTo>
                  <a:pt x="64" y="31"/>
                  <a:pt x="65" y="33"/>
                  <a:pt x="76" y="37"/>
                </a:cubicBezTo>
                <a:cubicBezTo>
                  <a:pt x="75" y="41"/>
                  <a:pt x="75" y="45"/>
                  <a:pt x="74" y="49"/>
                </a:cubicBezTo>
                <a:cubicBezTo>
                  <a:pt x="74" y="50"/>
                  <a:pt x="72" y="51"/>
                  <a:pt x="71" y="51"/>
                </a:cubicBezTo>
                <a:cubicBezTo>
                  <a:pt x="62" y="52"/>
                  <a:pt x="60" y="55"/>
                  <a:pt x="65" y="63"/>
                </a:cubicBezTo>
                <a:cubicBezTo>
                  <a:pt x="65" y="64"/>
                  <a:pt x="65" y="64"/>
                  <a:pt x="65" y="65"/>
                </a:cubicBezTo>
                <a:close/>
                <a:moveTo>
                  <a:pt x="13" y="56"/>
                </a:moveTo>
                <a:cubicBezTo>
                  <a:pt x="24" y="56"/>
                  <a:pt x="28" y="58"/>
                  <a:pt x="33" y="68"/>
                </a:cubicBezTo>
                <a:cubicBezTo>
                  <a:pt x="39" y="60"/>
                  <a:pt x="46" y="58"/>
                  <a:pt x="56" y="63"/>
                </a:cubicBezTo>
                <a:cubicBezTo>
                  <a:pt x="54" y="52"/>
                  <a:pt x="58" y="46"/>
                  <a:pt x="66" y="43"/>
                </a:cubicBezTo>
                <a:cubicBezTo>
                  <a:pt x="64" y="40"/>
                  <a:pt x="61" y="36"/>
                  <a:pt x="60" y="33"/>
                </a:cubicBezTo>
                <a:cubicBezTo>
                  <a:pt x="59" y="29"/>
                  <a:pt x="60" y="24"/>
                  <a:pt x="61" y="20"/>
                </a:cubicBezTo>
                <a:cubicBezTo>
                  <a:pt x="51" y="22"/>
                  <a:pt x="45" y="18"/>
                  <a:pt x="42" y="8"/>
                </a:cubicBezTo>
                <a:cubicBezTo>
                  <a:pt x="35" y="17"/>
                  <a:pt x="31" y="18"/>
                  <a:pt x="18" y="14"/>
                </a:cubicBezTo>
                <a:cubicBezTo>
                  <a:pt x="22" y="24"/>
                  <a:pt x="17" y="31"/>
                  <a:pt x="7" y="34"/>
                </a:cubicBezTo>
                <a:cubicBezTo>
                  <a:pt x="15" y="40"/>
                  <a:pt x="16" y="44"/>
                  <a:pt x="13" y="5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2" name="Google Shape;3912;p37"/>
          <p:cNvSpPr/>
          <p:nvPr/>
        </p:nvSpPr>
        <p:spPr>
          <a:xfrm>
            <a:off x="10103547" y="5937204"/>
            <a:ext cx="378702" cy="10519"/>
          </a:xfrm>
          <a:custGeom>
            <a:rect b="b" l="l" r="r" t="t"/>
            <a:pathLst>
              <a:path extrusionOk="0" h="6" w="238">
                <a:moveTo>
                  <a:pt x="238" y="0"/>
                </a:moveTo>
                <a:cubicBezTo>
                  <a:pt x="238" y="2"/>
                  <a:pt x="238" y="4"/>
                  <a:pt x="238" y="6"/>
                </a:cubicBezTo>
                <a:cubicBezTo>
                  <a:pt x="159" y="6"/>
                  <a:pt x="79" y="6"/>
                  <a:pt x="0" y="6"/>
                </a:cubicBezTo>
                <a:cubicBezTo>
                  <a:pt x="0" y="4"/>
                  <a:pt x="0" y="2"/>
                  <a:pt x="0" y="0"/>
                </a:cubicBezTo>
                <a:cubicBezTo>
                  <a:pt x="79" y="0"/>
                  <a:pt x="159" y="0"/>
                  <a:pt x="23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3" name="Google Shape;3913;p37"/>
          <p:cNvSpPr/>
          <p:nvPr/>
        </p:nvSpPr>
        <p:spPr>
          <a:xfrm>
            <a:off x="10313937" y="5900388"/>
            <a:ext cx="152534" cy="10519"/>
          </a:xfrm>
          <a:custGeom>
            <a:rect b="b" l="l" r="r" t="t"/>
            <a:pathLst>
              <a:path extrusionOk="0" h="7" w="96">
                <a:moveTo>
                  <a:pt x="0" y="7"/>
                </a:moveTo>
                <a:cubicBezTo>
                  <a:pt x="0" y="5"/>
                  <a:pt x="0" y="3"/>
                  <a:pt x="0" y="1"/>
                </a:cubicBezTo>
                <a:cubicBezTo>
                  <a:pt x="1" y="1"/>
                  <a:pt x="3" y="0"/>
                  <a:pt x="5" y="0"/>
                </a:cubicBezTo>
                <a:cubicBezTo>
                  <a:pt x="33" y="0"/>
                  <a:pt x="61" y="0"/>
                  <a:pt x="90" y="0"/>
                </a:cubicBezTo>
                <a:cubicBezTo>
                  <a:pt x="96" y="0"/>
                  <a:pt x="96" y="1"/>
                  <a:pt x="95" y="7"/>
                </a:cubicBezTo>
                <a:cubicBezTo>
                  <a:pt x="63" y="7"/>
                  <a:pt x="32" y="7"/>
                  <a:pt x="0"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4" name="Google Shape;3914;p37"/>
          <p:cNvSpPr/>
          <p:nvPr/>
        </p:nvSpPr>
        <p:spPr>
          <a:xfrm>
            <a:off x="10313937" y="5921427"/>
            <a:ext cx="152534" cy="10519"/>
          </a:xfrm>
          <a:custGeom>
            <a:rect b="b" l="l" r="r" t="t"/>
            <a:pathLst>
              <a:path extrusionOk="0" h="7" w="96">
                <a:moveTo>
                  <a:pt x="0" y="7"/>
                </a:moveTo>
                <a:cubicBezTo>
                  <a:pt x="0" y="4"/>
                  <a:pt x="0" y="2"/>
                  <a:pt x="0" y="0"/>
                </a:cubicBezTo>
                <a:cubicBezTo>
                  <a:pt x="1" y="0"/>
                  <a:pt x="3" y="0"/>
                  <a:pt x="5" y="0"/>
                </a:cubicBezTo>
                <a:cubicBezTo>
                  <a:pt x="33" y="0"/>
                  <a:pt x="61" y="0"/>
                  <a:pt x="90" y="0"/>
                </a:cubicBezTo>
                <a:cubicBezTo>
                  <a:pt x="96" y="0"/>
                  <a:pt x="96" y="0"/>
                  <a:pt x="95" y="7"/>
                </a:cubicBezTo>
                <a:cubicBezTo>
                  <a:pt x="63" y="7"/>
                  <a:pt x="32" y="7"/>
                  <a:pt x="0"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5" name="Google Shape;3915;p37"/>
          <p:cNvSpPr/>
          <p:nvPr/>
        </p:nvSpPr>
        <p:spPr>
          <a:xfrm>
            <a:off x="10398093" y="5795193"/>
            <a:ext cx="68378" cy="10519"/>
          </a:xfrm>
          <a:custGeom>
            <a:rect b="b" l="l" r="r" t="t"/>
            <a:pathLst>
              <a:path extrusionOk="0" h="7" w="42">
                <a:moveTo>
                  <a:pt x="42" y="0"/>
                </a:moveTo>
                <a:cubicBezTo>
                  <a:pt x="42" y="7"/>
                  <a:pt x="42" y="7"/>
                  <a:pt x="36" y="7"/>
                </a:cubicBezTo>
                <a:cubicBezTo>
                  <a:pt x="25" y="7"/>
                  <a:pt x="15" y="7"/>
                  <a:pt x="5" y="7"/>
                </a:cubicBezTo>
                <a:cubicBezTo>
                  <a:pt x="3" y="7"/>
                  <a:pt x="2" y="7"/>
                  <a:pt x="0" y="7"/>
                </a:cubicBezTo>
                <a:cubicBezTo>
                  <a:pt x="0" y="4"/>
                  <a:pt x="0" y="2"/>
                  <a:pt x="0" y="0"/>
                </a:cubicBezTo>
                <a:cubicBezTo>
                  <a:pt x="14" y="0"/>
                  <a:pt x="28" y="0"/>
                  <a:pt x="42"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6" name="Google Shape;3916;p37"/>
          <p:cNvSpPr/>
          <p:nvPr/>
        </p:nvSpPr>
        <p:spPr>
          <a:xfrm>
            <a:off x="10398093" y="5779412"/>
            <a:ext cx="68378" cy="10519"/>
          </a:xfrm>
          <a:custGeom>
            <a:rect b="b" l="l" r="r" t="t"/>
            <a:pathLst>
              <a:path extrusionOk="0" h="7" w="43">
                <a:moveTo>
                  <a:pt x="0" y="0"/>
                </a:moveTo>
                <a:cubicBezTo>
                  <a:pt x="9" y="0"/>
                  <a:pt x="17" y="0"/>
                  <a:pt x="25" y="1"/>
                </a:cubicBezTo>
                <a:cubicBezTo>
                  <a:pt x="29" y="1"/>
                  <a:pt x="33" y="1"/>
                  <a:pt x="37" y="1"/>
                </a:cubicBezTo>
                <a:cubicBezTo>
                  <a:pt x="42" y="1"/>
                  <a:pt x="43" y="2"/>
                  <a:pt x="42" y="7"/>
                </a:cubicBezTo>
                <a:cubicBezTo>
                  <a:pt x="28" y="7"/>
                  <a:pt x="14" y="7"/>
                  <a:pt x="0" y="7"/>
                </a:cubicBezTo>
                <a:cubicBezTo>
                  <a:pt x="0" y="5"/>
                  <a:pt x="0" y="3"/>
                  <a:pt x="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7" name="Google Shape;3917;p37"/>
          <p:cNvSpPr/>
          <p:nvPr/>
        </p:nvSpPr>
        <p:spPr>
          <a:xfrm>
            <a:off x="10398093" y="5810970"/>
            <a:ext cx="68378" cy="10519"/>
          </a:xfrm>
          <a:custGeom>
            <a:rect b="b" l="l" r="r" t="t"/>
            <a:pathLst>
              <a:path extrusionOk="0" h="6" w="43">
                <a:moveTo>
                  <a:pt x="0" y="6"/>
                </a:moveTo>
                <a:cubicBezTo>
                  <a:pt x="0" y="4"/>
                  <a:pt x="0" y="2"/>
                  <a:pt x="0" y="0"/>
                </a:cubicBezTo>
                <a:cubicBezTo>
                  <a:pt x="1" y="0"/>
                  <a:pt x="3" y="0"/>
                  <a:pt x="5" y="0"/>
                </a:cubicBezTo>
                <a:cubicBezTo>
                  <a:pt x="15" y="0"/>
                  <a:pt x="26" y="0"/>
                  <a:pt x="37" y="0"/>
                </a:cubicBezTo>
                <a:cubicBezTo>
                  <a:pt x="43" y="0"/>
                  <a:pt x="43" y="0"/>
                  <a:pt x="42" y="6"/>
                </a:cubicBezTo>
                <a:cubicBezTo>
                  <a:pt x="28" y="6"/>
                  <a:pt x="14" y="6"/>
                  <a:pt x="0" y="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8" name="Google Shape;3918;p37"/>
          <p:cNvSpPr/>
          <p:nvPr/>
        </p:nvSpPr>
        <p:spPr>
          <a:xfrm>
            <a:off x="10214003" y="5300777"/>
            <a:ext cx="152534" cy="78898"/>
          </a:xfrm>
          <a:custGeom>
            <a:rect b="b" l="l" r="r" t="t"/>
            <a:pathLst>
              <a:path extrusionOk="0" h="50" w="96">
                <a:moveTo>
                  <a:pt x="96" y="49"/>
                </a:moveTo>
                <a:cubicBezTo>
                  <a:pt x="94" y="49"/>
                  <a:pt x="92" y="50"/>
                  <a:pt x="90" y="50"/>
                </a:cubicBezTo>
                <a:cubicBezTo>
                  <a:pt x="80" y="11"/>
                  <a:pt x="32" y="0"/>
                  <a:pt x="5" y="29"/>
                </a:cubicBezTo>
                <a:cubicBezTo>
                  <a:pt x="3" y="28"/>
                  <a:pt x="1" y="26"/>
                  <a:pt x="0" y="25"/>
                </a:cubicBezTo>
                <a:cubicBezTo>
                  <a:pt x="10" y="10"/>
                  <a:pt x="34" y="2"/>
                  <a:pt x="55" y="7"/>
                </a:cubicBezTo>
                <a:cubicBezTo>
                  <a:pt x="75" y="11"/>
                  <a:pt x="93" y="29"/>
                  <a:pt x="96" y="4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9" name="Google Shape;3919;p37"/>
          <p:cNvSpPr/>
          <p:nvPr/>
        </p:nvSpPr>
        <p:spPr>
          <a:xfrm>
            <a:off x="10040430" y="5626881"/>
            <a:ext cx="57859" cy="63117"/>
          </a:xfrm>
          <a:custGeom>
            <a:rect b="b" l="l" r="r" t="t"/>
            <a:pathLst>
              <a:path extrusionOk="0" h="37" w="37">
                <a:moveTo>
                  <a:pt x="19" y="0"/>
                </a:moveTo>
                <a:cubicBezTo>
                  <a:pt x="29" y="0"/>
                  <a:pt x="37" y="8"/>
                  <a:pt x="37" y="18"/>
                </a:cubicBezTo>
                <a:cubicBezTo>
                  <a:pt x="36" y="29"/>
                  <a:pt x="28" y="37"/>
                  <a:pt x="18" y="37"/>
                </a:cubicBezTo>
                <a:cubicBezTo>
                  <a:pt x="8" y="37"/>
                  <a:pt x="0" y="28"/>
                  <a:pt x="0" y="18"/>
                </a:cubicBezTo>
                <a:cubicBezTo>
                  <a:pt x="0" y="8"/>
                  <a:pt x="8" y="0"/>
                  <a:pt x="19" y="0"/>
                </a:cubicBezTo>
                <a:close/>
                <a:moveTo>
                  <a:pt x="7" y="18"/>
                </a:moveTo>
                <a:cubicBezTo>
                  <a:pt x="7" y="24"/>
                  <a:pt x="12" y="29"/>
                  <a:pt x="18" y="29"/>
                </a:cubicBezTo>
                <a:cubicBezTo>
                  <a:pt x="24" y="29"/>
                  <a:pt x="30" y="24"/>
                  <a:pt x="29" y="18"/>
                </a:cubicBezTo>
                <a:cubicBezTo>
                  <a:pt x="29" y="12"/>
                  <a:pt x="24" y="7"/>
                  <a:pt x="18" y="7"/>
                </a:cubicBezTo>
                <a:cubicBezTo>
                  <a:pt x="12" y="7"/>
                  <a:pt x="7" y="12"/>
                  <a:pt x="7"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0" name="Google Shape;3920;p37"/>
          <p:cNvSpPr/>
          <p:nvPr/>
        </p:nvSpPr>
        <p:spPr>
          <a:xfrm>
            <a:off x="10487510" y="5626881"/>
            <a:ext cx="57859" cy="63117"/>
          </a:xfrm>
          <a:custGeom>
            <a:rect b="b" l="l" r="r" t="t"/>
            <a:pathLst>
              <a:path extrusionOk="0" h="37" w="37">
                <a:moveTo>
                  <a:pt x="19" y="0"/>
                </a:moveTo>
                <a:cubicBezTo>
                  <a:pt x="29" y="0"/>
                  <a:pt x="37" y="8"/>
                  <a:pt x="37" y="18"/>
                </a:cubicBezTo>
                <a:cubicBezTo>
                  <a:pt x="37" y="28"/>
                  <a:pt x="29" y="37"/>
                  <a:pt x="19" y="37"/>
                </a:cubicBezTo>
                <a:cubicBezTo>
                  <a:pt x="9" y="37"/>
                  <a:pt x="0" y="28"/>
                  <a:pt x="0" y="18"/>
                </a:cubicBezTo>
                <a:cubicBezTo>
                  <a:pt x="0" y="8"/>
                  <a:pt x="9" y="0"/>
                  <a:pt x="19" y="0"/>
                </a:cubicBezTo>
                <a:close/>
                <a:moveTo>
                  <a:pt x="30" y="18"/>
                </a:moveTo>
                <a:cubicBezTo>
                  <a:pt x="30" y="12"/>
                  <a:pt x="25" y="7"/>
                  <a:pt x="19" y="7"/>
                </a:cubicBezTo>
                <a:cubicBezTo>
                  <a:pt x="13" y="7"/>
                  <a:pt x="7" y="12"/>
                  <a:pt x="8" y="19"/>
                </a:cubicBezTo>
                <a:cubicBezTo>
                  <a:pt x="8" y="25"/>
                  <a:pt x="13" y="30"/>
                  <a:pt x="19" y="29"/>
                </a:cubicBezTo>
                <a:cubicBezTo>
                  <a:pt x="25" y="29"/>
                  <a:pt x="30" y="24"/>
                  <a:pt x="30"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1" name="Google Shape;3921;p37"/>
          <p:cNvSpPr/>
          <p:nvPr/>
        </p:nvSpPr>
        <p:spPr>
          <a:xfrm>
            <a:off x="10256081" y="5774154"/>
            <a:ext cx="120976" cy="89417"/>
          </a:xfrm>
          <a:custGeom>
            <a:rect b="b" l="l" r="r" t="t"/>
            <a:pathLst>
              <a:path extrusionOk="0" h="58" w="75">
                <a:moveTo>
                  <a:pt x="75" y="0"/>
                </a:moveTo>
                <a:cubicBezTo>
                  <a:pt x="75" y="19"/>
                  <a:pt x="75" y="38"/>
                  <a:pt x="75" y="57"/>
                </a:cubicBezTo>
                <a:cubicBezTo>
                  <a:pt x="73" y="58"/>
                  <a:pt x="72" y="58"/>
                  <a:pt x="70" y="58"/>
                </a:cubicBezTo>
                <a:cubicBezTo>
                  <a:pt x="48" y="58"/>
                  <a:pt x="27" y="58"/>
                  <a:pt x="5" y="58"/>
                </a:cubicBezTo>
                <a:cubicBezTo>
                  <a:pt x="1" y="58"/>
                  <a:pt x="0" y="57"/>
                  <a:pt x="0" y="53"/>
                </a:cubicBezTo>
                <a:cubicBezTo>
                  <a:pt x="0" y="37"/>
                  <a:pt x="0" y="21"/>
                  <a:pt x="0" y="5"/>
                </a:cubicBezTo>
                <a:cubicBezTo>
                  <a:pt x="0" y="3"/>
                  <a:pt x="0" y="2"/>
                  <a:pt x="0" y="0"/>
                </a:cubicBezTo>
                <a:cubicBezTo>
                  <a:pt x="25" y="0"/>
                  <a:pt x="50" y="0"/>
                  <a:pt x="75" y="0"/>
                </a:cubicBezTo>
                <a:close/>
                <a:moveTo>
                  <a:pt x="64" y="27"/>
                </a:moveTo>
                <a:cubicBezTo>
                  <a:pt x="64" y="20"/>
                  <a:pt x="64" y="12"/>
                  <a:pt x="64" y="5"/>
                </a:cubicBezTo>
                <a:cubicBezTo>
                  <a:pt x="56" y="5"/>
                  <a:pt x="49" y="5"/>
                  <a:pt x="42" y="5"/>
                </a:cubicBezTo>
                <a:cubicBezTo>
                  <a:pt x="42" y="13"/>
                  <a:pt x="42" y="20"/>
                  <a:pt x="42" y="27"/>
                </a:cubicBezTo>
                <a:cubicBezTo>
                  <a:pt x="49" y="27"/>
                  <a:pt x="56" y="27"/>
                  <a:pt x="64" y="27"/>
                </a:cubicBezTo>
                <a:close/>
                <a:moveTo>
                  <a:pt x="11" y="5"/>
                </a:moveTo>
                <a:cubicBezTo>
                  <a:pt x="11" y="13"/>
                  <a:pt x="11" y="20"/>
                  <a:pt x="11" y="27"/>
                </a:cubicBezTo>
                <a:cubicBezTo>
                  <a:pt x="19" y="27"/>
                  <a:pt x="26" y="27"/>
                  <a:pt x="33" y="27"/>
                </a:cubicBezTo>
                <a:cubicBezTo>
                  <a:pt x="33" y="20"/>
                  <a:pt x="33" y="13"/>
                  <a:pt x="33" y="5"/>
                </a:cubicBezTo>
                <a:cubicBezTo>
                  <a:pt x="26" y="5"/>
                  <a:pt x="18" y="5"/>
                  <a:pt x="11" y="5"/>
                </a:cubicBezTo>
                <a:close/>
                <a:moveTo>
                  <a:pt x="18" y="48"/>
                </a:moveTo>
                <a:cubicBezTo>
                  <a:pt x="18" y="46"/>
                  <a:pt x="18" y="44"/>
                  <a:pt x="18" y="42"/>
                </a:cubicBezTo>
                <a:cubicBezTo>
                  <a:pt x="17" y="38"/>
                  <a:pt x="19" y="36"/>
                  <a:pt x="23" y="37"/>
                </a:cubicBezTo>
                <a:cubicBezTo>
                  <a:pt x="25" y="37"/>
                  <a:pt x="27" y="37"/>
                  <a:pt x="29" y="37"/>
                </a:cubicBezTo>
                <a:cubicBezTo>
                  <a:pt x="29" y="34"/>
                  <a:pt x="29" y="32"/>
                  <a:pt x="29" y="30"/>
                </a:cubicBezTo>
                <a:cubicBezTo>
                  <a:pt x="23" y="30"/>
                  <a:pt x="17" y="30"/>
                  <a:pt x="11" y="30"/>
                </a:cubicBezTo>
                <a:cubicBezTo>
                  <a:pt x="11" y="36"/>
                  <a:pt x="11" y="42"/>
                  <a:pt x="11" y="48"/>
                </a:cubicBezTo>
                <a:cubicBezTo>
                  <a:pt x="13" y="48"/>
                  <a:pt x="15" y="48"/>
                  <a:pt x="18" y="48"/>
                </a:cubicBezTo>
                <a:close/>
                <a:moveTo>
                  <a:pt x="64" y="30"/>
                </a:moveTo>
                <a:cubicBezTo>
                  <a:pt x="58" y="30"/>
                  <a:pt x="52" y="30"/>
                  <a:pt x="46" y="30"/>
                </a:cubicBezTo>
                <a:cubicBezTo>
                  <a:pt x="46" y="33"/>
                  <a:pt x="46" y="35"/>
                  <a:pt x="46" y="37"/>
                </a:cubicBezTo>
                <a:cubicBezTo>
                  <a:pt x="48" y="37"/>
                  <a:pt x="51" y="37"/>
                  <a:pt x="53" y="37"/>
                </a:cubicBezTo>
                <a:cubicBezTo>
                  <a:pt x="56" y="37"/>
                  <a:pt x="57" y="38"/>
                  <a:pt x="57" y="41"/>
                </a:cubicBezTo>
                <a:cubicBezTo>
                  <a:pt x="57" y="43"/>
                  <a:pt x="57" y="46"/>
                  <a:pt x="57" y="48"/>
                </a:cubicBezTo>
                <a:cubicBezTo>
                  <a:pt x="60" y="48"/>
                  <a:pt x="62" y="48"/>
                  <a:pt x="64" y="48"/>
                </a:cubicBezTo>
                <a:cubicBezTo>
                  <a:pt x="64" y="42"/>
                  <a:pt x="64" y="36"/>
                  <a:pt x="64" y="3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2" name="Google Shape;3922;p37"/>
          <p:cNvSpPr/>
          <p:nvPr/>
        </p:nvSpPr>
        <p:spPr>
          <a:xfrm>
            <a:off x="10271859" y="5737334"/>
            <a:ext cx="89417" cy="21039"/>
          </a:xfrm>
          <a:custGeom>
            <a:rect b="b" l="l" r="r" t="t"/>
            <a:pathLst>
              <a:path extrusionOk="0" h="14" w="56">
                <a:moveTo>
                  <a:pt x="56" y="14"/>
                </a:moveTo>
                <a:cubicBezTo>
                  <a:pt x="37" y="14"/>
                  <a:pt x="19" y="14"/>
                  <a:pt x="0" y="14"/>
                </a:cubicBezTo>
                <a:cubicBezTo>
                  <a:pt x="0" y="14"/>
                  <a:pt x="0" y="14"/>
                  <a:pt x="0" y="14"/>
                </a:cubicBezTo>
                <a:cubicBezTo>
                  <a:pt x="3" y="12"/>
                  <a:pt x="5" y="11"/>
                  <a:pt x="8" y="9"/>
                </a:cubicBezTo>
                <a:cubicBezTo>
                  <a:pt x="14" y="7"/>
                  <a:pt x="19" y="4"/>
                  <a:pt x="25" y="1"/>
                </a:cubicBezTo>
                <a:cubicBezTo>
                  <a:pt x="26" y="1"/>
                  <a:pt x="28" y="0"/>
                  <a:pt x="29" y="0"/>
                </a:cubicBezTo>
                <a:cubicBezTo>
                  <a:pt x="38" y="5"/>
                  <a:pt x="47" y="9"/>
                  <a:pt x="56" y="13"/>
                </a:cubicBezTo>
                <a:lnTo>
                  <a:pt x="56"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3" name="Google Shape;3923;p37"/>
          <p:cNvSpPr/>
          <p:nvPr/>
        </p:nvSpPr>
        <p:spPr>
          <a:xfrm>
            <a:off x="10129847" y="5763634"/>
            <a:ext cx="94675" cy="94675"/>
          </a:xfrm>
          <a:custGeom>
            <a:rect b="b" l="l" r="r" t="t"/>
            <a:pathLst>
              <a:path extrusionOk="0" h="60" w="59">
                <a:moveTo>
                  <a:pt x="6" y="48"/>
                </a:moveTo>
                <a:cubicBezTo>
                  <a:pt x="9" y="36"/>
                  <a:pt x="8" y="32"/>
                  <a:pt x="0" y="26"/>
                </a:cubicBezTo>
                <a:cubicBezTo>
                  <a:pt x="10" y="23"/>
                  <a:pt x="15" y="16"/>
                  <a:pt x="11" y="6"/>
                </a:cubicBezTo>
                <a:cubicBezTo>
                  <a:pt x="24" y="10"/>
                  <a:pt x="28" y="9"/>
                  <a:pt x="35" y="0"/>
                </a:cubicBezTo>
                <a:cubicBezTo>
                  <a:pt x="38" y="10"/>
                  <a:pt x="44" y="14"/>
                  <a:pt x="54" y="12"/>
                </a:cubicBezTo>
                <a:cubicBezTo>
                  <a:pt x="53" y="16"/>
                  <a:pt x="52" y="21"/>
                  <a:pt x="53" y="25"/>
                </a:cubicBezTo>
                <a:cubicBezTo>
                  <a:pt x="54" y="28"/>
                  <a:pt x="57" y="32"/>
                  <a:pt x="59" y="35"/>
                </a:cubicBezTo>
                <a:cubicBezTo>
                  <a:pt x="51" y="38"/>
                  <a:pt x="47" y="44"/>
                  <a:pt x="49" y="55"/>
                </a:cubicBezTo>
                <a:cubicBezTo>
                  <a:pt x="39" y="50"/>
                  <a:pt x="32" y="52"/>
                  <a:pt x="26" y="60"/>
                </a:cubicBezTo>
                <a:cubicBezTo>
                  <a:pt x="21" y="50"/>
                  <a:pt x="17" y="48"/>
                  <a:pt x="6" y="48"/>
                </a:cubicBezTo>
                <a:close/>
                <a:moveTo>
                  <a:pt x="30" y="14"/>
                </a:moveTo>
                <a:cubicBezTo>
                  <a:pt x="21" y="14"/>
                  <a:pt x="14" y="21"/>
                  <a:pt x="14" y="30"/>
                </a:cubicBezTo>
                <a:cubicBezTo>
                  <a:pt x="14" y="39"/>
                  <a:pt x="21" y="47"/>
                  <a:pt x="30" y="47"/>
                </a:cubicBezTo>
                <a:cubicBezTo>
                  <a:pt x="39" y="47"/>
                  <a:pt x="47" y="40"/>
                  <a:pt x="47" y="30"/>
                </a:cubicBezTo>
                <a:cubicBezTo>
                  <a:pt x="47" y="21"/>
                  <a:pt x="40" y="14"/>
                  <a:pt x="30" y="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4" name="Google Shape;3924;p37"/>
          <p:cNvSpPr/>
          <p:nvPr/>
        </p:nvSpPr>
        <p:spPr>
          <a:xfrm>
            <a:off x="10050950" y="5642659"/>
            <a:ext cx="36820" cy="31558"/>
          </a:xfrm>
          <a:custGeom>
            <a:rect b="b" l="l" r="r" t="t"/>
            <a:pathLst>
              <a:path extrusionOk="0" h="22" w="23">
                <a:moveTo>
                  <a:pt x="0" y="11"/>
                </a:moveTo>
                <a:cubicBezTo>
                  <a:pt x="0" y="5"/>
                  <a:pt x="5" y="0"/>
                  <a:pt x="11" y="0"/>
                </a:cubicBezTo>
                <a:cubicBezTo>
                  <a:pt x="17" y="0"/>
                  <a:pt x="22" y="5"/>
                  <a:pt x="22" y="11"/>
                </a:cubicBezTo>
                <a:cubicBezTo>
                  <a:pt x="23" y="17"/>
                  <a:pt x="17" y="22"/>
                  <a:pt x="11" y="22"/>
                </a:cubicBezTo>
                <a:cubicBezTo>
                  <a:pt x="5" y="22"/>
                  <a:pt x="0" y="17"/>
                  <a:pt x="0"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5" name="Google Shape;3925;p37"/>
          <p:cNvSpPr/>
          <p:nvPr/>
        </p:nvSpPr>
        <p:spPr>
          <a:xfrm>
            <a:off x="10498030" y="5642659"/>
            <a:ext cx="36820" cy="31558"/>
          </a:xfrm>
          <a:custGeom>
            <a:rect b="b" l="l" r="r" t="t"/>
            <a:pathLst>
              <a:path extrusionOk="0" h="23" w="23">
                <a:moveTo>
                  <a:pt x="23" y="11"/>
                </a:moveTo>
                <a:cubicBezTo>
                  <a:pt x="23" y="17"/>
                  <a:pt x="18" y="22"/>
                  <a:pt x="12" y="22"/>
                </a:cubicBezTo>
                <a:cubicBezTo>
                  <a:pt x="6" y="23"/>
                  <a:pt x="1" y="18"/>
                  <a:pt x="1" y="12"/>
                </a:cubicBezTo>
                <a:cubicBezTo>
                  <a:pt x="0" y="5"/>
                  <a:pt x="6" y="0"/>
                  <a:pt x="12" y="0"/>
                </a:cubicBezTo>
                <a:cubicBezTo>
                  <a:pt x="18" y="0"/>
                  <a:pt x="23" y="5"/>
                  <a:pt x="23"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6" name="Google Shape;3926;p37"/>
          <p:cNvSpPr/>
          <p:nvPr/>
        </p:nvSpPr>
        <p:spPr>
          <a:xfrm>
            <a:off x="10324456" y="5779412"/>
            <a:ext cx="36820" cy="36820"/>
          </a:xfrm>
          <a:custGeom>
            <a:rect b="b" l="l" r="r" t="t"/>
            <a:pathLst>
              <a:path extrusionOk="0" h="22" w="22">
                <a:moveTo>
                  <a:pt x="22" y="22"/>
                </a:moveTo>
                <a:cubicBezTo>
                  <a:pt x="14" y="22"/>
                  <a:pt x="7" y="22"/>
                  <a:pt x="0" y="22"/>
                </a:cubicBezTo>
                <a:cubicBezTo>
                  <a:pt x="0" y="15"/>
                  <a:pt x="0" y="8"/>
                  <a:pt x="0" y="0"/>
                </a:cubicBezTo>
                <a:cubicBezTo>
                  <a:pt x="7" y="0"/>
                  <a:pt x="14" y="0"/>
                  <a:pt x="22" y="0"/>
                </a:cubicBezTo>
                <a:cubicBezTo>
                  <a:pt x="22" y="7"/>
                  <a:pt x="22" y="15"/>
                  <a:pt x="22" y="22"/>
                </a:cubicBezTo>
                <a:close/>
                <a:moveTo>
                  <a:pt x="7" y="7"/>
                </a:moveTo>
                <a:cubicBezTo>
                  <a:pt x="7" y="10"/>
                  <a:pt x="7" y="12"/>
                  <a:pt x="7" y="15"/>
                </a:cubicBezTo>
                <a:cubicBezTo>
                  <a:pt x="10" y="15"/>
                  <a:pt x="12" y="15"/>
                  <a:pt x="15" y="15"/>
                </a:cubicBezTo>
                <a:cubicBezTo>
                  <a:pt x="15" y="12"/>
                  <a:pt x="15" y="10"/>
                  <a:pt x="15" y="7"/>
                </a:cubicBezTo>
                <a:cubicBezTo>
                  <a:pt x="12" y="7"/>
                  <a:pt x="10" y="7"/>
                  <a:pt x="7"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7" name="Google Shape;3927;p37"/>
          <p:cNvSpPr/>
          <p:nvPr/>
        </p:nvSpPr>
        <p:spPr>
          <a:xfrm>
            <a:off x="10277120" y="5779412"/>
            <a:ext cx="31558" cy="36820"/>
          </a:xfrm>
          <a:custGeom>
            <a:rect b="b" l="l" r="r" t="t"/>
            <a:pathLst>
              <a:path extrusionOk="0" h="22" w="22">
                <a:moveTo>
                  <a:pt x="0" y="0"/>
                </a:moveTo>
                <a:cubicBezTo>
                  <a:pt x="7" y="0"/>
                  <a:pt x="15" y="0"/>
                  <a:pt x="22" y="0"/>
                </a:cubicBezTo>
                <a:cubicBezTo>
                  <a:pt x="22" y="8"/>
                  <a:pt x="22" y="15"/>
                  <a:pt x="22" y="22"/>
                </a:cubicBezTo>
                <a:cubicBezTo>
                  <a:pt x="15" y="22"/>
                  <a:pt x="8" y="22"/>
                  <a:pt x="0" y="22"/>
                </a:cubicBezTo>
                <a:cubicBezTo>
                  <a:pt x="0" y="15"/>
                  <a:pt x="0" y="8"/>
                  <a:pt x="0" y="0"/>
                </a:cubicBezTo>
                <a:close/>
                <a:moveTo>
                  <a:pt x="7" y="16"/>
                </a:moveTo>
                <a:cubicBezTo>
                  <a:pt x="10" y="15"/>
                  <a:pt x="13" y="15"/>
                  <a:pt x="15" y="14"/>
                </a:cubicBezTo>
                <a:cubicBezTo>
                  <a:pt x="16" y="13"/>
                  <a:pt x="16" y="9"/>
                  <a:pt x="15" y="8"/>
                </a:cubicBezTo>
                <a:cubicBezTo>
                  <a:pt x="13" y="7"/>
                  <a:pt x="10" y="7"/>
                  <a:pt x="7" y="7"/>
                </a:cubicBezTo>
                <a:cubicBezTo>
                  <a:pt x="7" y="10"/>
                  <a:pt x="7" y="12"/>
                  <a:pt x="7" y="1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8" name="Google Shape;3928;p37"/>
          <p:cNvSpPr/>
          <p:nvPr/>
        </p:nvSpPr>
        <p:spPr>
          <a:xfrm>
            <a:off x="10277120" y="5821490"/>
            <a:ext cx="26300" cy="26300"/>
          </a:xfrm>
          <a:custGeom>
            <a:rect b="b" l="l" r="r" t="t"/>
            <a:pathLst>
              <a:path extrusionOk="0" h="18" w="18">
                <a:moveTo>
                  <a:pt x="7" y="18"/>
                </a:moveTo>
                <a:cubicBezTo>
                  <a:pt x="4" y="18"/>
                  <a:pt x="2" y="18"/>
                  <a:pt x="0" y="18"/>
                </a:cubicBezTo>
                <a:cubicBezTo>
                  <a:pt x="0" y="12"/>
                  <a:pt x="0" y="6"/>
                  <a:pt x="0" y="0"/>
                </a:cubicBezTo>
                <a:cubicBezTo>
                  <a:pt x="6" y="0"/>
                  <a:pt x="12" y="0"/>
                  <a:pt x="18" y="0"/>
                </a:cubicBezTo>
                <a:cubicBezTo>
                  <a:pt x="18" y="2"/>
                  <a:pt x="18" y="4"/>
                  <a:pt x="18" y="7"/>
                </a:cubicBezTo>
                <a:cubicBezTo>
                  <a:pt x="16" y="7"/>
                  <a:pt x="14" y="7"/>
                  <a:pt x="12" y="7"/>
                </a:cubicBezTo>
                <a:cubicBezTo>
                  <a:pt x="8" y="6"/>
                  <a:pt x="6" y="8"/>
                  <a:pt x="7" y="12"/>
                </a:cubicBezTo>
                <a:cubicBezTo>
                  <a:pt x="7" y="14"/>
                  <a:pt x="7" y="16"/>
                  <a:pt x="7"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9" name="Google Shape;3929;p37"/>
          <p:cNvSpPr/>
          <p:nvPr/>
        </p:nvSpPr>
        <p:spPr>
          <a:xfrm>
            <a:off x="10329718" y="5821490"/>
            <a:ext cx="31558" cy="26300"/>
          </a:xfrm>
          <a:custGeom>
            <a:rect b="b" l="l" r="r" t="t"/>
            <a:pathLst>
              <a:path extrusionOk="0" h="18" w="18">
                <a:moveTo>
                  <a:pt x="18" y="0"/>
                </a:moveTo>
                <a:cubicBezTo>
                  <a:pt x="18" y="6"/>
                  <a:pt x="18" y="12"/>
                  <a:pt x="18" y="18"/>
                </a:cubicBezTo>
                <a:cubicBezTo>
                  <a:pt x="16" y="18"/>
                  <a:pt x="14" y="18"/>
                  <a:pt x="11" y="18"/>
                </a:cubicBezTo>
                <a:cubicBezTo>
                  <a:pt x="11" y="16"/>
                  <a:pt x="11" y="13"/>
                  <a:pt x="11" y="11"/>
                </a:cubicBezTo>
                <a:cubicBezTo>
                  <a:pt x="11" y="8"/>
                  <a:pt x="10" y="7"/>
                  <a:pt x="7" y="7"/>
                </a:cubicBezTo>
                <a:cubicBezTo>
                  <a:pt x="5" y="7"/>
                  <a:pt x="2" y="7"/>
                  <a:pt x="0" y="7"/>
                </a:cubicBezTo>
                <a:cubicBezTo>
                  <a:pt x="0" y="5"/>
                  <a:pt x="0" y="3"/>
                  <a:pt x="0" y="0"/>
                </a:cubicBezTo>
                <a:cubicBezTo>
                  <a:pt x="6" y="0"/>
                  <a:pt x="12" y="0"/>
                  <a:pt x="1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0" name="Google Shape;3930;p37"/>
          <p:cNvSpPr/>
          <p:nvPr/>
        </p:nvSpPr>
        <p:spPr>
          <a:xfrm>
            <a:off x="10150886" y="5789931"/>
            <a:ext cx="52597" cy="47339"/>
          </a:xfrm>
          <a:custGeom>
            <a:rect b="b" l="l" r="r" t="t"/>
            <a:pathLst>
              <a:path extrusionOk="0" h="33" w="33">
                <a:moveTo>
                  <a:pt x="16" y="0"/>
                </a:moveTo>
                <a:cubicBezTo>
                  <a:pt x="26" y="0"/>
                  <a:pt x="33" y="7"/>
                  <a:pt x="33" y="16"/>
                </a:cubicBezTo>
                <a:cubicBezTo>
                  <a:pt x="33" y="26"/>
                  <a:pt x="25" y="33"/>
                  <a:pt x="16" y="33"/>
                </a:cubicBezTo>
                <a:cubicBezTo>
                  <a:pt x="7" y="33"/>
                  <a:pt x="0" y="25"/>
                  <a:pt x="0" y="16"/>
                </a:cubicBezTo>
                <a:cubicBezTo>
                  <a:pt x="0" y="7"/>
                  <a:pt x="7" y="0"/>
                  <a:pt x="16" y="0"/>
                </a:cubicBezTo>
                <a:close/>
                <a:moveTo>
                  <a:pt x="16" y="26"/>
                </a:moveTo>
                <a:cubicBezTo>
                  <a:pt x="21" y="25"/>
                  <a:pt x="25" y="21"/>
                  <a:pt x="26" y="16"/>
                </a:cubicBezTo>
                <a:cubicBezTo>
                  <a:pt x="26" y="11"/>
                  <a:pt x="21" y="7"/>
                  <a:pt x="16" y="7"/>
                </a:cubicBezTo>
                <a:cubicBezTo>
                  <a:pt x="11" y="7"/>
                  <a:pt x="7" y="11"/>
                  <a:pt x="7" y="16"/>
                </a:cubicBezTo>
                <a:cubicBezTo>
                  <a:pt x="7" y="22"/>
                  <a:pt x="11" y="26"/>
                  <a:pt x="16" y="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1" name="Google Shape;3931;p37"/>
          <p:cNvSpPr/>
          <p:nvPr/>
        </p:nvSpPr>
        <p:spPr>
          <a:xfrm>
            <a:off x="10334976" y="5789931"/>
            <a:ext cx="10519" cy="15781"/>
          </a:xfrm>
          <a:custGeom>
            <a:rect b="b" l="l" r="r" t="t"/>
            <a:pathLst>
              <a:path extrusionOk="0" h="8" w="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2" name="Google Shape;3932;p37"/>
          <p:cNvSpPr/>
          <p:nvPr/>
        </p:nvSpPr>
        <p:spPr>
          <a:xfrm>
            <a:off x="10287640" y="5789931"/>
            <a:ext cx="10519" cy="15781"/>
          </a:xfrm>
          <a:custGeom>
            <a:rect b="b" l="l" r="r" t="t"/>
            <a:pathLst>
              <a:path extrusionOk="0" h="9" w="9">
                <a:moveTo>
                  <a:pt x="0" y="9"/>
                </a:moveTo>
                <a:cubicBezTo>
                  <a:pt x="0" y="5"/>
                  <a:pt x="0" y="3"/>
                  <a:pt x="0" y="0"/>
                </a:cubicBezTo>
                <a:cubicBezTo>
                  <a:pt x="3" y="0"/>
                  <a:pt x="6" y="0"/>
                  <a:pt x="8" y="1"/>
                </a:cubicBezTo>
                <a:cubicBezTo>
                  <a:pt x="9" y="2"/>
                  <a:pt x="9" y="6"/>
                  <a:pt x="8" y="7"/>
                </a:cubicBezTo>
                <a:cubicBezTo>
                  <a:pt x="6" y="8"/>
                  <a:pt x="3" y="8"/>
                  <a:pt x="0" y="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3" name="Google Shape;3933;p37"/>
          <p:cNvSpPr/>
          <p:nvPr/>
        </p:nvSpPr>
        <p:spPr>
          <a:xfrm>
            <a:off x="10166664" y="5800451"/>
            <a:ext cx="26300" cy="26300"/>
          </a:xfrm>
          <a:custGeom>
            <a:rect b="b" l="l" r="r" t="t"/>
            <a:pathLst>
              <a:path extrusionOk="0" h="19" w="19">
                <a:moveTo>
                  <a:pt x="9" y="19"/>
                </a:moveTo>
                <a:cubicBezTo>
                  <a:pt x="4" y="19"/>
                  <a:pt x="0" y="15"/>
                  <a:pt x="0" y="9"/>
                </a:cubicBezTo>
                <a:cubicBezTo>
                  <a:pt x="0" y="4"/>
                  <a:pt x="4" y="0"/>
                  <a:pt x="9" y="0"/>
                </a:cubicBezTo>
                <a:cubicBezTo>
                  <a:pt x="14" y="0"/>
                  <a:pt x="19" y="4"/>
                  <a:pt x="19" y="9"/>
                </a:cubicBezTo>
                <a:cubicBezTo>
                  <a:pt x="18" y="14"/>
                  <a:pt x="14" y="18"/>
                  <a:pt x="9"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934" name="Google Shape;3934;p37"/>
          <p:cNvGrpSpPr/>
          <p:nvPr/>
        </p:nvGrpSpPr>
        <p:grpSpPr>
          <a:xfrm>
            <a:off x="10253204" y="3897215"/>
            <a:ext cx="1804094" cy="675210"/>
            <a:chOff x="8485539" y="5394274"/>
            <a:chExt cx="1804094" cy="675210"/>
          </a:xfrm>
        </p:grpSpPr>
        <p:sp>
          <p:nvSpPr>
            <p:cNvPr id="3935" name="Google Shape;3935;p37"/>
            <p:cNvSpPr/>
            <p:nvPr/>
          </p:nvSpPr>
          <p:spPr>
            <a:xfrm>
              <a:off x="8684767" y="5394274"/>
              <a:ext cx="1078250" cy="431299"/>
            </a:xfrm>
            <a:custGeom>
              <a:rect b="b" l="l" r="r" t="t"/>
              <a:pathLst>
                <a:path extrusionOk="0" h="271" w="681">
                  <a:moveTo>
                    <a:pt x="45" y="271"/>
                  </a:moveTo>
                  <a:cubicBezTo>
                    <a:pt x="77" y="245"/>
                    <a:pt x="93" y="213"/>
                    <a:pt x="81" y="172"/>
                  </a:cubicBezTo>
                  <a:cubicBezTo>
                    <a:pt x="70" y="132"/>
                    <a:pt x="41" y="110"/>
                    <a:pt x="0" y="100"/>
                  </a:cubicBezTo>
                  <a:cubicBezTo>
                    <a:pt x="9" y="99"/>
                    <a:pt x="17" y="97"/>
                    <a:pt x="24" y="96"/>
                  </a:cubicBezTo>
                  <a:cubicBezTo>
                    <a:pt x="54" y="91"/>
                    <a:pt x="83" y="86"/>
                    <a:pt x="112" y="82"/>
                  </a:cubicBezTo>
                  <a:cubicBezTo>
                    <a:pt x="146" y="76"/>
                    <a:pt x="180" y="71"/>
                    <a:pt x="213" y="65"/>
                  </a:cubicBezTo>
                  <a:cubicBezTo>
                    <a:pt x="233" y="62"/>
                    <a:pt x="254" y="58"/>
                    <a:pt x="274" y="55"/>
                  </a:cubicBezTo>
                  <a:cubicBezTo>
                    <a:pt x="304" y="50"/>
                    <a:pt x="334" y="45"/>
                    <a:pt x="363" y="40"/>
                  </a:cubicBezTo>
                  <a:cubicBezTo>
                    <a:pt x="396" y="35"/>
                    <a:pt x="428" y="30"/>
                    <a:pt x="461" y="24"/>
                  </a:cubicBezTo>
                  <a:cubicBezTo>
                    <a:pt x="492" y="19"/>
                    <a:pt x="524" y="14"/>
                    <a:pt x="556" y="9"/>
                  </a:cubicBezTo>
                  <a:cubicBezTo>
                    <a:pt x="567" y="7"/>
                    <a:pt x="578" y="5"/>
                    <a:pt x="590" y="3"/>
                  </a:cubicBezTo>
                  <a:cubicBezTo>
                    <a:pt x="627" y="0"/>
                    <a:pt x="666" y="21"/>
                    <a:pt x="675" y="61"/>
                  </a:cubicBezTo>
                  <a:cubicBezTo>
                    <a:pt x="681" y="91"/>
                    <a:pt x="666" y="119"/>
                    <a:pt x="641" y="134"/>
                  </a:cubicBezTo>
                  <a:cubicBezTo>
                    <a:pt x="639" y="136"/>
                    <a:pt x="637" y="134"/>
                    <a:pt x="636" y="133"/>
                  </a:cubicBezTo>
                  <a:cubicBezTo>
                    <a:pt x="615" y="112"/>
                    <a:pt x="595" y="91"/>
                    <a:pt x="574" y="70"/>
                  </a:cubicBezTo>
                  <a:cubicBezTo>
                    <a:pt x="568" y="64"/>
                    <a:pt x="563" y="58"/>
                    <a:pt x="557" y="52"/>
                  </a:cubicBezTo>
                  <a:cubicBezTo>
                    <a:pt x="554" y="48"/>
                    <a:pt x="552" y="48"/>
                    <a:pt x="548" y="52"/>
                  </a:cubicBezTo>
                  <a:cubicBezTo>
                    <a:pt x="523" y="78"/>
                    <a:pt x="498" y="103"/>
                    <a:pt x="473" y="129"/>
                  </a:cubicBezTo>
                  <a:cubicBezTo>
                    <a:pt x="465" y="137"/>
                    <a:pt x="456" y="145"/>
                    <a:pt x="448" y="153"/>
                  </a:cubicBezTo>
                  <a:cubicBezTo>
                    <a:pt x="432" y="144"/>
                    <a:pt x="416" y="134"/>
                    <a:pt x="400" y="124"/>
                  </a:cubicBezTo>
                  <a:cubicBezTo>
                    <a:pt x="386" y="115"/>
                    <a:pt x="372" y="107"/>
                    <a:pt x="359" y="98"/>
                  </a:cubicBezTo>
                  <a:cubicBezTo>
                    <a:pt x="355" y="96"/>
                    <a:pt x="353" y="96"/>
                    <a:pt x="351" y="99"/>
                  </a:cubicBezTo>
                  <a:cubicBezTo>
                    <a:pt x="338" y="117"/>
                    <a:pt x="324" y="135"/>
                    <a:pt x="311" y="153"/>
                  </a:cubicBezTo>
                  <a:cubicBezTo>
                    <a:pt x="300" y="168"/>
                    <a:pt x="289" y="182"/>
                    <a:pt x="277" y="197"/>
                  </a:cubicBezTo>
                  <a:cubicBezTo>
                    <a:pt x="267" y="189"/>
                    <a:pt x="256" y="183"/>
                    <a:pt x="244" y="180"/>
                  </a:cubicBezTo>
                  <a:cubicBezTo>
                    <a:pt x="198" y="168"/>
                    <a:pt x="151" y="198"/>
                    <a:pt x="143" y="245"/>
                  </a:cubicBezTo>
                  <a:cubicBezTo>
                    <a:pt x="142" y="246"/>
                    <a:pt x="141" y="249"/>
                    <a:pt x="139" y="249"/>
                  </a:cubicBezTo>
                  <a:cubicBezTo>
                    <a:pt x="108" y="256"/>
                    <a:pt x="77" y="264"/>
                    <a:pt x="45" y="27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936" name="Google Shape;3936;p37"/>
            <p:cNvGrpSpPr/>
            <p:nvPr/>
          </p:nvGrpSpPr>
          <p:grpSpPr>
            <a:xfrm>
              <a:off x="8485539" y="5485651"/>
              <a:ext cx="1804094" cy="583833"/>
              <a:chOff x="5863802" y="7739329"/>
              <a:chExt cx="1804094" cy="583833"/>
            </a:xfrm>
          </p:grpSpPr>
          <p:sp>
            <p:nvSpPr>
              <p:cNvPr id="3937" name="Google Shape;3937;p37"/>
              <p:cNvSpPr/>
              <p:nvPr/>
            </p:nvSpPr>
            <p:spPr>
              <a:xfrm>
                <a:off x="6005816" y="7876082"/>
                <a:ext cx="1662080" cy="447080"/>
              </a:xfrm>
              <a:custGeom>
                <a:rect b="b" l="l" r="r" t="t"/>
                <a:pathLst>
                  <a:path extrusionOk="0" h="285" w="1052">
                    <a:moveTo>
                      <a:pt x="396" y="159"/>
                    </a:moveTo>
                    <a:cubicBezTo>
                      <a:pt x="401" y="161"/>
                      <a:pt x="406" y="163"/>
                      <a:pt x="412" y="165"/>
                    </a:cubicBezTo>
                    <a:cubicBezTo>
                      <a:pt x="415" y="167"/>
                      <a:pt x="418" y="169"/>
                      <a:pt x="422" y="171"/>
                    </a:cubicBezTo>
                    <a:cubicBezTo>
                      <a:pt x="420" y="158"/>
                      <a:pt x="418" y="145"/>
                      <a:pt x="416" y="133"/>
                    </a:cubicBezTo>
                    <a:cubicBezTo>
                      <a:pt x="420" y="132"/>
                      <a:pt x="422" y="132"/>
                      <a:pt x="423" y="137"/>
                    </a:cubicBezTo>
                    <a:cubicBezTo>
                      <a:pt x="424" y="143"/>
                      <a:pt x="425" y="148"/>
                      <a:pt x="426" y="155"/>
                    </a:cubicBezTo>
                    <a:cubicBezTo>
                      <a:pt x="434" y="148"/>
                      <a:pt x="439" y="138"/>
                      <a:pt x="447" y="132"/>
                    </a:cubicBezTo>
                    <a:cubicBezTo>
                      <a:pt x="448" y="132"/>
                      <a:pt x="448" y="133"/>
                      <a:pt x="448" y="133"/>
                    </a:cubicBezTo>
                    <a:cubicBezTo>
                      <a:pt x="441" y="142"/>
                      <a:pt x="434" y="150"/>
                      <a:pt x="426" y="160"/>
                    </a:cubicBezTo>
                    <a:cubicBezTo>
                      <a:pt x="462" y="179"/>
                      <a:pt x="497" y="197"/>
                      <a:pt x="532" y="216"/>
                    </a:cubicBezTo>
                    <a:cubicBezTo>
                      <a:pt x="533" y="215"/>
                      <a:pt x="533" y="215"/>
                      <a:pt x="533" y="215"/>
                    </a:cubicBezTo>
                    <a:cubicBezTo>
                      <a:pt x="509" y="188"/>
                      <a:pt x="485" y="160"/>
                      <a:pt x="462" y="133"/>
                    </a:cubicBezTo>
                    <a:cubicBezTo>
                      <a:pt x="462" y="133"/>
                      <a:pt x="462" y="132"/>
                      <a:pt x="463" y="132"/>
                    </a:cubicBezTo>
                    <a:cubicBezTo>
                      <a:pt x="464" y="133"/>
                      <a:pt x="466" y="134"/>
                      <a:pt x="467" y="135"/>
                    </a:cubicBezTo>
                    <a:cubicBezTo>
                      <a:pt x="488" y="159"/>
                      <a:pt x="509" y="183"/>
                      <a:pt x="529" y="207"/>
                    </a:cubicBezTo>
                    <a:cubicBezTo>
                      <a:pt x="531" y="208"/>
                      <a:pt x="532" y="210"/>
                      <a:pt x="534" y="210"/>
                    </a:cubicBezTo>
                    <a:cubicBezTo>
                      <a:pt x="526" y="185"/>
                      <a:pt x="518" y="159"/>
                      <a:pt x="510" y="133"/>
                    </a:cubicBezTo>
                    <a:cubicBezTo>
                      <a:pt x="514" y="131"/>
                      <a:pt x="516" y="132"/>
                      <a:pt x="518" y="137"/>
                    </a:cubicBezTo>
                    <a:cubicBezTo>
                      <a:pt x="519" y="143"/>
                      <a:pt x="521" y="149"/>
                      <a:pt x="523" y="156"/>
                    </a:cubicBezTo>
                    <a:cubicBezTo>
                      <a:pt x="530" y="148"/>
                      <a:pt x="533" y="139"/>
                      <a:pt x="540" y="132"/>
                    </a:cubicBezTo>
                    <a:cubicBezTo>
                      <a:pt x="540" y="132"/>
                      <a:pt x="541" y="133"/>
                      <a:pt x="541" y="133"/>
                    </a:cubicBezTo>
                    <a:cubicBezTo>
                      <a:pt x="536" y="141"/>
                      <a:pt x="531" y="150"/>
                      <a:pt x="525" y="159"/>
                    </a:cubicBezTo>
                    <a:cubicBezTo>
                      <a:pt x="548" y="155"/>
                      <a:pt x="571" y="151"/>
                      <a:pt x="594" y="147"/>
                    </a:cubicBezTo>
                    <a:cubicBezTo>
                      <a:pt x="592" y="142"/>
                      <a:pt x="590" y="137"/>
                      <a:pt x="588" y="133"/>
                    </a:cubicBezTo>
                    <a:cubicBezTo>
                      <a:pt x="589" y="133"/>
                      <a:pt x="589" y="132"/>
                      <a:pt x="590" y="132"/>
                    </a:cubicBezTo>
                    <a:cubicBezTo>
                      <a:pt x="594" y="136"/>
                      <a:pt x="594" y="141"/>
                      <a:pt x="597" y="146"/>
                    </a:cubicBezTo>
                    <a:cubicBezTo>
                      <a:pt x="605" y="145"/>
                      <a:pt x="613" y="144"/>
                      <a:pt x="620" y="142"/>
                    </a:cubicBezTo>
                    <a:cubicBezTo>
                      <a:pt x="635" y="140"/>
                      <a:pt x="650" y="137"/>
                      <a:pt x="665" y="134"/>
                    </a:cubicBezTo>
                    <a:cubicBezTo>
                      <a:pt x="667" y="134"/>
                      <a:pt x="668" y="133"/>
                      <a:pt x="670" y="132"/>
                    </a:cubicBezTo>
                    <a:cubicBezTo>
                      <a:pt x="672" y="130"/>
                      <a:pt x="672" y="128"/>
                      <a:pt x="669" y="126"/>
                    </a:cubicBezTo>
                    <a:cubicBezTo>
                      <a:pt x="666" y="124"/>
                      <a:pt x="664" y="121"/>
                      <a:pt x="662" y="118"/>
                    </a:cubicBezTo>
                    <a:cubicBezTo>
                      <a:pt x="657" y="108"/>
                      <a:pt x="652" y="99"/>
                      <a:pt x="647" y="89"/>
                    </a:cubicBezTo>
                    <a:cubicBezTo>
                      <a:pt x="651" y="88"/>
                      <a:pt x="654" y="89"/>
                      <a:pt x="655" y="93"/>
                    </a:cubicBezTo>
                    <a:cubicBezTo>
                      <a:pt x="658" y="99"/>
                      <a:pt x="662" y="105"/>
                      <a:pt x="665" y="111"/>
                    </a:cubicBezTo>
                    <a:cubicBezTo>
                      <a:pt x="666" y="112"/>
                      <a:pt x="668" y="113"/>
                      <a:pt x="669" y="113"/>
                    </a:cubicBezTo>
                    <a:cubicBezTo>
                      <a:pt x="687" y="109"/>
                      <a:pt x="704" y="104"/>
                      <a:pt x="722" y="99"/>
                    </a:cubicBezTo>
                    <a:cubicBezTo>
                      <a:pt x="722" y="99"/>
                      <a:pt x="723" y="99"/>
                      <a:pt x="723" y="98"/>
                    </a:cubicBezTo>
                    <a:cubicBezTo>
                      <a:pt x="721" y="95"/>
                      <a:pt x="719" y="92"/>
                      <a:pt x="717" y="90"/>
                    </a:cubicBezTo>
                    <a:cubicBezTo>
                      <a:pt x="717" y="89"/>
                      <a:pt x="718" y="89"/>
                      <a:pt x="718" y="88"/>
                    </a:cubicBezTo>
                    <a:cubicBezTo>
                      <a:pt x="720" y="90"/>
                      <a:pt x="722" y="92"/>
                      <a:pt x="724" y="94"/>
                    </a:cubicBezTo>
                    <a:cubicBezTo>
                      <a:pt x="726" y="98"/>
                      <a:pt x="729" y="98"/>
                      <a:pt x="733" y="96"/>
                    </a:cubicBezTo>
                    <a:cubicBezTo>
                      <a:pt x="732" y="94"/>
                      <a:pt x="730" y="92"/>
                      <a:pt x="729" y="89"/>
                    </a:cubicBezTo>
                    <a:cubicBezTo>
                      <a:pt x="730" y="89"/>
                      <a:pt x="730" y="89"/>
                      <a:pt x="730" y="89"/>
                    </a:cubicBezTo>
                    <a:cubicBezTo>
                      <a:pt x="731" y="89"/>
                      <a:pt x="732" y="90"/>
                      <a:pt x="733" y="91"/>
                    </a:cubicBezTo>
                    <a:cubicBezTo>
                      <a:pt x="735" y="95"/>
                      <a:pt x="738" y="95"/>
                      <a:pt x="742" y="94"/>
                    </a:cubicBezTo>
                    <a:cubicBezTo>
                      <a:pt x="745" y="93"/>
                      <a:pt x="747" y="92"/>
                      <a:pt x="751" y="91"/>
                    </a:cubicBezTo>
                    <a:cubicBezTo>
                      <a:pt x="748" y="91"/>
                      <a:pt x="745" y="90"/>
                      <a:pt x="743" y="89"/>
                    </a:cubicBezTo>
                    <a:cubicBezTo>
                      <a:pt x="743" y="89"/>
                      <a:pt x="743" y="89"/>
                      <a:pt x="743" y="89"/>
                    </a:cubicBezTo>
                    <a:cubicBezTo>
                      <a:pt x="748" y="89"/>
                      <a:pt x="753" y="88"/>
                      <a:pt x="758" y="89"/>
                    </a:cubicBezTo>
                    <a:cubicBezTo>
                      <a:pt x="760" y="89"/>
                      <a:pt x="762" y="91"/>
                      <a:pt x="763" y="93"/>
                    </a:cubicBezTo>
                    <a:cubicBezTo>
                      <a:pt x="765" y="97"/>
                      <a:pt x="768" y="98"/>
                      <a:pt x="773" y="98"/>
                    </a:cubicBezTo>
                    <a:cubicBezTo>
                      <a:pt x="796" y="98"/>
                      <a:pt x="819" y="98"/>
                      <a:pt x="842" y="98"/>
                    </a:cubicBezTo>
                    <a:cubicBezTo>
                      <a:pt x="844" y="98"/>
                      <a:pt x="845" y="98"/>
                      <a:pt x="848" y="98"/>
                    </a:cubicBezTo>
                    <a:cubicBezTo>
                      <a:pt x="843" y="93"/>
                      <a:pt x="840" y="89"/>
                      <a:pt x="836" y="86"/>
                    </a:cubicBezTo>
                    <a:cubicBezTo>
                      <a:pt x="835" y="84"/>
                      <a:pt x="833" y="83"/>
                      <a:pt x="832" y="82"/>
                    </a:cubicBezTo>
                    <a:cubicBezTo>
                      <a:pt x="824" y="70"/>
                      <a:pt x="813" y="69"/>
                      <a:pt x="801" y="69"/>
                    </a:cubicBezTo>
                    <a:cubicBezTo>
                      <a:pt x="785" y="70"/>
                      <a:pt x="769" y="70"/>
                      <a:pt x="754" y="70"/>
                    </a:cubicBezTo>
                    <a:cubicBezTo>
                      <a:pt x="752" y="70"/>
                      <a:pt x="750" y="69"/>
                      <a:pt x="748" y="69"/>
                    </a:cubicBezTo>
                    <a:cubicBezTo>
                      <a:pt x="748" y="68"/>
                      <a:pt x="748" y="68"/>
                      <a:pt x="748" y="67"/>
                    </a:cubicBezTo>
                    <a:cubicBezTo>
                      <a:pt x="771" y="67"/>
                      <a:pt x="793" y="67"/>
                      <a:pt x="815" y="67"/>
                    </a:cubicBezTo>
                    <a:cubicBezTo>
                      <a:pt x="816" y="67"/>
                      <a:pt x="816" y="66"/>
                      <a:pt x="816" y="66"/>
                    </a:cubicBezTo>
                    <a:cubicBezTo>
                      <a:pt x="813" y="63"/>
                      <a:pt x="810" y="61"/>
                      <a:pt x="808" y="58"/>
                    </a:cubicBezTo>
                    <a:cubicBezTo>
                      <a:pt x="801" y="51"/>
                      <a:pt x="794" y="44"/>
                      <a:pt x="787" y="37"/>
                    </a:cubicBezTo>
                    <a:cubicBezTo>
                      <a:pt x="785" y="36"/>
                      <a:pt x="784" y="35"/>
                      <a:pt x="782" y="35"/>
                    </a:cubicBezTo>
                    <a:cubicBezTo>
                      <a:pt x="761" y="34"/>
                      <a:pt x="740" y="34"/>
                      <a:pt x="718" y="33"/>
                    </a:cubicBezTo>
                    <a:cubicBezTo>
                      <a:pt x="721" y="37"/>
                      <a:pt x="723" y="41"/>
                      <a:pt x="726" y="44"/>
                    </a:cubicBezTo>
                    <a:cubicBezTo>
                      <a:pt x="725" y="45"/>
                      <a:pt x="725" y="45"/>
                      <a:pt x="725" y="45"/>
                    </a:cubicBezTo>
                    <a:cubicBezTo>
                      <a:pt x="711" y="30"/>
                      <a:pt x="696" y="15"/>
                      <a:pt x="681" y="0"/>
                    </a:cubicBezTo>
                    <a:cubicBezTo>
                      <a:pt x="683" y="0"/>
                      <a:pt x="683" y="0"/>
                      <a:pt x="683" y="0"/>
                    </a:cubicBezTo>
                    <a:cubicBezTo>
                      <a:pt x="695" y="8"/>
                      <a:pt x="709" y="6"/>
                      <a:pt x="722" y="7"/>
                    </a:cubicBezTo>
                    <a:cubicBezTo>
                      <a:pt x="745" y="9"/>
                      <a:pt x="768" y="11"/>
                      <a:pt x="791" y="12"/>
                    </a:cubicBezTo>
                    <a:cubicBezTo>
                      <a:pt x="793" y="13"/>
                      <a:pt x="795" y="14"/>
                      <a:pt x="797" y="15"/>
                    </a:cubicBezTo>
                    <a:cubicBezTo>
                      <a:pt x="825" y="44"/>
                      <a:pt x="854" y="72"/>
                      <a:pt x="882" y="101"/>
                    </a:cubicBezTo>
                    <a:cubicBezTo>
                      <a:pt x="928" y="147"/>
                      <a:pt x="974" y="192"/>
                      <a:pt x="1019" y="238"/>
                    </a:cubicBezTo>
                    <a:cubicBezTo>
                      <a:pt x="1029" y="248"/>
                      <a:pt x="1039" y="258"/>
                      <a:pt x="1049" y="268"/>
                    </a:cubicBezTo>
                    <a:cubicBezTo>
                      <a:pt x="1051" y="269"/>
                      <a:pt x="1051" y="271"/>
                      <a:pt x="1052" y="273"/>
                    </a:cubicBezTo>
                    <a:cubicBezTo>
                      <a:pt x="1051" y="274"/>
                      <a:pt x="1049" y="275"/>
                      <a:pt x="1047" y="275"/>
                    </a:cubicBezTo>
                    <a:cubicBezTo>
                      <a:pt x="997" y="275"/>
                      <a:pt x="947" y="275"/>
                      <a:pt x="897" y="275"/>
                    </a:cubicBezTo>
                    <a:cubicBezTo>
                      <a:pt x="893" y="275"/>
                      <a:pt x="889" y="273"/>
                      <a:pt x="886" y="272"/>
                    </a:cubicBezTo>
                    <a:cubicBezTo>
                      <a:pt x="835" y="250"/>
                      <a:pt x="785" y="228"/>
                      <a:pt x="734" y="207"/>
                    </a:cubicBezTo>
                    <a:cubicBezTo>
                      <a:pt x="726" y="203"/>
                      <a:pt x="717" y="200"/>
                      <a:pt x="709" y="196"/>
                    </a:cubicBezTo>
                    <a:cubicBezTo>
                      <a:pt x="706" y="195"/>
                      <a:pt x="703" y="195"/>
                      <a:pt x="701" y="196"/>
                    </a:cubicBezTo>
                    <a:cubicBezTo>
                      <a:pt x="661" y="221"/>
                      <a:pt x="622" y="246"/>
                      <a:pt x="582" y="271"/>
                    </a:cubicBezTo>
                    <a:cubicBezTo>
                      <a:pt x="576" y="275"/>
                      <a:pt x="570" y="278"/>
                      <a:pt x="565" y="282"/>
                    </a:cubicBezTo>
                    <a:cubicBezTo>
                      <a:pt x="561" y="285"/>
                      <a:pt x="557" y="285"/>
                      <a:pt x="553" y="282"/>
                    </a:cubicBezTo>
                    <a:cubicBezTo>
                      <a:pt x="536" y="272"/>
                      <a:pt x="518" y="262"/>
                      <a:pt x="500" y="252"/>
                    </a:cubicBezTo>
                    <a:cubicBezTo>
                      <a:pt x="479" y="240"/>
                      <a:pt x="458" y="228"/>
                      <a:pt x="436" y="216"/>
                    </a:cubicBezTo>
                    <a:cubicBezTo>
                      <a:pt x="433" y="214"/>
                      <a:pt x="431" y="213"/>
                      <a:pt x="427" y="215"/>
                    </a:cubicBezTo>
                    <a:cubicBezTo>
                      <a:pt x="385" y="235"/>
                      <a:pt x="342" y="254"/>
                      <a:pt x="300" y="273"/>
                    </a:cubicBezTo>
                    <a:cubicBezTo>
                      <a:pt x="297" y="275"/>
                      <a:pt x="293" y="276"/>
                      <a:pt x="290" y="278"/>
                    </a:cubicBezTo>
                    <a:cubicBezTo>
                      <a:pt x="280" y="284"/>
                      <a:pt x="270" y="285"/>
                      <a:pt x="258" y="285"/>
                    </a:cubicBezTo>
                    <a:cubicBezTo>
                      <a:pt x="175" y="285"/>
                      <a:pt x="92" y="285"/>
                      <a:pt x="9" y="285"/>
                    </a:cubicBezTo>
                    <a:cubicBezTo>
                      <a:pt x="8" y="285"/>
                      <a:pt x="7" y="285"/>
                      <a:pt x="7" y="285"/>
                    </a:cubicBezTo>
                    <a:cubicBezTo>
                      <a:pt x="1" y="285"/>
                      <a:pt x="0" y="283"/>
                      <a:pt x="3" y="279"/>
                    </a:cubicBezTo>
                    <a:cubicBezTo>
                      <a:pt x="13" y="263"/>
                      <a:pt x="22" y="247"/>
                      <a:pt x="32" y="231"/>
                    </a:cubicBezTo>
                    <a:cubicBezTo>
                      <a:pt x="50" y="201"/>
                      <a:pt x="68" y="171"/>
                      <a:pt x="86" y="141"/>
                    </a:cubicBezTo>
                    <a:cubicBezTo>
                      <a:pt x="89" y="137"/>
                      <a:pt x="92" y="135"/>
                      <a:pt x="97" y="135"/>
                    </a:cubicBezTo>
                    <a:cubicBezTo>
                      <a:pt x="68" y="183"/>
                      <a:pt x="39" y="231"/>
                      <a:pt x="10" y="279"/>
                    </a:cubicBezTo>
                    <a:cubicBezTo>
                      <a:pt x="97" y="279"/>
                      <a:pt x="184" y="279"/>
                      <a:pt x="270" y="279"/>
                    </a:cubicBezTo>
                    <a:cubicBezTo>
                      <a:pt x="270" y="267"/>
                      <a:pt x="270" y="255"/>
                      <a:pt x="270" y="243"/>
                    </a:cubicBezTo>
                    <a:cubicBezTo>
                      <a:pt x="202" y="243"/>
                      <a:pt x="133" y="243"/>
                      <a:pt x="65" y="243"/>
                    </a:cubicBezTo>
                    <a:cubicBezTo>
                      <a:pt x="62" y="238"/>
                      <a:pt x="66" y="236"/>
                      <a:pt x="68" y="233"/>
                    </a:cubicBezTo>
                    <a:cubicBezTo>
                      <a:pt x="72" y="226"/>
                      <a:pt x="76" y="220"/>
                      <a:pt x="79" y="213"/>
                    </a:cubicBezTo>
                    <a:cubicBezTo>
                      <a:pt x="89" y="196"/>
                      <a:pt x="99" y="178"/>
                      <a:pt x="109" y="161"/>
                    </a:cubicBezTo>
                    <a:cubicBezTo>
                      <a:pt x="114" y="151"/>
                      <a:pt x="120" y="141"/>
                      <a:pt x="126" y="130"/>
                    </a:cubicBezTo>
                    <a:cubicBezTo>
                      <a:pt x="127" y="129"/>
                      <a:pt x="128" y="127"/>
                      <a:pt x="129" y="126"/>
                    </a:cubicBezTo>
                    <a:cubicBezTo>
                      <a:pt x="130" y="126"/>
                      <a:pt x="130" y="127"/>
                      <a:pt x="131" y="127"/>
                    </a:cubicBezTo>
                    <a:cubicBezTo>
                      <a:pt x="112" y="160"/>
                      <a:pt x="93" y="193"/>
                      <a:pt x="75" y="227"/>
                    </a:cubicBezTo>
                    <a:cubicBezTo>
                      <a:pt x="75" y="228"/>
                      <a:pt x="75" y="228"/>
                      <a:pt x="75" y="228"/>
                    </a:cubicBezTo>
                    <a:cubicBezTo>
                      <a:pt x="105" y="204"/>
                      <a:pt x="135" y="180"/>
                      <a:pt x="166" y="155"/>
                    </a:cubicBezTo>
                    <a:cubicBezTo>
                      <a:pt x="167" y="184"/>
                      <a:pt x="163" y="211"/>
                      <a:pt x="162" y="239"/>
                    </a:cubicBezTo>
                    <a:cubicBezTo>
                      <a:pt x="184" y="239"/>
                      <a:pt x="206" y="239"/>
                      <a:pt x="228" y="239"/>
                    </a:cubicBezTo>
                    <a:cubicBezTo>
                      <a:pt x="226" y="214"/>
                      <a:pt x="223" y="189"/>
                      <a:pt x="221" y="163"/>
                    </a:cubicBezTo>
                    <a:cubicBezTo>
                      <a:pt x="222" y="163"/>
                      <a:pt x="222" y="163"/>
                      <a:pt x="223" y="163"/>
                    </a:cubicBezTo>
                    <a:cubicBezTo>
                      <a:pt x="226" y="188"/>
                      <a:pt x="228" y="214"/>
                      <a:pt x="231" y="239"/>
                    </a:cubicBezTo>
                    <a:cubicBezTo>
                      <a:pt x="244" y="239"/>
                      <a:pt x="257" y="239"/>
                      <a:pt x="271" y="239"/>
                    </a:cubicBezTo>
                    <a:cubicBezTo>
                      <a:pt x="271" y="214"/>
                      <a:pt x="271" y="189"/>
                      <a:pt x="271" y="163"/>
                    </a:cubicBezTo>
                    <a:cubicBezTo>
                      <a:pt x="273" y="163"/>
                      <a:pt x="274" y="163"/>
                      <a:pt x="277" y="163"/>
                    </a:cubicBezTo>
                    <a:cubicBezTo>
                      <a:pt x="277" y="185"/>
                      <a:pt x="277" y="207"/>
                      <a:pt x="277" y="229"/>
                    </a:cubicBezTo>
                    <a:cubicBezTo>
                      <a:pt x="284" y="222"/>
                      <a:pt x="290" y="216"/>
                      <a:pt x="297" y="210"/>
                    </a:cubicBezTo>
                    <a:cubicBezTo>
                      <a:pt x="313" y="195"/>
                      <a:pt x="328" y="180"/>
                      <a:pt x="344" y="165"/>
                    </a:cubicBezTo>
                    <a:cubicBezTo>
                      <a:pt x="345" y="164"/>
                      <a:pt x="347" y="163"/>
                      <a:pt x="349" y="164"/>
                    </a:cubicBezTo>
                    <a:cubicBezTo>
                      <a:pt x="345" y="168"/>
                      <a:pt x="341" y="172"/>
                      <a:pt x="337" y="176"/>
                    </a:cubicBezTo>
                    <a:cubicBezTo>
                      <a:pt x="318" y="194"/>
                      <a:pt x="299" y="212"/>
                      <a:pt x="280" y="230"/>
                    </a:cubicBezTo>
                    <a:cubicBezTo>
                      <a:pt x="277" y="232"/>
                      <a:pt x="276" y="234"/>
                      <a:pt x="277" y="238"/>
                    </a:cubicBezTo>
                    <a:cubicBezTo>
                      <a:pt x="285" y="234"/>
                      <a:pt x="293" y="230"/>
                      <a:pt x="301" y="226"/>
                    </a:cubicBezTo>
                    <a:cubicBezTo>
                      <a:pt x="321" y="217"/>
                      <a:pt x="341" y="207"/>
                      <a:pt x="361" y="197"/>
                    </a:cubicBezTo>
                    <a:cubicBezTo>
                      <a:pt x="365" y="195"/>
                      <a:pt x="366" y="193"/>
                      <a:pt x="365" y="189"/>
                    </a:cubicBezTo>
                    <a:cubicBezTo>
                      <a:pt x="364" y="177"/>
                      <a:pt x="363" y="165"/>
                      <a:pt x="362" y="152"/>
                    </a:cubicBezTo>
                    <a:cubicBezTo>
                      <a:pt x="360" y="154"/>
                      <a:pt x="359" y="154"/>
                      <a:pt x="358" y="155"/>
                    </a:cubicBezTo>
                    <a:cubicBezTo>
                      <a:pt x="357" y="155"/>
                      <a:pt x="357" y="155"/>
                      <a:pt x="357" y="155"/>
                    </a:cubicBezTo>
                    <a:cubicBezTo>
                      <a:pt x="358" y="152"/>
                      <a:pt x="361" y="150"/>
                      <a:pt x="361" y="147"/>
                    </a:cubicBezTo>
                    <a:cubicBezTo>
                      <a:pt x="361" y="145"/>
                      <a:pt x="359" y="142"/>
                      <a:pt x="358" y="140"/>
                    </a:cubicBezTo>
                    <a:cubicBezTo>
                      <a:pt x="358" y="140"/>
                      <a:pt x="359" y="139"/>
                      <a:pt x="361" y="139"/>
                    </a:cubicBezTo>
                    <a:cubicBezTo>
                      <a:pt x="361" y="137"/>
                      <a:pt x="361" y="135"/>
                      <a:pt x="361" y="132"/>
                    </a:cubicBezTo>
                    <a:cubicBezTo>
                      <a:pt x="361" y="132"/>
                      <a:pt x="361" y="132"/>
                      <a:pt x="362" y="132"/>
                    </a:cubicBezTo>
                    <a:cubicBezTo>
                      <a:pt x="362" y="134"/>
                      <a:pt x="363" y="136"/>
                      <a:pt x="363" y="138"/>
                    </a:cubicBezTo>
                    <a:cubicBezTo>
                      <a:pt x="364" y="140"/>
                      <a:pt x="365" y="141"/>
                      <a:pt x="366" y="143"/>
                    </a:cubicBezTo>
                    <a:cubicBezTo>
                      <a:pt x="367" y="142"/>
                      <a:pt x="369" y="141"/>
                      <a:pt x="370" y="140"/>
                    </a:cubicBezTo>
                    <a:cubicBezTo>
                      <a:pt x="372" y="138"/>
                      <a:pt x="375" y="136"/>
                      <a:pt x="377" y="134"/>
                    </a:cubicBezTo>
                    <a:cubicBezTo>
                      <a:pt x="378" y="133"/>
                      <a:pt x="380" y="133"/>
                      <a:pt x="382" y="133"/>
                    </a:cubicBezTo>
                    <a:cubicBezTo>
                      <a:pt x="378" y="137"/>
                      <a:pt x="374" y="140"/>
                      <a:pt x="369" y="145"/>
                    </a:cubicBezTo>
                    <a:cubicBezTo>
                      <a:pt x="376" y="148"/>
                      <a:pt x="383" y="151"/>
                      <a:pt x="389" y="155"/>
                    </a:cubicBezTo>
                    <a:cubicBezTo>
                      <a:pt x="392" y="156"/>
                      <a:pt x="394" y="157"/>
                      <a:pt x="396" y="159"/>
                    </a:cubicBezTo>
                    <a:cubicBezTo>
                      <a:pt x="395" y="159"/>
                      <a:pt x="393" y="159"/>
                      <a:pt x="393" y="159"/>
                    </a:cubicBezTo>
                    <a:cubicBezTo>
                      <a:pt x="386" y="156"/>
                      <a:pt x="379" y="152"/>
                      <a:pt x="372" y="149"/>
                    </a:cubicBezTo>
                    <a:cubicBezTo>
                      <a:pt x="370" y="148"/>
                      <a:pt x="368" y="148"/>
                      <a:pt x="366" y="148"/>
                    </a:cubicBezTo>
                    <a:cubicBezTo>
                      <a:pt x="366" y="150"/>
                      <a:pt x="365" y="153"/>
                      <a:pt x="365" y="155"/>
                    </a:cubicBezTo>
                    <a:cubicBezTo>
                      <a:pt x="366" y="167"/>
                      <a:pt x="367" y="180"/>
                      <a:pt x="368" y="192"/>
                    </a:cubicBezTo>
                    <a:cubicBezTo>
                      <a:pt x="369" y="196"/>
                      <a:pt x="367" y="197"/>
                      <a:pt x="365" y="198"/>
                    </a:cubicBezTo>
                    <a:cubicBezTo>
                      <a:pt x="336" y="212"/>
                      <a:pt x="308" y="226"/>
                      <a:pt x="280" y="240"/>
                    </a:cubicBezTo>
                    <a:cubicBezTo>
                      <a:pt x="278" y="240"/>
                      <a:pt x="277" y="242"/>
                      <a:pt x="277" y="243"/>
                    </a:cubicBezTo>
                    <a:cubicBezTo>
                      <a:pt x="277" y="254"/>
                      <a:pt x="277" y="265"/>
                      <a:pt x="277" y="277"/>
                    </a:cubicBezTo>
                    <a:cubicBezTo>
                      <a:pt x="278" y="277"/>
                      <a:pt x="279" y="276"/>
                      <a:pt x="280" y="276"/>
                    </a:cubicBezTo>
                    <a:cubicBezTo>
                      <a:pt x="307" y="264"/>
                      <a:pt x="334" y="251"/>
                      <a:pt x="361" y="239"/>
                    </a:cubicBezTo>
                    <a:cubicBezTo>
                      <a:pt x="382" y="229"/>
                      <a:pt x="403" y="220"/>
                      <a:pt x="424" y="210"/>
                    </a:cubicBezTo>
                    <a:cubicBezTo>
                      <a:pt x="426" y="209"/>
                      <a:pt x="428" y="209"/>
                      <a:pt x="428" y="206"/>
                    </a:cubicBezTo>
                    <a:cubicBezTo>
                      <a:pt x="426" y="196"/>
                      <a:pt x="425" y="186"/>
                      <a:pt x="423" y="176"/>
                    </a:cubicBezTo>
                    <a:cubicBezTo>
                      <a:pt x="423" y="175"/>
                      <a:pt x="421" y="173"/>
                      <a:pt x="420" y="172"/>
                    </a:cubicBezTo>
                    <a:cubicBezTo>
                      <a:pt x="413" y="169"/>
                      <a:pt x="406" y="165"/>
                      <a:pt x="399" y="162"/>
                    </a:cubicBezTo>
                    <a:cubicBezTo>
                      <a:pt x="397" y="161"/>
                      <a:pt x="397" y="160"/>
                      <a:pt x="396" y="159"/>
                    </a:cubicBezTo>
                    <a:close/>
                    <a:moveTo>
                      <a:pt x="672" y="137"/>
                    </a:moveTo>
                    <a:cubicBezTo>
                      <a:pt x="653" y="156"/>
                      <a:pt x="634" y="174"/>
                      <a:pt x="614" y="193"/>
                    </a:cubicBezTo>
                    <a:cubicBezTo>
                      <a:pt x="607" y="178"/>
                      <a:pt x="601" y="164"/>
                      <a:pt x="595" y="149"/>
                    </a:cubicBezTo>
                    <a:cubicBezTo>
                      <a:pt x="572" y="154"/>
                      <a:pt x="549" y="158"/>
                      <a:pt x="525" y="162"/>
                    </a:cubicBezTo>
                    <a:cubicBezTo>
                      <a:pt x="534" y="191"/>
                      <a:pt x="543" y="220"/>
                      <a:pt x="552" y="249"/>
                    </a:cubicBezTo>
                    <a:cubicBezTo>
                      <a:pt x="599" y="224"/>
                      <a:pt x="645" y="199"/>
                      <a:pt x="692" y="174"/>
                    </a:cubicBezTo>
                    <a:cubicBezTo>
                      <a:pt x="685" y="162"/>
                      <a:pt x="679" y="150"/>
                      <a:pt x="672" y="137"/>
                    </a:cubicBezTo>
                    <a:close/>
                    <a:moveTo>
                      <a:pt x="1043" y="269"/>
                    </a:moveTo>
                    <a:cubicBezTo>
                      <a:pt x="1041" y="267"/>
                      <a:pt x="1040" y="266"/>
                      <a:pt x="1039" y="265"/>
                    </a:cubicBezTo>
                    <a:cubicBezTo>
                      <a:pt x="1014" y="241"/>
                      <a:pt x="990" y="217"/>
                      <a:pt x="966" y="193"/>
                    </a:cubicBezTo>
                    <a:cubicBezTo>
                      <a:pt x="938" y="165"/>
                      <a:pt x="911" y="138"/>
                      <a:pt x="883" y="110"/>
                    </a:cubicBezTo>
                    <a:cubicBezTo>
                      <a:pt x="854" y="80"/>
                      <a:pt x="825" y="51"/>
                      <a:pt x="795" y="22"/>
                    </a:cubicBezTo>
                    <a:cubicBezTo>
                      <a:pt x="792" y="19"/>
                      <a:pt x="789" y="18"/>
                      <a:pt x="785" y="18"/>
                    </a:cubicBezTo>
                    <a:cubicBezTo>
                      <a:pt x="761" y="16"/>
                      <a:pt x="737" y="14"/>
                      <a:pt x="713" y="13"/>
                    </a:cubicBezTo>
                    <a:cubicBezTo>
                      <a:pt x="709" y="13"/>
                      <a:pt x="706" y="13"/>
                      <a:pt x="702" y="13"/>
                    </a:cubicBezTo>
                    <a:cubicBezTo>
                      <a:pt x="706" y="18"/>
                      <a:pt x="710" y="23"/>
                      <a:pt x="714" y="28"/>
                    </a:cubicBezTo>
                    <a:cubicBezTo>
                      <a:pt x="715" y="29"/>
                      <a:pt x="717" y="30"/>
                      <a:pt x="719" y="30"/>
                    </a:cubicBezTo>
                    <a:cubicBezTo>
                      <a:pt x="740" y="31"/>
                      <a:pt x="761" y="32"/>
                      <a:pt x="782" y="32"/>
                    </a:cubicBezTo>
                    <a:cubicBezTo>
                      <a:pt x="784" y="33"/>
                      <a:pt x="786" y="33"/>
                      <a:pt x="787" y="35"/>
                    </a:cubicBezTo>
                    <a:cubicBezTo>
                      <a:pt x="808" y="55"/>
                      <a:pt x="829" y="75"/>
                      <a:pt x="850" y="96"/>
                    </a:cubicBezTo>
                    <a:cubicBezTo>
                      <a:pt x="874" y="119"/>
                      <a:pt x="898" y="143"/>
                      <a:pt x="922" y="167"/>
                    </a:cubicBezTo>
                    <a:cubicBezTo>
                      <a:pt x="949" y="193"/>
                      <a:pt x="976" y="220"/>
                      <a:pt x="1004" y="247"/>
                    </a:cubicBezTo>
                    <a:cubicBezTo>
                      <a:pt x="1005" y="248"/>
                      <a:pt x="1006" y="249"/>
                      <a:pt x="1007" y="250"/>
                    </a:cubicBezTo>
                    <a:cubicBezTo>
                      <a:pt x="1006" y="251"/>
                      <a:pt x="1006" y="251"/>
                      <a:pt x="1006" y="252"/>
                    </a:cubicBezTo>
                    <a:cubicBezTo>
                      <a:pt x="966" y="252"/>
                      <a:pt x="926" y="252"/>
                      <a:pt x="885" y="252"/>
                    </a:cubicBezTo>
                    <a:cubicBezTo>
                      <a:pt x="885" y="253"/>
                      <a:pt x="885" y="253"/>
                      <a:pt x="885" y="254"/>
                    </a:cubicBezTo>
                    <a:cubicBezTo>
                      <a:pt x="888" y="258"/>
                      <a:pt x="891" y="262"/>
                      <a:pt x="894" y="266"/>
                    </a:cubicBezTo>
                    <a:cubicBezTo>
                      <a:pt x="896" y="269"/>
                      <a:pt x="898" y="269"/>
                      <a:pt x="901" y="269"/>
                    </a:cubicBezTo>
                    <a:cubicBezTo>
                      <a:pt x="939" y="269"/>
                      <a:pt x="977" y="269"/>
                      <a:pt x="1015" y="269"/>
                    </a:cubicBezTo>
                    <a:cubicBezTo>
                      <a:pt x="1024" y="269"/>
                      <a:pt x="1033" y="269"/>
                      <a:pt x="1043" y="269"/>
                    </a:cubicBezTo>
                    <a:close/>
                    <a:moveTo>
                      <a:pt x="824" y="226"/>
                    </a:moveTo>
                    <a:cubicBezTo>
                      <a:pt x="824" y="226"/>
                      <a:pt x="824" y="226"/>
                      <a:pt x="824" y="226"/>
                    </a:cubicBezTo>
                    <a:cubicBezTo>
                      <a:pt x="810" y="208"/>
                      <a:pt x="797" y="190"/>
                      <a:pt x="783" y="173"/>
                    </a:cubicBezTo>
                    <a:cubicBezTo>
                      <a:pt x="779" y="169"/>
                      <a:pt x="775" y="164"/>
                      <a:pt x="771" y="162"/>
                    </a:cubicBezTo>
                    <a:cubicBezTo>
                      <a:pt x="746" y="151"/>
                      <a:pt x="720" y="141"/>
                      <a:pt x="695" y="130"/>
                    </a:cubicBezTo>
                    <a:cubicBezTo>
                      <a:pt x="687" y="127"/>
                      <a:pt x="679" y="124"/>
                      <a:pt x="671" y="120"/>
                    </a:cubicBezTo>
                    <a:cubicBezTo>
                      <a:pt x="671" y="121"/>
                      <a:pt x="671" y="122"/>
                      <a:pt x="671" y="122"/>
                    </a:cubicBezTo>
                    <a:cubicBezTo>
                      <a:pt x="680" y="139"/>
                      <a:pt x="688" y="155"/>
                      <a:pt x="697" y="171"/>
                    </a:cubicBezTo>
                    <a:cubicBezTo>
                      <a:pt x="698" y="173"/>
                      <a:pt x="700" y="174"/>
                      <a:pt x="702" y="175"/>
                    </a:cubicBezTo>
                    <a:cubicBezTo>
                      <a:pt x="727" y="186"/>
                      <a:pt x="752" y="196"/>
                      <a:pt x="777" y="207"/>
                    </a:cubicBezTo>
                    <a:cubicBezTo>
                      <a:pt x="792" y="213"/>
                      <a:pt x="808" y="220"/>
                      <a:pt x="824" y="226"/>
                    </a:cubicBezTo>
                    <a:close/>
                    <a:moveTo>
                      <a:pt x="164" y="160"/>
                    </a:moveTo>
                    <a:cubicBezTo>
                      <a:pt x="157" y="166"/>
                      <a:pt x="151" y="171"/>
                      <a:pt x="145" y="176"/>
                    </a:cubicBezTo>
                    <a:cubicBezTo>
                      <a:pt x="121" y="195"/>
                      <a:pt x="97" y="214"/>
                      <a:pt x="73" y="233"/>
                    </a:cubicBezTo>
                    <a:cubicBezTo>
                      <a:pt x="71" y="235"/>
                      <a:pt x="69" y="237"/>
                      <a:pt x="67" y="239"/>
                    </a:cubicBezTo>
                    <a:cubicBezTo>
                      <a:pt x="98" y="239"/>
                      <a:pt x="129" y="239"/>
                      <a:pt x="159" y="239"/>
                    </a:cubicBezTo>
                    <a:cubicBezTo>
                      <a:pt x="161" y="213"/>
                      <a:pt x="163" y="187"/>
                      <a:pt x="164" y="160"/>
                    </a:cubicBezTo>
                    <a:close/>
                    <a:moveTo>
                      <a:pt x="553" y="251"/>
                    </a:moveTo>
                    <a:cubicBezTo>
                      <a:pt x="555" y="260"/>
                      <a:pt x="558" y="269"/>
                      <a:pt x="561" y="277"/>
                    </a:cubicBezTo>
                    <a:cubicBezTo>
                      <a:pt x="608" y="248"/>
                      <a:pt x="654" y="219"/>
                      <a:pt x="700" y="190"/>
                    </a:cubicBezTo>
                    <a:cubicBezTo>
                      <a:pt x="698" y="185"/>
                      <a:pt x="695" y="181"/>
                      <a:pt x="693" y="176"/>
                    </a:cubicBezTo>
                    <a:cubicBezTo>
                      <a:pt x="646" y="202"/>
                      <a:pt x="599" y="226"/>
                      <a:pt x="553" y="251"/>
                    </a:cubicBezTo>
                    <a:close/>
                    <a:moveTo>
                      <a:pt x="970" y="220"/>
                    </a:moveTo>
                    <a:cubicBezTo>
                      <a:pt x="962" y="212"/>
                      <a:pt x="954" y="203"/>
                      <a:pt x="945" y="194"/>
                    </a:cubicBezTo>
                    <a:cubicBezTo>
                      <a:pt x="945" y="193"/>
                      <a:pt x="943" y="192"/>
                      <a:pt x="941" y="192"/>
                    </a:cubicBezTo>
                    <a:cubicBezTo>
                      <a:pt x="909" y="193"/>
                      <a:pt x="877" y="194"/>
                      <a:pt x="845" y="194"/>
                    </a:cubicBezTo>
                    <a:cubicBezTo>
                      <a:pt x="844" y="194"/>
                      <a:pt x="842" y="195"/>
                      <a:pt x="840" y="195"/>
                    </a:cubicBezTo>
                    <a:cubicBezTo>
                      <a:pt x="847" y="204"/>
                      <a:pt x="854" y="213"/>
                      <a:pt x="861" y="221"/>
                    </a:cubicBezTo>
                    <a:cubicBezTo>
                      <a:pt x="862" y="223"/>
                      <a:pt x="864" y="223"/>
                      <a:pt x="866" y="223"/>
                    </a:cubicBezTo>
                    <a:cubicBezTo>
                      <a:pt x="886" y="223"/>
                      <a:pt x="905" y="222"/>
                      <a:pt x="925" y="222"/>
                    </a:cubicBezTo>
                    <a:cubicBezTo>
                      <a:pt x="941" y="221"/>
                      <a:pt x="956" y="221"/>
                      <a:pt x="970" y="220"/>
                    </a:cubicBezTo>
                    <a:close/>
                    <a:moveTo>
                      <a:pt x="864" y="226"/>
                    </a:moveTo>
                    <a:cubicBezTo>
                      <a:pt x="869" y="233"/>
                      <a:pt x="874" y="240"/>
                      <a:pt x="879" y="246"/>
                    </a:cubicBezTo>
                    <a:cubicBezTo>
                      <a:pt x="881" y="249"/>
                      <a:pt x="884" y="250"/>
                      <a:pt x="888" y="250"/>
                    </a:cubicBezTo>
                    <a:cubicBezTo>
                      <a:pt x="919" y="250"/>
                      <a:pt x="951" y="250"/>
                      <a:pt x="983" y="249"/>
                    </a:cubicBezTo>
                    <a:cubicBezTo>
                      <a:pt x="989" y="249"/>
                      <a:pt x="995" y="249"/>
                      <a:pt x="1001" y="249"/>
                    </a:cubicBezTo>
                    <a:cubicBezTo>
                      <a:pt x="1001" y="248"/>
                      <a:pt x="1000" y="248"/>
                      <a:pt x="1000" y="247"/>
                    </a:cubicBezTo>
                    <a:cubicBezTo>
                      <a:pt x="992" y="240"/>
                      <a:pt x="985" y="232"/>
                      <a:pt x="977" y="224"/>
                    </a:cubicBezTo>
                    <a:cubicBezTo>
                      <a:pt x="976" y="223"/>
                      <a:pt x="973" y="223"/>
                      <a:pt x="972" y="223"/>
                    </a:cubicBezTo>
                    <a:cubicBezTo>
                      <a:pt x="951" y="224"/>
                      <a:pt x="931" y="224"/>
                      <a:pt x="910" y="225"/>
                    </a:cubicBezTo>
                    <a:cubicBezTo>
                      <a:pt x="895" y="225"/>
                      <a:pt x="880" y="226"/>
                      <a:pt x="864" y="226"/>
                    </a:cubicBezTo>
                    <a:close/>
                    <a:moveTo>
                      <a:pt x="941" y="191"/>
                    </a:moveTo>
                    <a:cubicBezTo>
                      <a:pt x="932" y="181"/>
                      <a:pt x="924" y="173"/>
                      <a:pt x="916" y="164"/>
                    </a:cubicBezTo>
                    <a:cubicBezTo>
                      <a:pt x="914" y="163"/>
                      <a:pt x="911" y="161"/>
                      <a:pt x="909" y="161"/>
                    </a:cubicBezTo>
                    <a:cubicBezTo>
                      <a:pt x="884" y="162"/>
                      <a:pt x="860" y="162"/>
                      <a:pt x="836" y="162"/>
                    </a:cubicBezTo>
                    <a:cubicBezTo>
                      <a:pt x="829" y="162"/>
                      <a:pt x="823" y="162"/>
                      <a:pt x="816" y="162"/>
                    </a:cubicBezTo>
                    <a:cubicBezTo>
                      <a:pt x="823" y="172"/>
                      <a:pt x="829" y="180"/>
                      <a:pt x="835" y="189"/>
                    </a:cubicBezTo>
                    <a:cubicBezTo>
                      <a:pt x="837" y="191"/>
                      <a:pt x="839" y="192"/>
                      <a:pt x="842" y="192"/>
                    </a:cubicBezTo>
                    <a:cubicBezTo>
                      <a:pt x="857" y="191"/>
                      <a:pt x="871" y="191"/>
                      <a:pt x="885" y="191"/>
                    </a:cubicBezTo>
                    <a:cubicBezTo>
                      <a:pt x="904" y="191"/>
                      <a:pt x="922" y="191"/>
                      <a:pt x="941" y="191"/>
                    </a:cubicBezTo>
                    <a:close/>
                    <a:moveTo>
                      <a:pt x="792" y="131"/>
                    </a:moveTo>
                    <a:cubicBezTo>
                      <a:pt x="798" y="139"/>
                      <a:pt x="804" y="147"/>
                      <a:pt x="810" y="155"/>
                    </a:cubicBezTo>
                    <a:cubicBezTo>
                      <a:pt x="813" y="159"/>
                      <a:pt x="815" y="160"/>
                      <a:pt x="820" y="160"/>
                    </a:cubicBezTo>
                    <a:cubicBezTo>
                      <a:pt x="849" y="160"/>
                      <a:pt x="878" y="159"/>
                      <a:pt x="907" y="159"/>
                    </a:cubicBezTo>
                    <a:cubicBezTo>
                      <a:pt x="908" y="159"/>
                      <a:pt x="909" y="159"/>
                      <a:pt x="909" y="159"/>
                    </a:cubicBezTo>
                    <a:cubicBezTo>
                      <a:pt x="900" y="150"/>
                      <a:pt x="892" y="141"/>
                      <a:pt x="883" y="132"/>
                    </a:cubicBezTo>
                    <a:cubicBezTo>
                      <a:pt x="882" y="131"/>
                      <a:pt x="880" y="131"/>
                      <a:pt x="878" y="131"/>
                    </a:cubicBezTo>
                    <a:cubicBezTo>
                      <a:pt x="852" y="131"/>
                      <a:pt x="827" y="131"/>
                      <a:pt x="801" y="131"/>
                    </a:cubicBezTo>
                    <a:cubicBezTo>
                      <a:pt x="798" y="131"/>
                      <a:pt x="795" y="131"/>
                      <a:pt x="792" y="131"/>
                    </a:cubicBezTo>
                    <a:close/>
                    <a:moveTo>
                      <a:pt x="879" y="128"/>
                    </a:moveTo>
                    <a:cubicBezTo>
                      <a:pt x="869" y="119"/>
                      <a:pt x="861" y="110"/>
                      <a:pt x="852" y="101"/>
                    </a:cubicBezTo>
                    <a:cubicBezTo>
                      <a:pt x="851" y="100"/>
                      <a:pt x="849" y="100"/>
                      <a:pt x="847" y="100"/>
                    </a:cubicBezTo>
                    <a:cubicBezTo>
                      <a:pt x="823" y="100"/>
                      <a:pt x="798" y="100"/>
                      <a:pt x="774" y="100"/>
                    </a:cubicBezTo>
                    <a:cubicBezTo>
                      <a:pt x="772" y="100"/>
                      <a:pt x="771" y="101"/>
                      <a:pt x="769" y="101"/>
                    </a:cubicBezTo>
                    <a:cubicBezTo>
                      <a:pt x="773" y="107"/>
                      <a:pt x="778" y="112"/>
                      <a:pt x="781" y="117"/>
                    </a:cubicBezTo>
                    <a:cubicBezTo>
                      <a:pt x="786" y="127"/>
                      <a:pt x="794" y="129"/>
                      <a:pt x="804" y="128"/>
                    </a:cubicBezTo>
                    <a:cubicBezTo>
                      <a:pt x="829" y="128"/>
                      <a:pt x="854" y="128"/>
                      <a:pt x="879" y="128"/>
                    </a:cubicBezTo>
                    <a:close/>
                    <a:moveTo>
                      <a:pt x="554" y="276"/>
                    </a:moveTo>
                    <a:cubicBezTo>
                      <a:pt x="551" y="268"/>
                      <a:pt x="549" y="260"/>
                      <a:pt x="547" y="253"/>
                    </a:cubicBezTo>
                    <a:cubicBezTo>
                      <a:pt x="546" y="252"/>
                      <a:pt x="545" y="251"/>
                      <a:pt x="544" y="250"/>
                    </a:cubicBezTo>
                    <a:cubicBezTo>
                      <a:pt x="512" y="232"/>
                      <a:pt x="481" y="215"/>
                      <a:pt x="449" y="197"/>
                    </a:cubicBezTo>
                    <a:cubicBezTo>
                      <a:pt x="443" y="194"/>
                      <a:pt x="437" y="191"/>
                      <a:pt x="431" y="187"/>
                    </a:cubicBezTo>
                    <a:cubicBezTo>
                      <a:pt x="431" y="192"/>
                      <a:pt x="432" y="195"/>
                      <a:pt x="432" y="199"/>
                    </a:cubicBezTo>
                    <a:cubicBezTo>
                      <a:pt x="433" y="205"/>
                      <a:pt x="435" y="208"/>
                      <a:pt x="440" y="211"/>
                    </a:cubicBezTo>
                    <a:cubicBezTo>
                      <a:pt x="467" y="226"/>
                      <a:pt x="493" y="241"/>
                      <a:pt x="519" y="256"/>
                    </a:cubicBezTo>
                    <a:cubicBezTo>
                      <a:pt x="530" y="262"/>
                      <a:pt x="541" y="269"/>
                      <a:pt x="554" y="276"/>
                    </a:cubicBezTo>
                    <a:close/>
                    <a:moveTo>
                      <a:pt x="545" y="248"/>
                    </a:moveTo>
                    <a:cubicBezTo>
                      <a:pt x="542" y="239"/>
                      <a:pt x="540" y="231"/>
                      <a:pt x="538" y="223"/>
                    </a:cubicBezTo>
                    <a:cubicBezTo>
                      <a:pt x="537" y="221"/>
                      <a:pt x="535" y="220"/>
                      <a:pt x="534" y="220"/>
                    </a:cubicBezTo>
                    <a:cubicBezTo>
                      <a:pt x="504" y="204"/>
                      <a:pt x="475" y="189"/>
                      <a:pt x="445" y="173"/>
                    </a:cubicBezTo>
                    <a:cubicBezTo>
                      <a:pt x="440" y="170"/>
                      <a:pt x="434" y="167"/>
                      <a:pt x="427" y="164"/>
                    </a:cubicBezTo>
                    <a:cubicBezTo>
                      <a:pt x="428" y="169"/>
                      <a:pt x="429" y="173"/>
                      <a:pt x="429" y="178"/>
                    </a:cubicBezTo>
                    <a:cubicBezTo>
                      <a:pt x="429" y="183"/>
                      <a:pt x="432" y="185"/>
                      <a:pt x="435" y="187"/>
                    </a:cubicBezTo>
                    <a:cubicBezTo>
                      <a:pt x="459" y="200"/>
                      <a:pt x="483" y="213"/>
                      <a:pt x="507" y="227"/>
                    </a:cubicBezTo>
                    <a:cubicBezTo>
                      <a:pt x="519" y="233"/>
                      <a:pt x="532" y="240"/>
                      <a:pt x="545" y="248"/>
                    </a:cubicBezTo>
                    <a:close/>
                    <a:moveTo>
                      <a:pt x="771" y="159"/>
                    </a:moveTo>
                    <a:cubicBezTo>
                      <a:pt x="770" y="157"/>
                      <a:pt x="769" y="156"/>
                      <a:pt x="769" y="155"/>
                    </a:cubicBezTo>
                    <a:cubicBezTo>
                      <a:pt x="755" y="138"/>
                      <a:pt x="741" y="121"/>
                      <a:pt x="728" y="103"/>
                    </a:cubicBezTo>
                    <a:cubicBezTo>
                      <a:pt x="727" y="102"/>
                      <a:pt x="724" y="102"/>
                      <a:pt x="722" y="102"/>
                    </a:cubicBezTo>
                    <a:cubicBezTo>
                      <a:pt x="716" y="103"/>
                      <a:pt x="710" y="105"/>
                      <a:pt x="704" y="107"/>
                    </a:cubicBezTo>
                    <a:cubicBezTo>
                      <a:pt x="692" y="110"/>
                      <a:pt x="681" y="113"/>
                      <a:pt x="670" y="116"/>
                    </a:cubicBezTo>
                    <a:cubicBezTo>
                      <a:pt x="670" y="117"/>
                      <a:pt x="670" y="117"/>
                      <a:pt x="670" y="117"/>
                    </a:cubicBezTo>
                    <a:cubicBezTo>
                      <a:pt x="703" y="131"/>
                      <a:pt x="737" y="145"/>
                      <a:pt x="771" y="159"/>
                    </a:cubicBezTo>
                    <a:close/>
                    <a:moveTo>
                      <a:pt x="819" y="179"/>
                    </a:moveTo>
                    <a:cubicBezTo>
                      <a:pt x="820" y="178"/>
                      <a:pt x="820" y="178"/>
                      <a:pt x="820" y="178"/>
                    </a:cubicBezTo>
                    <a:cubicBezTo>
                      <a:pt x="817" y="175"/>
                      <a:pt x="815" y="172"/>
                      <a:pt x="812" y="168"/>
                    </a:cubicBezTo>
                    <a:cubicBezTo>
                      <a:pt x="794" y="144"/>
                      <a:pt x="776" y="120"/>
                      <a:pt x="758" y="96"/>
                    </a:cubicBezTo>
                    <a:cubicBezTo>
                      <a:pt x="757" y="95"/>
                      <a:pt x="755" y="93"/>
                      <a:pt x="754" y="94"/>
                    </a:cubicBezTo>
                    <a:cubicBezTo>
                      <a:pt x="749" y="95"/>
                      <a:pt x="744" y="96"/>
                      <a:pt x="739" y="97"/>
                    </a:cubicBezTo>
                    <a:cubicBezTo>
                      <a:pt x="739" y="98"/>
                      <a:pt x="739" y="99"/>
                      <a:pt x="739" y="99"/>
                    </a:cubicBezTo>
                    <a:cubicBezTo>
                      <a:pt x="754" y="121"/>
                      <a:pt x="769" y="142"/>
                      <a:pt x="784" y="163"/>
                    </a:cubicBezTo>
                    <a:cubicBezTo>
                      <a:pt x="785" y="164"/>
                      <a:pt x="786" y="165"/>
                      <a:pt x="787" y="166"/>
                    </a:cubicBezTo>
                    <a:cubicBezTo>
                      <a:pt x="798" y="170"/>
                      <a:pt x="809" y="175"/>
                      <a:pt x="819" y="179"/>
                    </a:cubicBezTo>
                    <a:close/>
                    <a:moveTo>
                      <a:pt x="789" y="169"/>
                    </a:moveTo>
                    <a:cubicBezTo>
                      <a:pt x="790" y="171"/>
                      <a:pt x="790" y="171"/>
                      <a:pt x="790" y="172"/>
                    </a:cubicBezTo>
                    <a:cubicBezTo>
                      <a:pt x="800" y="187"/>
                      <a:pt x="812" y="201"/>
                      <a:pt x="821" y="217"/>
                    </a:cubicBezTo>
                    <a:cubicBezTo>
                      <a:pt x="827" y="226"/>
                      <a:pt x="835" y="232"/>
                      <a:pt x="845" y="235"/>
                    </a:cubicBezTo>
                    <a:cubicBezTo>
                      <a:pt x="848" y="236"/>
                      <a:pt x="851" y="238"/>
                      <a:pt x="854" y="239"/>
                    </a:cubicBezTo>
                    <a:cubicBezTo>
                      <a:pt x="859" y="241"/>
                      <a:pt x="865" y="243"/>
                      <a:pt x="871" y="246"/>
                    </a:cubicBezTo>
                    <a:cubicBezTo>
                      <a:pt x="870" y="244"/>
                      <a:pt x="869" y="243"/>
                      <a:pt x="868" y="242"/>
                    </a:cubicBezTo>
                    <a:cubicBezTo>
                      <a:pt x="855" y="224"/>
                      <a:pt x="841" y="206"/>
                      <a:pt x="827" y="188"/>
                    </a:cubicBezTo>
                    <a:cubicBezTo>
                      <a:pt x="825" y="185"/>
                      <a:pt x="823" y="184"/>
                      <a:pt x="820" y="182"/>
                    </a:cubicBezTo>
                    <a:cubicBezTo>
                      <a:pt x="810" y="178"/>
                      <a:pt x="800" y="174"/>
                      <a:pt x="789" y="169"/>
                    </a:cubicBezTo>
                    <a:close/>
                    <a:moveTo>
                      <a:pt x="701" y="178"/>
                    </a:moveTo>
                    <a:cubicBezTo>
                      <a:pt x="704" y="184"/>
                      <a:pt x="706" y="189"/>
                      <a:pt x="713" y="192"/>
                    </a:cubicBezTo>
                    <a:cubicBezTo>
                      <a:pt x="762" y="212"/>
                      <a:pt x="811" y="233"/>
                      <a:pt x="860" y="254"/>
                    </a:cubicBezTo>
                    <a:cubicBezTo>
                      <a:pt x="868" y="258"/>
                      <a:pt x="876" y="261"/>
                      <a:pt x="884" y="264"/>
                    </a:cubicBezTo>
                    <a:cubicBezTo>
                      <a:pt x="882" y="260"/>
                      <a:pt x="879" y="256"/>
                      <a:pt x="876" y="252"/>
                    </a:cubicBezTo>
                    <a:cubicBezTo>
                      <a:pt x="875" y="251"/>
                      <a:pt x="874" y="250"/>
                      <a:pt x="873" y="250"/>
                    </a:cubicBezTo>
                    <a:cubicBezTo>
                      <a:pt x="861" y="245"/>
                      <a:pt x="850" y="240"/>
                      <a:pt x="839" y="236"/>
                    </a:cubicBezTo>
                    <a:cubicBezTo>
                      <a:pt x="802" y="220"/>
                      <a:pt x="766" y="205"/>
                      <a:pt x="730" y="190"/>
                    </a:cubicBezTo>
                    <a:cubicBezTo>
                      <a:pt x="720" y="186"/>
                      <a:pt x="711" y="182"/>
                      <a:pt x="701" y="178"/>
                    </a:cubicBezTo>
                    <a:close/>
                    <a:moveTo>
                      <a:pt x="615" y="189"/>
                    </a:moveTo>
                    <a:cubicBezTo>
                      <a:pt x="633" y="171"/>
                      <a:pt x="651" y="154"/>
                      <a:pt x="668" y="137"/>
                    </a:cubicBezTo>
                    <a:cubicBezTo>
                      <a:pt x="668" y="136"/>
                      <a:pt x="668" y="136"/>
                      <a:pt x="668" y="136"/>
                    </a:cubicBezTo>
                    <a:cubicBezTo>
                      <a:pt x="645" y="140"/>
                      <a:pt x="622" y="145"/>
                      <a:pt x="598" y="149"/>
                    </a:cubicBezTo>
                    <a:cubicBezTo>
                      <a:pt x="604" y="162"/>
                      <a:pt x="609" y="175"/>
                      <a:pt x="615" y="189"/>
                    </a:cubicBezTo>
                    <a:close/>
                    <a:moveTo>
                      <a:pt x="778" y="163"/>
                    </a:moveTo>
                    <a:cubicBezTo>
                      <a:pt x="778" y="162"/>
                      <a:pt x="779" y="162"/>
                      <a:pt x="779" y="162"/>
                    </a:cubicBezTo>
                    <a:cubicBezTo>
                      <a:pt x="779" y="161"/>
                      <a:pt x="779" y="161"/>
                      <a:pt x="778" y="160"/>
                    </a:cubicBezTo>
                    <a:cubicBezTo>
                      <a:pt x="765" y="141"/>
                      <a:pt x="752" y="122"/>
                      <a:pt x="738" y="103"/>
                    </a:cubicBezTo>
                    <a:cubicBezTo>
                      <a:pt x="735" y="98"/>
                      <a:pt x="735" y="98"/>
                      <a:pt x="729" y="101"/>
                    </a:cubicBezTo>
                    <a:cubicBezTo>
                      <a:pt x="745" y="121"/>
                      <a:pt x="762" y="142"/>
                      <a:pt x="778" y="16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8" name="Google Shape;3938;p37"/>
              <p:cNvSpPr/>
              <p:nvPr/>
            </p:nvSpPr>
            <p:spPr>
              <a:xfrm>
                <a:off x="6510752" y="7812965"/>
                <a:ext cx="531236" cy="262987"/>
              </a:xfrm>
              <a:custGeom>
                <a:rect b="b" l="l" r="r" t="t"/>
                <a:pathLst>
                  <a:path extrusionOk="0" h="163" w="336">
                    <a:moveTo>
                      <a:pt x="74" y="0"/>
                    </a:moveTo>
                    <a:cubicBezTo>
                      <a:pt x="161" y="54"/>
                      <a:pt x="249" y="108"/>
                      <a:pt x="336" y="162"/>
                    </a:cubicBezTo>
                    <a:cubicBezTo>
                      <a:pt x="336" y="163"/>
                      <a:pt x="336" y="163"/>
                      <a:pt x="336" y="163"/>
                    </a:cubicBezTo>
                    <a:cubicBezTo>
                      <a:pt x="236" y="163"/>
                      <a:pt x="137" y="163"/>
                      <a:pt x="37" y="163"/>
                    </a:cubicBezTo>
                    <a:cubicBezTo>
                      <a:pt x="39" y="151"/>
                      <a:pt x="29" y="157"/>
                      <a:pt x="24" y="155"/>
                    </a:cubicBezTo>
                    <a:cubicBezTo>
                      <a:pt x="23" y="133"/>
                      <a:pt x="15" y="114"/>
                      <a:pt x="0" y="99"/>
                    </a:cubicBezTo>
                    <a:cubicBezTo>
                      <a:pt x="24" y="66"/>
                      <a:pt x="49" y="33"/>
                      <a:pt x="74" y="0"/>
                    </a:cubicBezTo>
                    <a:close/>
                    <a:moveTo>
                      <a:pt x="116" y="133"/>
                    </a:moveTo>
                    <a:cubicBezTo>
                      <a:pt x="116" y="133"/>
                      <a:pt x="116" y="133"/>
                      <a:pt x="116" y="133"/>
                    </a:cubicBezTo>
                    <a:cubicBezTo>
                      <a:pt x="140" y="133"/>
                      <a:pt x="165" y="133"/>
                      <a:pt x="190" y="133"/>
                    </a:cubicBezTo>
                    <a:cubicBezTo>
                      <a:pt x="195" y="133"/>
                      <a:pt x="201" y="133"/>
                      <a:pt x="206" y="133"/>
                    </a:cubicBezTo>
                    <a:cubicBezTo>
                      <a:pt x="207" y="133"/>
                      <a:pt x="209" y="132"/>
                      <a:pt x="209" y="131"/>
                    </a:cubicBezTo>
                    <a:cubicBezTo>
                      <a:pt x="210" y="130"/>
                      <a:pt x="209" y="128"/>
                      <a:pt x="208" y="127"/>
                    </a:cubicBezTo>
                    <a:cubicBezTo>
                      <a:pt x="207" y="127"/>
                      <a:pt x="206" y="126"/>
                      <a:pt x="205" y="126"/>
                    </a:cubicBezTo>
                    <a:cubicBezTo>
                      <a:pt x="186" y="114"/>
                      <a:pt x="166" y="103"/>
                      <a:pt x="146" y="91"/>
                    </a:cubicBezTo>
                    <a:cubicBezTo>
                      <a:pt x="125" y="79"/>
                      <a:pt x="104" y="67"/>
                      <a:pt x="83" y="54"/>
                    </a:cubicBezTo>
                    <a:cubicBezTo>
                      <a:pt x="79" y="52"/>
                      <a:pt x="77" y="53"/>
                      <a:pt x="75" y="56"/>
                    </a:cubicBezTo>
                    <a:cubicBezTo>
                      <a:pt x="58" y="79"/>
                      <a:pt x="41" y="102"/>
                      <a:pt x="25" y="126"/>
                    </a:cubicBezTo>
                    <a:cubicBezTo>
                      <a:pt x="23" y="127"/>
                      <a:pt x="23" y="130"/>
                      <a:pt x="22" y="132"/>
                    </a:cubicBezTo>
                    <a:cubicBezTo>
                      <a:pt x="24" y="132"/>
                      <a:pt x="26" y="133"/>
                      <a:pt x="28" y="133"/>
                    </a:cubicBezTo>
                    <a:cubicBezTo>
                      <a:pt x="57" y="133"/>
                      <a:pt x="86" y="133"/>
                      <a:pt x="116" y="13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9" name="Google Shape;3939;p37"/>
              <p:cNvSpPr/>
              <p:nvPr/>
            </p:nvSpPr>
            <p:spPr>
              <a:xfrm>
                <a:off x="6784259" y="7739329"/>
                <a:ext cx="410260" cy="268249"/>
              </a:xfrm>
              <a:custGeom>
                <a:rect b="b" l="l" r="r" t="t"/>
                <a:pathLst>
                  <a:path extrusionOk="0" h="167" w="262">
                    <a:moveTo>
                      <a:pt x="262" y="167"/>
                    </a:moveTo>
                    <a:cubicBezTo>
                      <a:pt x="256" y="167"/>
                      <a:pt x="252" y="167"/>
                      <a:pt x="248" y="167"/>
                    </a:cubicBezTo>
                    <a:cubicBezTo>
                      <a:pt x="203" y="167"/>
                      <a:pt x="157" y="167"/>
                      <a:pt x="111" y="167"/>
                    </a:cubicBezTo>
                    <a:cubicBezTo>
                      <a:pt x="108" y="166"/>
                      <a:pt x="105" y="165"/>
                      <a:pt x="103" y="164"/>
                    </a:cubicBezTo>
                    <a:cubicBezTo>
                      <a:pt x="90" y="156"/>
                      <a:pt x="77" y="149"/>
                      <a:pt x="65" y="141"/>
                    </a:cubicBezTo>
                    <a:cubicBezTo>
                      <a:pt x="62" y="139"/>
                      <a:pt x="59" y="137"/>
                      <a:pt x="55" y="135"/>
                    </a:cubicBezTo>
                    <a:cubicBezTo>
                      <a:pt x="58" y="134"/>
                      <a:pt x="59" y="134"/>
                      <a:pt x="61" y="134"/>
                    </a:cubicBezTo>
                    <a:cubicBezTo>
                      <a:pt x="96" y="134"/>
                      <a:pt x="132" y="134"/>
                      <a:pt x="167" y="134"/>
                    </a:cubicBezTo>
                    <a:cubicBezTo>
                      <a:pt x="169" y="134"/>
                      <a:pt x="171" y="133"/>
                      <a:pt x="173" y="133"/>
                    </a:cubicBezTo>
                    <a:cubicBezTo>
                      <a:pt x="172" y="131"/>
                      <a:pt x="172" y="129"/>
                      <a:pt x="171" y="127"/>
                    </a:cubicBezTo>
                    <a:cubicBezTo>
                      <a:pt x="158" y="114"/>
                      <a:pt x="146" y="102"/>
                      <a:pt x="133" y="89"/>
                    </a:cubicBezTo>
                    <a:cubicBezTo>
                      <a:pt x="123" y="79"/>
                      <a:pt x="113" y="68"/>
                      <a:pt x="103" y="58"/>
                    </a:cubicBezTo>
                    <a:cubicBezTo>
                      <a:pt x="100" y="55"/>
                      <a:pt x="98" y="54"/>
                      <a:pt x="94" y="58"/>
                    </a:cubicBezTo>
                    <a:cubicBezTo>
                      <a:pt x="75" y="78"/>
                      <a:pt x="55" y="98"/>
                      <a:pt x="35" y="118"/>
                    </a:cubicBezTo>
                    <a:cubicBezTo>
                      <a:pt x="34" y="120"/>
                      <a:pt x="33" y="121"/>
                      <a:pt x="30" y="119"/>
                    </a:cubicBezTo>
                    <a:cubicBezTo>
                      <a:pt x="20" y="113"/>
                      <a:pt x="10" y="107"/>
                      <a:pt x="0" y="101"/>
                    </a:cubicBezTo>
                    <a:cubicBezTo>
                      <a:pt x="33" y="67"/>
                      <a:pt x="66" y="34"/>
                      <a:pt x="99" y="0"/>
                    </a:cubicBezTo>
                    <a:cubicBezTo>
                      <a:pt x="153" y="55"/>
                      <a:pt x="207" y="110"/>
                      <a:pt x="262" y="16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0" name="Google Shape;3940;p37"/>
              <p:cNvSpPr/>
              <p:nvPr/>
            </p:nvSpPr>
            <p:spPr>
              <a:xfrm>
                <a:off x="6274062" y="7933937"/>
                <a:ext cx="284026" cy="189351"/>
              </a:xfrm>
              <a:custGeom>
                <a:rect b="b" l="l" r="r" t="t"/>
                <a:pathLst>
                  <a:path extrusionOk="0" h="119" w="179">
                    <a:moveTo>
                      <a:pt x="0" y="119"/>
                    </a:moveTo>
                    <a:cubicBezTo>
                      <a:pt x="0" y="108"/>
                      <a:pt x="0" y="98"/>
                      <a:pt x="0" y="86"/>
                    </a:cubicBezTo>
                    <a:cubicBezTo>
                      <a:pt x="3" y="86"/>
                      <a:pt x="6" y="86"/>
                      <a:pt x="8" y="87"/>
                    </a:cubicBezTo>
                    <a:cubicBezTo>
                      <a:pt x="12" y="87"/>
                      <a:pt x="14" y="85"/>
                      <a:pt x="14" y="81"/>
                    </a:cubicBezTo>
                    <a:cubicBezTo>
                      <a:pt x="14" y="58"/>
                      <a:pt x="23" y="38"/>
                      <a:pt x="41" y="23"/>
                    </a:cubicBezTo>
                    <a:cubicBezTo>
                      <a:pt x="66" y="1"/>
                      <a:pt x="106" y="0"/>
                      <a:pt x="133" y="19"/>
                    </a:cubicBezTo>
                    <a:cubicBezTo>
                      <a:pt x="154" y="35"/>
                      <a:pt x="165" y="55"/>
                      <a:pt x="165" y="81"/>
                    </a:cubicBezTo>
                    <a:cubicBezTo>
                      <a:pt x="165" y="85"/>
                      <a:pt x="167" y="87"/>
                      <a:pt x="170" y="87"/>
                    </a:cubicBezTo>
                    <a:cubicBezTo>
                      <a:pt x="173" y="86"/>
                      <a:pt x="176" y="86"/>
                      <a:pt x="179" y="86"/>
                    </a:cubicBezTo>
                    <a:cubicBezTo>
                      <a:pt x="179" y="98"/>
                      <a:pt x="179" y="108"/>
                      <a:pt x="179" y="119"/>
                    </a:cubicBezTo>
                    <a:cubicBezTo>
                      <a:pt x="119" y="119"/>
                      <a:pt x="60" y="119"/>
                      <a:pt x="0" y="119"/>
                    </a:cubicBezTo>
                    <a:close/>
                    <a:moveTo>
                      <a:pt x="89" y="86"/>
                    </a:moveTo>
                    <a:cubicBezTo>
                      <a:pt x="102" y="86"/>
                      <a:pt x="114" y="86"/>
                      <a:pt x="127" y="87"/>
                    </a:cubicBezTo>
                    <a:cubicBezTo>
                      <a:pt x="131" y="87"/>
                      <a:pt x="133" y="85"/>
                      <a:pt x="133" y="80"/>
                    </a:cubicBezTo>
                    <a:cubicBezTo>
                      <a:pt x="132" y="63"/>
                      <a:pt x="124" y="51"/>
                      <a:pt x="109" y="43"/>
                    </a:cubicBezTo>
                    <a:cubicBezTo>
                      <a:pt x="81" y="28"/>
                      <a:pt x="46" y="50"/>
                      <a:pt x="46" y="81"/>
                    </a:cubicBezTo>
                    <a:cubicBezTo>
                      <a:pt x="46" y="85"/>
                      <a:pt x="47" y="87"/>
                      <a:pt x="52" y="87"/>
                    </a:cubicBezTo>
                    <a:cubicBezTo>
                      <a:pt x="64" y="86"/>
                      <a:pt x="77" y="86"/>
                      <a:pt x="89" y="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1" name="Google Shape;3941;p37"/>
              <p:cNvSpPr/>
              <p:nvPr/>
            </p:nvSpPr>
            <p:spPr>
              <a:xfrm>
                <a:off x="5947957" y="7886601"/>
                <a:ext cx="226171" cy="168312"/>
              </a:xfrm>
              <a:custGeom>
                <a:rect b="b" l="l" r="r" t="t"/>
                <a:pathLst>
                  <a:path extrusionOk="0" h="106" w="142">
                    <a:moveTo>
                      <a:pt x="0" y="18"/>
                    </a:moveTo>
                    <a:cubicBezTo>
                      <a:pt x="19" y="15"/>
                      <a:pt x="37" y="12"/>
                      <a:pt x="54" y="10"/>
                    </a:cubicBezTo>
                    <a:cubicBezTo>
                      <a:pt x="73" y="7"/>
                      <a:pt x="91" y="4"/>
                      <a:pt x="110" y="1"/>
                    </a:cubicBezTo>
                    <a:cubicBezTo>
                      <a:pt x="113" y="0"/>
                      <a:pt x="115" y="1"/>
                      <a:pt x="118" y="4"/>
                    </a:cubicBezTo>
                    <a:cubicBezTo>
                      <a:pt x="142" y="30"/>
                      <a:pt x="139" y="64"/>
                      <a:pt x="121" y="89"/>
                    </a:cubicBezTo>
                    <a:cubicBezTo>
                      <a:pt x="120" y="90"/>
                      <a:pt x="119" y="91"/>
                      <a:pt x="117" y="92"/>
                    </a:cubicBezTo>
                    <a:cubicBezTo>
                      <a:pt x="103" y="95"/>
                      <a:pt x="89" y="100"/>
                      <a:pt x="75" y="102"/>
                    </a:cubicBezTo>
                    <a:cubicBezTo>
                      <a:pt x="49" y="106"/>
                      <a:pt x="30" y="96"/>
                      <a:pt x="20" y="72"/>
                    </a:cubicBezTo>
                    <a:cubicBezTo>
                      <a:pt x="12" y="55"/>
                      <a:pt x="7" y="37"/>
                      <a:pt x="0"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2" name="Google Shape;3942;p37"/>
              <p:cNvSpPr/>
              <p:nvPr/>
            </p:nvSpPr>
            <p:spPr>
              <a:xfrm>
                <a:off x="5863802" y="7807704"/>
                <a:ext cx="284026" cy="299807"/>
              </a:xfrm>
              <a:custGeom>
                <a:rect b="b" l="l" r="r" t="t"/>
                <a:pathLst>
                  <a:path extrusionOk="0" h="190" w="179">
                    <a:moveTo>
                      <a:pt x="179" y="157"/>
                    </a:moveTo>
                    <a:cubicBezTo>
                      <a:pt x="163" y="174"/>
                      <a:pt x="143" y="183"/>
                      <a:pt x="121" y="186"/>
                    </a:cubicBezTo>
                    <a:cubicBezTo>
                      <a:pt x="83" y="190"/>
                      <a:pt x="50" y="178"/>
                      <a:pt x="26" y="147"/>
                    </a:cubicBezTo>
                    <a:cubicBezTo>
                      <a:pt x="0" y="114"/>
                      <a:pt x="3" y="69"/>
                      <a:pt x="31" y="39"/>
                    </a:cubicBezTo>
                    <a:cubicBezTo>
                      <a:pt x="60" y="8"/>
                      <a:pt x="95" y="0"/>
                      <a:pt x="135" y="10"/>
                    </a:cubicBezTo>
                    <a:cubicBezTo>
                      <a:pt x="139" y="11"/>
                      <a:pt x="143" y="12"/>
                      <a:pt x="146" y="14"/>
                    </a:cubicBezTo>
                    <a:cubicBezTo>
                      <a:pt x="139" y="15"/>
                      <a:pt x="132" y="16"/>
                      <a:pt x="124" y="18"/>
                    </a:cubicBezTo>
                    <a:cubicBezTo>
                      <a:pt x="109" y="21"/>
                      <a:pt x="92" y="21"/>
                      <a:pt x="78" y="28"/>
                    </a:cubicBezTo>
                    <a:cubicBezTo>
                      <a:pt x="51" y="41"/>
                      <a:pt x="30" y="67"/>
                      <a:pt x="32" y="101"/>
                    </a:cubicBezTo>
                    <a:cubicBezTo>
                      <a:pt x="34" y="128"/>
                      <a:pt x="48" y="147"/>
                      <a:pt x="71" y="161"/>
                    </a:cubicBezTo>
                    <a:cubicBezTo>
                      <a:pt x="86" y="169"/>
                      <a:pt x="102" y="173"/>
                      <a:pt x="119" y="171"/>
                    </a:cubicBezTo>
                    <a:cubicBezTo>
                      <a:pt x="131" y="170"/>
                      <a:pt x="143" y="166"/>
                      <a:pt x="154" y="163"/>
                    </a:cubicBezTo>
                    <a:cubicBezTo>
                      <a:pt x="162" y="161"/>
                      <a:pt x="170" y="159"/>
                      <a:pt x="179" y="15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3" name="Google Shape;3943;p37"/>
              <p:cNvSpPr/>
              <p:nvPr/>
            </p:nvSpPr>
            <p:spPr>
              <a:xfrm>
                <a:off x="5916399" y="7902379"/>
                <a:ext cx="199870" cy="173573"/>
              </a:xfrm>
              <a:custGeom>
                <a:rect b="b" l="l" r="r" t="t"/>
                <a:pathLst>
                  <a:path extrusionOk="0" h="110" w="128">
                    <a:moveTo>
                      <a:pt x="15" y="0"/>
                    </a:moveTo>
                    <a:cubicBezTo>
                      <a:pt x="21" y="23"/>
                      <a:pt x="26" y="45"/>
                      <a:pt x="37" y="66"/>
                    </a:cubicBezTo>
                    <a:cubicBezTo>
                      <a:pt x="47" y="86"/>
                      <a:pt x="65" y="96"/>
                      <a:pt x="88" y="97"/>
                    </a:cubicBezTo>
                    <a:cubicBezTo>
                      <a:pt x="100" y="97"/>
                      <a:pt x="111" y="93"/>
                      <a:pt x="122" y="90"/>
                    </a:cubicBezTo>
                    <a:cubicBezTo>
                      <a:pt x="124" y="89"/>
                      <a:pt x="126" y="89"/>
                      <a:pt x="128" y="89"/>
                    </a:cubicBezTo>
                    <a:cubicBezTo>
                      <a:pt x="120" y="96"/>
                      <a:pt x="111" y="100"/>
                      <a:pt x="101" y="103"/>
                    </a:cubicBezTo>
                    <a:cubicBezTo>
                      <a:pt x="69" y="110"/>
                      <a:pt x="42" y="102"/>
                      <a:pt x="20" y="78"/>
                    </a:cubicBezTo>
                    <a:cubicBezTo>
                      <a:pt x="2" y="56"/>
                      <a:pt x="0" y="28"/>
                      <a:pt x="14" y="3"/>
                    </a:cubicBezTo>
                    <a:cubicBezTo>
                      <a:pt x="14" y="2"/>
                      <a:pt x="15" y="1"/>
                      <a:pt x="15"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4" name="Google Shape;3944;p37"/>
              <p:cNvSpPr/>
              <p:nvPr/>
            </p:nvSpPr>
            <p:spPr>
              <a:xfrm>
                <a:off x="5937438" y="7844523"/>
                <a:ext cx="184093" cy="57859"/>
              </a:xfrm>
              <a:custGeom>
                <a:rect b="b" l="l" r="r" t="t"/>
                <a:pathLst>
                  <a:path extrusionOk="0" h="36" w="114">
                    <a:moveTo>
                      <a:pt x="0" y="36"/>
                    </a:moveTo>
                    <a:cubicBezTo>
                      <a:pt x="13" y="19"/>
                      <a:pt x="29" y="8"/>
                      <a:pt x="49" y="4"/>
                    </a:cubicBezTo>
                    <a:cubicBezTo>
                      <a:pt x="71" y="0"/>
                      <a:pt x="92" y="4"/>
                      <a:pt x="111" y="17"/>
                    </a:cubicBezTo>
                    <a:cubicBezTo>
                      <a:pt x="112" y="17"/>
                      <a:pt x="113" y="18"/>
                      <a:pt x="114" y="19"/>
                    </a:cubicBezTo>
                    <a:cubicBezTo>
                      <a:pt x="102" y="21"/>
                      <a:pt x="91" y="23"/>
                      <a:pt x="80" y="25"/>
                    </a:cubicBezTo>
                    <a:cubicBezTo>
                      <a:pt x="57" y="28"/>
                      <a:pt x="34" y="32"/>
                      <a:pt x="11" y="35"/>
                    </a:cubicBezTo>
                    <a:cubicBezTo>
                      <a:pt x="7" y="35"/>
                      <a:pt x="4" y="36"/>
                      <a:pt x="0" y="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5" name="Google Shape;3945;p37"/>
              <p:cNvSpPr/>
              <p:nvPr/>
            </p:nvSpPr>
            <p:spPr>
              <a:xfrm>
                <a:off x="6074191" y="7839262"/>
                <a:ext cx="131495" cy="215651"/>
              </a:xfrm>
              <a:custGeom>
                <a:rect b="b" l="l" r="r" t="t"/>
                <a:pathLst>
                  <a:path extrusionOk="0" h="135" w="82">
                    <a:moveTo>
                      <a:pt x="33" y="135"/>
                    </a:moveTo>
                    <a:cubicBezTo>
                      <a:pt x="56" y="114"/>
                      <a:pt x="67" y="89"/>
                      <a:pt x="59" y="59"/>
                    </a:cubicBezTo>
                    <a:cubicBezTo>
                      <a:pt x="51" y="29"/>
                      <a:pt x="29" y="13"/>
                      <a:pt x="0" y="3"/>
                    </a:cubicBezTo>
                    <a:cubicBezTo>
                      <a:pt x="8" y="2"/>
                      <a:pt x="14" y="0"/>
                      <a:pt x="21" y="0"/>
                    </a:cubicBezTo>
                    <a:cubicBezTo>
                      <a:pt x="24" y="0"/>
                      <a:pt x="27" y="2"/>
                      <a:pt x="30" y="3"/>
                    </a:cubicBezTo>
                    <a:cubicBezTo>
                      <a:pt x="67" y="27"/>
                      <a:pt x="82" y="71"/>
                      <a:pt x="64" y="112"/>
                    </a:cubicBezTo>
                    <a:cubicBezTo>
                      <a:pt x="63" y="115"/>
                      <a:pt x="61" y="118"/>
                      <a:pt x="59" y="121"/>
                    </a:cubicBezTo>
                    <a:cubicBezTo>
                      <a:pt x="56" y="127"/>
                      <a:pt x="53" y="131"/>
                      <a:pt x="46" y="132"/>
                    </a:cubicBezTo>
                    <a:cubicBezTo>
                      <a:pt x="42" y="132"/>
                      <a:pt x="38" y="134"/>
                      <a:pt x="33" y="1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6" name="Google Shape;3946;p37"/>
              <p:cNvSpPr/>
              <p:nvPr/>
            </p:nvSpPr>
            <p:spPr>
              <a:xfrm>
                <a:off x="6863153" y="7844523"/>
                <a:ext cx="126234" cy="73636"/>
              </a:xfrm>
              <a:custGeom>
                <a:rect b="b" l="l" r="r" t="t"/>
                <a:pathLst>
                  <a:path extrusionOk="0" h="47" w="79">
                    <a:moveTo>
                      <a:pt x="79" y="29"/>
                    </a:moveTo>
                    <a:cubicBezTo>
                      <a:pt x="52" y="35"/>
                      <a:pt x="26" y="41"/>
                      <a:pt x="0" y="47"/>
                    </a:cubicBezTo>
                    <a:cubicBezTo>
                      <a:pt x="0" y="46"/>
                      <a:pt x="0" y="46"/>
                      <a:pt x="0" y="45"/>
                    </a:cubicBezTo>
                    <a:cubicBezTo>
                      <a:pt x="16" y="30"/>
                      <a:pt x="32" y="15"/>
                      <a:pt x="49" y="0"/>
                    </a:cubicBezTo>
                    <a:cubicBezTo>
                      <a:pt x="58" y="8"/>
                      <a:pt x="68" y="18"/>
                      <a:pt x="79" y="2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7" name="Google Shape;3947;p37"/>
              <p:cNvSpPr/>
              <p:nvPr/>
            </p:nvSpPr>
            <p:spPr>
              <a:xfrm>
                <a:off x="6926270" y="7902379"/>
                <a:ext cx="73636" cy="42078"/>
              </a:xfrm>
              <a:custGeom>
                <a:rect b="b" l="l" r="r" t="t"/>
                <a:pathLst>
                  <a:path extrusionOk="0" h="28" w="45">
                    <a:moveTo>
                      <a:pt x="45" y="27"/>
                    </a:moveTo>
                    <a:cubicBezTo>
                      <a:pt x="41" y="28"/>
                      <a:pt x="39" y="27"/>
                      <a:pt x="37" y="24"/>
                    </a:cubicBezTo>
                    <a:cubicBezTo>
                      <a:pt x="34" y="18"/>
                      <a:pt x="31" y="12"/>
                      <a:pt x="28" y="6"/>
                    </a:cubicBezTo>
                    <a:cubicBezTo>
                      <a:pt x="22" y="13"/>
                      <a:pt x="19" y="22"/>
                      <a:pt x="12" y="28"/>
                    </a:cubicBezTo>
                    <a:cubicBezTo>
                      <a:pt x="12" y="27"/>
                      <a:pt x="12" y="27"/>
                      <a:pt x="11" y="27"/>
                    </a:cubicBezTo>
                    <a:cubicBezTo>
                      <a:pt x="14" y="22"/>
                      <a:pt x="17" y="17"/>
                      <a:pt x="20" y="12"/>
                    </a:cubicBezTo>
                    <a:cubicBezTo>
                      <a:pt x="20" y="12"/>
                      <a:pt x="20" y="12"/>
                      <a:pt x="20" y="12"/>
                    </a:cubicBezTo>
                    <a:cubicBezTo>
                      <a:pt x="14" y="17"/>
                      <a:pt x="8" y="23"/>
                      <a:pt x="1" y="28"/>
                    </a:cubicBezTo>
                    <a:cubicBezTo>
                      <a:pt x="1" y="28"/>
                      <a:pt x="1" y="27"/>
                      <a:pt x="0" y="27"/>
                    </a:cubicBezTo>
                    <a:cubicBezTo>
                      <a:pt x="4" y="22"/>
                      <a:pt x="9" y="18"/>
                      <a:pt x="13" y="14"/>
                    </a:cubicBezTo>
                    <a:cubicBezTo>
                      <a:pt x="17" y="11"/>
                      <a:pt x="20" y="7"/>
                      <a:pt x="24" y="4"/>
                    </a:cubicBezTo>
                    <a:cubicBezTo>
                      <a:pt x="28" y="0"/>
                      <a:pt x="31" y="1"/>
                      <a:pt x="34" y="6"/>
                    </a:cubicBezTo>
                    <a:cubicBezTo>
                      <a:pt x="37" y="11"/>
                      <a:pt x="40" y="16"/>
                      <a:pt x="42" y="21"/>
                    </a:cubicBezTo>
                    <a:cubicBezTo>
                      <a:pt x="43" y="23"/>
                      <a:pt x="44" y="25"/>
                      <a:pt x="45" y="2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8" name="Google Shape;3948;p37"/>
              <p:cNvSpPr/>
              <p:nvPr/>
            </p:nvSpPr>
            <p:spPr>
              <a:xfrm>
                <a:off x="6868415" y="7928679"/>
                <a:ext cx="10519" cy="15781"/>
              </a:xfrm>
              <a:custGeom>
                <a:rect b="b" l="l" r="r" t="t"/>
                <a:pathLst>
                  <a:path extrusionOk="0" h="11" w="7">
                    <a:moveTo>
                      <a:pt x="1" y="0"/>
                    </a:moveTo>
                    <a:cubicBezTo>
                      <a:pt x="3" y="3"/>
                      <a:pt x="5" y="7"/>
                      <a:pt x="7" y="11"/>
                    </a:cubicBezTo>
                    <a:cubicBezTo>
                      <a:pt x="3" y="11"/>
                      <a:pt x="2" y="9"/>
                      <a:pt x="0" y="1"/>
                    </a:cubicBezTo>
                    <a:cubicBezTo>
                      <a:pt x="0" y="0"/>
                      <a:pt x="1" y="0"/>
                      <a:pt x="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9" name="Google Shape;3949;p37"/>
              <p:cNvSpPr/>
              <p:nvPr/>
            </p:nvSpPr>
            <p:spPr>
              <a:xfrm>
                <a:off x="7015687" y="7923418"/>
                <a:ext cx="10519" cy="21039"/>
              </a:xfrm>
              <a:custGeom>
                <a:rect b="b" l="l" r="r" t="t"/>
                <a:pathLst>
                  <a:path extrusionOk="0" h="12" w="4">
                    <a:moveTo>
                      <a:pt x="2" y="0"/>
                    </a:moveTo>
                    <a:cubicBezTo>
                      <a:pt x="4" y="4"/>
                      <a:pt x="3" y="8"/>
                      <a:pt x="2" y="12"/>
                    </a:cubicBezTo>
                    <a:cubicBezTo>
                      <a:pt x="1" y="12"/>
                      <a:pt x="0" y="12"/>
                      <a:pt x="0" y="12"/>
                    </a:cubicBezTo>
                    <a:cubicBezTo>
                      <a:pt x="0" y="8"/>
                      <a:pt x="0" y="4"/>
                      <a:pt x="1" y="0"/>
                    </a:cubicBezTo>
                    <a:cubicBezTo>
                      <a:pt x="1" y="0"/>
                      <a:pt x="2" y="0"/>
                      <a:pt x="2"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0" name="Google Shape;3950;p37"/>
              <p:cNvSpPr/>
              <p:nvPr/>
            </p:nvSpPr>
            <p:spPr>
              <a:xfrm>
                <a:off x="6836856" y="8091730"/>
                <a:ext cx="262987" cy="178831"/>
              </a:xfrm>
              <a:custGeom>
                <a:rect b="b" l="l" r="r" t="t"/>
                <a:pathLst>
                  <a:path extrusionOk="0" h="112" w="167">
                    <a:moveTo>
                      <a:pt x="147" y="0"/>
                    </a:moveTo>
                    <a:cubicBezTo>
                      <a:pt x="154" y="13"/>
                      <a:pt x="160" y="25"/>
                      <a:pt x="167" y="37"/>
                    </a:cubicBezTo>
                    <a:cubicBezTo>
                      <a:pt x="120" y="62"/>
                      <a:pt x="74" y="87"/>
                      <a:pt x="27" y="112"/>
                    </a:cubicBezTo>
                    <a:cubicBezTo>
                      <a:pt x="18" y="83"/>
                      <a:pt x="9" y="54"/>
                      <a:pt x="0" y="25"/>
                    </a:cubicBezTo>
                    <a:cubicBezTo>
                      <a:pt x="24" y="21"/>
                      <a:pt x="47" y="17"/>
                      <a:pt x="70" y="12"/>
                    </a:cubicBezTo>
                    <a:cubicBezTo>
                      <a:pt x="76" y="27"/>
                      <a:pt x="82" y="41"/>
                      <a:pt x="89" y="56"/>
                    </a:cubicBezTo>
                    <a:cubicBezTo>
                      <a:pt x="109" y="37"/>
                      <a:pt x="128" y="19"/>
                      <a:pt x="1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1" name="Google Shape;3951;p37"/>
              <p:cNvSpPr/>
              <p:nvPr/>
            </p:nvSpPr>
            <p:spPr>
              <a:xfrm>
                <a:off x="7115621" y="7891860"/>
                <a:ext cx="536494" cy="410260"/>
              </a:xfrm>
              <a:custGeom>
                <a:rect b="b" l="l" r="r" t="t"/>
                <a:pathLst>
                  <a:path extrusionOk="0" h="256" w="341">
                    <a:moveTo>
                      <a:pt x="341" y="256"/>
                    </a:moveTo>
                    <a:cubicBezTo>
                      <a:pt x="331" y="256"/>
                      <a:pt x="322" y="256"/>
                      <a:pt x="313" y="256"/>
                    </a:cubicBezTo>
                    <a:cubicBezTo>
                      <a:pt x="275" y="256"/>
                      <a:pt x="237" y="256"/>
                      <a:pt x="199" y="256"/>
                    </a:cubicBezTo>
                    <a:cubicBezTo>
                      <a:pt x="196" y="256"/>
                      <a:pt x="194" y="256"/>
                      <a:pt x="192" y="253"/>
                    </a:cubicBezTo>
                    <a:cubicBezTo>
                      <a:pt x="189" y="249"/>
                      <a:pt x="186" y="245"/>
                      <a:pt x="183" y="241"/>
                    </a:cubicBezTo>
                    <a:cubicBezTo>
                      <a:pt x="183" y="240"/>
                      <a:pt x="183" y="240"/>
                      <a:pt x="183" y="239"/>
                    </a:cubicBezTo>
                    <a:cubicBezTo>
                      <a:pt x="224" y="239"/>
                      <a:pt x="264" y="239"/>
                      <a:pt x="304" y="239"/>
                    </a:cubicBezTo>
                    <a:cubicBezTo>
                      <a:pt x="304" y="238"/>
                      <a:pt x="304" y="238"/>
                      <a:pt x="305" y="237"/>
                    </a:cubicBezTo>
                    <a:cubicBezTo>
                      <a:pt x="304" y="236"/>
                      <a:pt x="303" y="235"/>
                      <a:pt x="302" y="234"/>
                    </a:cubicBezTo>
                    <a:cubicBezTo>
                      <a:pt x="274" y="207"/>
                      <a:pt x="247" y="180"/>
                      <a:pt x="220" y="154"/>
                    </a:cubicBezTo>
                    <a:cubicBezTo>
                      <a:pt x="196" y="130"/>
                      <a:pt x="172" y="106"/>
                      <a:pt x="148" y="83"/>
                    </a:cubicBezTo>
                    <a:cubicBezTo>
                      <a:pt x="127" y="62"/>
                      <a:pt x="106" y="42"/>
                      <a:pt x="85" y="22"/>
                    </a:cubicBezTo>
                    <a:cubicBezTo>
                      <a:pt x="84" y="20"/>
                      <a:pt x="82" y="20"/>
                      <a:pt x="80" y="19"/>
                    </a:cubicBezTo>
                    <a:cubicBezTo>
                      <a:pt x="59" y="19"/>
                      <a:pt x="38" y="18"/>
                      <a:pt x="17" y="17"/>
                    </a:cubicBezTo>
                    <a:cubicBezTo>
                      <a:pt x="15" y="17"/>
                      <a:pt x="13" y="16"/>
                      <a:pt x="12" y="15"/>
                    </a:cubicBezTo>
                    <a:cubicBezTo>
                      <a:pt x="8" y="10"/>
                      <a:pt x="4" y="5"/>
                      <a:pt x="0" y="0"/>
                    </a:cubicBezTo>
                    <a:cubicBezTo>
                      <a:pt x="4" y="0"/>
                      <a:pt x="7" y="0"/>
                      <a:pt x="11" y="0"/>
                    </a:cubicBezTo>
                    <a:cubicBezTo>
                      <a:pt x="35" y="1"/>
                      <a:pt x="59" y="3"/>
                      <a:pt x="83" y="5"/>
                    </a:cubicBezTo>
                    <a:cubicBezTo>
                      <a:pt x="87" y="5"/>
                      <a:pt x="90" y="6"/>
                      <a:pt x="93" y="9"/>
                    </a:cubicBezTo>
                    <a:cubicBezTo>
                      <a:pt x="123" y="38"/>
                      <a:pt x="152" y="67"/>
                      <a:pt x="181" y="97"/>
                    </a:cubicBezTo>
                    <a:cubicBezTo>
                      <a:pt x="209" y="125"/>
                      <a:pt x="236" y="152"/>
                      <a:pt x="264" y="180"/>
                    </a:cubicBezTo>
                    <a:cubicBezTo>
                      <a:pt x="288" y="204"/>
                      <a:pt x="312" y="228"/>
                      <a:pt x="337" y="252"/>
                    </a:cubicBezTo>
                    <a:cubicBezTo>
                      <a:pt x="338" y="253"/>
                      <a:pt x="339" y="254"/>
                      <a:pt x="341" y="25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2" name="Google Shape;3952;p37"/>
              <p:cNvSpPr/>
              <p:nvPr/>
            </p:nvSpPr>
            <p:spPr>
              <a:xfrm>
                <a:off x="6442374" y="8107511"/>
                <a:ext cx="236690" cy="205132"/>
              </a:xfrm>
              <a:custGeom>
                <a:rect b="b" l="l" r="r" t="t"/>
                <a:pathLst>
                  <a:path extrusionOk="0" h="129" w="151">
                    <a:moveTo>
                      <a:pt x="119" y="11"/>
                    </a:moveTo>
                    <a:cubicBezTo>
                      <a:pt x="120" y="12"/>
                      <a:pt x="120" y="13"/>
                      <a:pt x="122" y="14"/>
                    </a:cubicBezTo>
                    <a:cubicBezTo>
                      <a:pt x="129" y="17"/>
                      <a:pt x="136" y="21"/>
                      <a:pt x="143" y="24"/>
                    </a:cubicBezTo>
                    <a:cubicBezTo>
                      <a:pt x="144" y="25"/>
                      <a:pt x="146" y="27"/>
                      <a:pt x="146" y="28"/>
                    </a:cubicBezTo>
                    <a:cubicBezTo>
                      <a:pt x="148" y="38"/>
                      <a:pt x="149" y="48"/>
                      <a:pt x="151" y="58"/>
                    </a:cubicBezTo>
                    <a:cubicBezTo>
                      <a:pt x="151" y="61"/>
                      <a:pt x="149" y="61"/>
                      <a:pt x="147" y="62"/>
                    </a:cubicBezTo>
                    <a:cubicBezTo>
                      <a:pt x="126" y="72"/>
                      <a:pt x="105" y="81"/>
                      <a:pt x="84" y="91"/>
                    </a:cubicBezTo>
                    <a:cubicBezTo>
                      <a:pt x="57" y="103"/>
                      <a:pt x="30" y="116"/>
                      <a:pt x="3" y="128"/>
                    </a:cubicBezTo>
                    <a:cubicBezTo>
                      <a:pt x="2" y="128"/>
                      <a:pt x="1" y="129"/>
                      <a:pt x="0" y="129"/>
                    </a:cubicBezTo>
                    <a:cubicBezTo>
                      <a:pt x="0" y="117"/>
                      <a:pt x="0" y="106"/>
                      <a:pt x="0" y="95"/>
                    </a:cubicBezTo>
                    <a:cubicBezTo>
                      <a:pt x="0" y="94"/>
                      <a:pt x="1" y="92"/>
                      <a:pt x="3" y="92"/>
                    </a:cubicBezTo>
                    <a:cubicBezTo>
                      <a:pt x="31" y="78"/>
                      <a:pt x="59" y="64"/>
                      <a:pt x="88" y="50"/>
                    </a:cubicBezTo>
                    <a:cubicBezTo>
                      <a:pt x="90" y="49"/>
                      <a:pt x="92" y="48"/>
                      <a:pt x="91" y="44"/>
                    </a:cubicBezTo>
                    <a:cubicBezTo>
                      <a:pt x="90" y="32"/>
                      <a:pt x="89" y="19"/>
                      <a:pt x="88" y="7"/>
                    </a:cubicBezTo>
                    <a:cubicBezTo>
                      <a:pt x="88" y="5"/>
                      <a:pt x="89" y="2"/>
                      <a:pt x="89" y="0"/>
                    </a:cubicBezTo>
                    <a:cubicBezTo>
                      <a:pt x="91" y="0"/>
                      <a:pt x="93" y="0"/>
                      <a:pt x="95" y="1"/>
                    </a:cubicBezTo>
                    <a:cubicBezTo>
                      <a:pt x="102" y="4"/>
                      <a:pt x="109" y="8"/>
                      <a:pt x="116" y="11"/>
                    </a:cubicBezTo>
                    <a:cubicBezTo>
                      <a:pt x="116" y="11"/>
                      <a:pt x="118" y="11"/>
                      <a:pt x="119"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3" name="Google Shape;3953;p37"/>
              <p:cNvSpPr/>
              <p:nvPr/>
            </p:nvSpPr>
            <p:spPr>
              <a:xfrm>
                <a:off x="7063024" y="8065433"/>
                <a:ext cx="247210" cy="168312"/>
              </a:xfrm>
              <a:custGeom>
                <a:rect b="b" l="l" r="r" t="t"/>
                <a:pathLst>
                  <a:path extrusionOk="0" h="106" w="153">
                    <a:moveTo>
                      <a:pt x="153" y="106"/>
                    </a:moveTo>
                    <a:cubicBezTo>
                      <a:pt x="137" y="100"/>
                      <a:pt x="121" y="93"/>
                      <a:pt x="106" y="87"/>
                    </a:cubicBezTo>
                    <a:cubicBezTo>
                      <a:pt x="81" y="76"/>
                      <a:pt x="56" y="66"/>
                      <a:pt x="31" y="55"/>
                    </a:cubicBezTo>
                    <a:cubicBezTo>
                      <a:pt x="29" y="54"/>
                      <a:pt x="27" y="53"/>
                      <a:pt x="26" y="51"/>
                    </a:cubicBezTo>
                    <a:cubicBezTo>
                      <a:pt x="17" y="35"/>
                      <a:pt x="9" y="19"/>
                      <a:pt x="0" y="2"/>
                    </a:cubicBezTo>
                    <a:cubicBezTo>
                      <a:pt x="0" y="2"/>
                      <a:pt x="0" y="1"/>
                      <a:pt x="0" y="0"/>
                    </a:cubicBezTo>
                    <a:cubicBezTo>
                      <a:pt x="8" y="4"/>
                      <a:pt x="16" y="7"/>
                      <a:pt x="24" y="10"/>
                    </a:cubicBezTo>
                    <a:cubicBezTo>
                      <a:pt x="49" y="21"/>
                      <a:pt x="75" y="31"/>
                      <a:pt x="100" y="42"/>
                    </a:cubicBezTo>
                    <a:cubicBezTo>
                      <a:pt x="104" y="44"/>
                      <a:pt x="108" y="49"/>
                      <a:pt x="112" y="53"/>
                    </a:cubicBezTo>
                    <a:cubicBezTo>
                      <a:pt x="126" y="70"/>
                      <a:pt x="139" y="88"/>
                      <a:pt x="153" y="10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4" name="Google Shape;3954;p37"/>
              <p:cNvSpPr/>
              <p:nvPr/>
            </p:nvSpPr>
            <p:spPr>
              <a:xfrm>
                <a:off x="6111011" y="8128550"/>
                <a:ext cx="152534" cy="126234"/>
              </a:xfrm>
              <a:custGeom>
                <a:rect b="b" l="l" r="r" t="t"/>
                <a:pathLst>
                  <a:path extrusionOk="0" h="79" w="97">
                    <a:moveTo>
                      <a:pt x="97" y="0"/>
                    </a:moveTo>
                    <a:cubicBezTo>
                      <a:pt x="96" y="27"/>
                      <a:pt x="94" y="53"/>
                      <a:pt x="92" y="79"/>
                    </a:cubicBezTo>
                    <a:cubicBezTo>
                      <a:pt x="62" y="79"/>
                      <a:pt x="31" y="79"/>
                      <a:pt x="0" y="79"/>
                    </a:cubicBezTo>
                    <a:cubicBezTo>
                      <a:pt x="2" y="77"/>
                      <a:pt x="4" y="75"/>
                      <a:pt x="6" y="73"/>
                    </a:cubicBezTo>
                    <a:cubicBezTo>
                      <a:pt x="30" y="54"/>
                      <a:pt x="54" y="35"/>
                      <a:pt x="78" y="16"/>
                    </a:cubicBezTo>
                    <a:cubicBezTo>
                      <a:pt x="84" y="11"/>
                      <a:pt x="90" y="6"/>
                      <a:pt x="9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5" name="Google Shape;3955;p37"/>
              <p:cNvSpPr/>
              <p:nvPr/>
            </p:nvSpPr>
            <p:spPr>
              <a:xfrm>
                <a:off x="6878934" y="8154847"/>
                <a:ext cx="231429" cy="157792"/>
              </a:xfrm>
              <a:custGeom>
                <a:rect b="b" l="l" r="r" t="t"/>
                <a:pathLst>
                  <a:path extrusionOk="0" h="101" w="147">
                    <a:moveTo>
                      <a:pt x="0" y="75"/>
                    </a:moveTo>
                    <a:cubicBezTo>
                      <a:pt x="46" y="50"/>
                      <a:pt x="93" y="26"/>
                      <a:pt x="140" y="0"/>
                    </a:cubicBezTo>
                    <a:cubicBezTo>
                      <a:pt x="142" y="5"/>
                      <a:pt x="145" y="9"/>
                      <a:pt x="147" y="14"/>
                    </a:cubicBezTo>
                    <a:cubicBezTo>
                      <a:pt x="101" y="43"/>
                      <a:pt x="55" y="72"/>
                      <a:pt x="8" y="101"/>
                    </a:cubicBezTo>
                    <a:cubicBezTo>
                      <a:pt x="5" y="93"/>
                      <a:pt x="2" y="84"/>
                      <a:pt x="0" y="7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6" name="Google Shape;3956;p37"/>
              <p:cNvSpPr/>
              <p:nvPr/>
            </p:nvSpPr>
            <p:spPr>
              <a:xfrm>
                <a:off x="7331272" y="8175886"/>
                <a:ext cx="205132" cy="52597"/>
              </a:xfrm>
              <a:custGeom>
                <a:rect b="b" l="l" r="r" t="t"/>
                <a:pathLst>
                  <a:path extrusionOk="0" h="31" w="130">
                    <a:moveTo>
                      <a:pt x="130" y="28"/>
                    </a:moveTo>
                    <a:cubicBezTo>
                      <a:pt x="116" y="29"/>
                      <a:pt x="101" y="29"/>
                      <a:pt x="85" y="30"/>
                    </a:cubicBezTo>
                    <a:cubicBezTo>
                      <a:pt x="65" y="30"/>
                      <a:pt x="46" y="31"/>
                      <a:pt x="26" y="31"/>
                    </a:cubicBezTo>
                    <a:cubicBezTo>
                      <a:pt x="24" y="31"/>
                      <a:pt x="22" y="31"/>
                      <a:pt x="21" y="29"/>
                    </a:cubicBezTo>
                    <a:cubicBezTo>
                      <a:pt x="14" y="21"/>
                      <a:pt x="7" y="12"/>
                      <a:pt x="0" y="3"/>
                    </a:cubicBezTo>
                    <a:cubicBezTo>
                      <a:pt x="2" y="3"/>
                      <a:pt x="4" y="2"/>
                      <a:pt x="5" y="2"/>
                    </a:cubicBezTo>
                    <a:cubicBezTo>
                      <a:pt x="37" y="2"/>
                      <a:pt x="69" y="1"/>
                      <a:pt x="101" y="0"/>
                    </a:cubicBezTo>
                    <a:cubicBezTo>
                      <a:pt x="103" y="0"/>
                      <a:pt x="105" y="1"/>
                      <a:pt x="105" y="2"/>
                    </a:cubicBezTo>
                    <a:cubicBezTo>
                      <a:pt x="114" y="11"/>
                      <a:pt x="122" y="20"/>
                      <a:pt x="130" y="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7" name="Google Shape;3957;p37"/>
              <p:cNvSpPr/>
              <p:nvPr/>
            </p:nvSpPr>
            <p:spPr>
              <a:xfrm>
                <a:off x="7373350" y="8228483"/>
                <a:ext cx="215651" cy="42078"/>
              </a:xfrm>
              <a:custGeom>
                <a:rect b="b" l="l" r="r" t="t"/>
                <a:pathLst>
                  <a:path extrusionOk="0" h="27" w="137">
                    <a:moveTo>
                      <a:pt x="0" y="3"/>
                    </a:moveTo>
                    <a:cubicBezTo>
                      <a:pt x="16" y="3"/>
                      <a:pt x="31" y="2"/>
                      <a:pt x="46" y="2"/>
                    </a:cubicBezTo>
                    <a:cubicBezTo>
                      <a:pt x="67" y="1"/>
                      <a:pt x="87" y="1"/>
                      <a:pt x="108" y="0"/>
                    </a:cubicBezTo>
                    <a:cubicBezTo>
                      <a:pt x="109" y="0"/>
                      <a:pt x="112" y="0"/>
                      <a:pt x="113" y="1"/>
                    </a:cubicBezTo>
                    <a:cubicBezTo>
                      <a:pt x="121" y="9"/>
                      <a:pt x="128" y="17"/>
                      <a:pt x="136" y="24"/>
                    </a:cubicBezTo>
                    <a:cubicBezTo>
                      <a:pt x="136" y="25"/>
                      <a:pt x="137" y="25"/>
                      <a:pt x="137" y="26"/>
                    </a:cubicBezTo>
                    <a:cubicBezTo>
                      <a:pt x="131" y="26"/>
                      <a:pt x="125" y="26"/>
                      <a:pt x="119" y="26"/>
                    </a:cubicBezTo>
                    <a:cubicBezTo>
                      <a:pt x="87" y="27"/>
                      <a:pt x="55" y="27"/>
                      <a:pt x="24" y="27"/>
                    </a:cubicBezTo>
                    <a:cubicBezTo>
                      <a:pt x="20" y="27"/>
                      <a:pt x="17" y="26"/>
                      <a:pt x="15" y="23"/>
                    </a:cubicBezTo>
                    <a:cubicBezTo>
                      <a:pt x="10" y="17"/>
                      <a:pt x="5" y="10"/>
                      <a:pt x="0"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8" name="Google Shape;3958;p37"/>
              <p:cNvSpPr/>
              <p:nvPr/>
            </p:nvSpPr>
            <p:spPr>
              <a:xfrm>
                <a:off x="7294452" y="8128550"/>
                <a:ext cx="199870" cy="47339"/>
              </a:xfrm>
              <a:custGeom>
                <a:rect b="b" l="l" r="r" t="t"/>
                <a:pathLst>
                  <a:path extrusionOk="0" h="31" w="125">
                    <a:moveTo>
                      <a:pt x="125" y="30"/>
                    </a:moveTo>
                    <a:cubicBezTo>
                      <a:pt x="106" y="30"/>
                      <a:pt x="88" y="30"/>
                      <a:pt x="69" y="30"/>
                    </a:cubicBezTo>
                    <a:cubicBezTo>
                      <a:pt x="55" y="30"/>
                      <a:pt x="41" y="30"/>
                      <a:pt x="26" y="31"/>
                    </a:cubicBezTo>
                    <a:cubicBezTo>
                      <a:pt x="23" y="31"/>
                      <a:pt x="21" y="30"/>
                      <a:pt x="19" y="28"/>
                    </a:cubicBezTo>
                    <a:cubicBezTo>
                      <a:pt x="13" y="19"/>
                      <a:pt x="7" y="11"/>
                      <a:pt x="0" y="1"/>
                    </a:cubicBezTo>
                    <a:cubicBezTo>
                      <a:pt x="7" y="1"/>
                      <a:pt x="13" y="1"/>
                      <a:pt x="20" y="1"/>
                    </a:cubicBezTo>
                    <a:cubicBezTo>
                      <a:pt x="44" y="1"/>
                      <a:pt x="68" y="1"/>
                      <a:pt x="93" y="0"/>
                    </a:cubicBezTo>
                    <a:cubicBezTo>
                      <a:pt x="95" y="0"/>
                      <a:pt x="98" y="2"/>
                      <a:pt x="100" y="3"/>
                    </a:cubicBezTo>
                    <a:cubicBezTo>
                      <a:pt x="108" y="12"/>
                      <a:pt x="116" y="20"/>
                      <a:pt x="125" y="3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9" name="Google Shape;3959;p37"/>
              <p:cNvSpPr/>
              <p:nvPr/>
            </p:nvSpPr>
            <p:spPr>
              <a:xfrm>
                <a:off x="7257636" y="8081210"/>
                <a:ext cx="184093" cy="47339"/>
              </a:xfrm>
              <a:custGeom>
                <a:rect b="b" l="l" r="r" t="t"/>
                <a:pathLst>
                  <a:path extrusionOk="0" h="29" w="117">
                    <a:moveTo>
                      <a:pt x="0" y="0"/>
                    </a:moveTo>
                    <a:cubicBezTo>
                      <a:pt x="3" y="0"/>
                      <a:pt x="6" y="0"/>
                      <a:pt x="9" y="0"/>
                    </a:cubicBezTo>
                    <a:cubicBezTo>
                      <a:pt x="35" y="0"/>
                      <a:pt x="60" y="0"/>
                      <a:pt x="86" y="0"/>
                    </a:cubicBezTo>
                    <a:cubicBezTo>
                      <a:pt x="88" y="0"/>
                      <a:pt x="90" y="0"/>
                      <a:pt x="91" y="1"/>
                    </a:cubicBezTo>
                    <a:cubicBezTo>
                      <a:pt x="100" y="10"/>
                      <a:pt x="108" y="19"/>
                      <a:pt x="117" y="28"/>
                    </a:cubicBezTo>
                    <a:cubicBezTo>
                      <a:pt x="117" y="28"/>
                      <a:pt x="116" y="28"/>
                      <a:pt x="115" y="28"/>
                    </a:cubicBezTo>
                    <a:cubicBezTo>
                      <a:pt x="86" y="28"/>
                      <a:pt x="57" y="29"/>
                      <a:pt x="28" y="29"/>
                    </a:cubicBezTo>
                    <a:cubicBezTo>
                      <a:pt x="23" y="29"/>
                      <a:pt x="21" y="28"/>
                      <a:pt x="18" y="24"/>
                    </a:cubicBezTo>
                    <a:cubicBezTo>
                      <a:pt x="12" y="16"/>
                      <a:pt x="6" y="8"/>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0" name="Google Shape;3960;p37"/>
              <p:cNvSpPr/>
              <p:nvPr/>
            </p:nvSpPr>
            <p:spPr>
              <a:xfrm>
                <a:off x="7220816" y="8033874"/>
                <a:ext cx="173573" cy="42078"/>
              </a:xfrm>
              <a:custGeom>
                <a:rect b="b" l="l" r="r" t="t"/>
                <a:pathLst>
                  <a:path extrusionOk="0" h="29" w="110">
                    <a:moveTo>
                      <a:pt x="110" y="28"/>
                    </a:moveTo>
                    <a:cubicBezTo>
                      <a:pt x="85" y="28"/>
                      <a:pt x="60" y="28"/>
                      <a:pt x="35" y="28"/>
                    </a:cubicBezTo>
                    <a:cubicBezTo>
                      <a:pt x="25" y="29"/>
                      <a:pt x="17" y="27"/>
                      <a:pt x="12" y="17"/>
                    </a:cubicBezTo>
                    <a:cubicBezTo>
                      <a:pt x="9" y="12"/>
                      <a:pt x="4" y="7"/>
                      <a:pt x="0" y="1"/>
                    </a:cubicBezTo>
                    <a:cubicBezTo>
                      <a:pt x="2" y="1"/>
                      <a:pt x="3" y="0"/>
                      <a:pt x="5" y="0"/>
                    </a:cubicBezTo>
                    <a:cubicBezTo>
                      <a:pt x="29" y="0"/>
                      <a:pt x="54" y="0"/>
                      <a:pt x="78" y="0"/>
                    </a:cubicBezTo>
                    <a:cubicBezTo>
                      <a:pt x="80" y="0"/>
                      <a:pt x="82" y="0"/>
                      <a:pt x="83" y="1"/>
                    </a:cubicBezTo>
                    <a:cubicBezTo>
                      <a:pt x="92" y="10"/>
                      <a:pt x="100" y="19"/>
                      <a:pt x="110" y="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1" name="Google Shape;3961;p37"/>
              <p:cNvSpPr/>
              <p:nvPr/>
            </p:nvSpPr>
            <p:spPr>
              <a:xfrm>
                <a:off x="6684322" y="8170628"/>
                <a:ext cx="194612" cy="142015"/>
              </a:xfrm>
              <a:custGeom>
                <a:rect b="b" l="l" r="r" t="t"/>
                <a:pathLst>
                  <a:path extrusionOk="0" h="89" w="123">
                    <a:moveTo>
                      <a:pt x="123" y="89"/>
                    </a:moveTo>
                    <a:cubicBezTo>
                      <a:pt x="110" y="82"/>
                      <a:pt x="99" y="75"/>
                      <a:pt x="88" y="69"/>
                    </a:cubicBezTo>
                    <a:cubicBezTo>
                      <a:pt x="62" y="54"/>
                      <a:pt x="36" y="39"/>
                      <a:pt x="9" y="24"/>
                    </a:cubicBezTo>
                    <a:cubicBezTo>
                      <a:pt x="4" y="21"/>
                      <a:pt x="2" y="18"/>
                      <a:pt x="1" y="12"/>
                    </a:cubicBezTo>
                    <a:cubicBezTo>
                      <a:pt x="1" y="8"/>
                      <a:pt x="0" y="5"/>
                      <a:pt x="0" y="0"/>
                    </a:cubicBezTo>
                    <a:cubicBezTo>
                      <a:pt x="6" y="4"/>
                      <a:pt x="12" y="7"/>
                      <a:pt x="18" y="10"/>
                    </a:cubicBezTo>
                    <a:cubicBezTo>
                      <a:pt x="50" y="28"/>
                      <a:pt x="81" y="45"/>
                      <a:pt x="113" y="63"/>
                    </a:cubicBezTo>
                    <a:cubicBezTo>
                      <a:pt x="114" y="64"/>
                      <a:pt x="115" y="65"/>
                      <a:pt x="116" y="66"/>
                    </a:cubicBezTo>
                    <a:cubicBezTo>
                      <a:pt x="118" y="73"/>
                      <a:pt x="120" y="81"/>
                      <a:pt x="123" y="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2" name="Google Shape;3962;p37"/>
              <p:cNvSpPr/>
              <p:nvPr/>
            </p:nvSpPr>
            <p:spPr>
              <a:xfrm>
                <a:off x="6679064" y="8133808"/>
                <a:ext cx="189351" cy="131495"/>
              </a:xfrm>
              <a:custGeom>
                <a:rect b="b" l="l" r="r" t="t"/>
                <a:pathLst>
                  <a:path extrusionOk="0" h="84" w="118">
                    <a:moveTo>
                      <a:pt x="118" y="84"/>
                    </a:moveTo>
                    <a:cubicBezTo>
                      <a:pt x="105" y="76"/>
                      <a:pt x="92" y="69"/>
                      <a:pt x="80" y="63"/>
                    </a:cubicBezTo>
                    <a:cubicBezTo>
                      <a:pt x="56" y="49"/>
                      <a:pt x="32" y="36"/>
                      <a:pt x="8" y="23"/>
                    </a:cubicBezTo>
                    <a:cubicBezTo>
                      <a:pt x="5" y="21"/>
                      <a:pt x="2" y="19"/>
                      <a:pt x="2" y="14"/>
                    </a:cubicBezTo>
                    <a:cubicBezTo>
                      <a:pt x="2" y="9"/>
                      <a:pt x="1" y="5"/>
                      <a:pt x="0" y="0"/>
                    </a:cubicBezTo>
                    <a:cubicBezTo>
                      <a:pt x="7" y="3"/>
                      <a:pt x="13" y="6"/>
                      <a:pt x="18" y="9"/>
                    </a:cubicBezTo>
                    <a:cubicBezTo>
                      <a:pt x="48" y="25"/>
                      <a:pt x="77" y="40"/>
                      <a:pt x="107" y="56"/>
                    </a:cubicBezTo>
                    <a:cubicBezTo>
                      <a:pt x="108" y="56"/>
                      <a:pt x="110" y="57"/>
                      <a:pt x="111" y="59"/>
                    </a:cubicBezTo>
                    <a:cubicBezTo>
                      <a:pt x="113" y="67"/>
                      <a:pt x="115" y="75"/>
                      <a:pt x="118" y="8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3" name="Google Shape;3963;p37"/>
              <p:cNvSpPr/>
              <p:nvPr/>
            </p:nvSpPr>
            <p:spPr>
              <a:xfrm>
                <a:off x="7063024" y="8033874"/>
                <a:ext cx="163054" cy="89417"/>
              </a:xfrm>
              <a:custGeom>
                <a:rect b="b" l="l" r="r" t="t"/>
                <a:pathLst>
                  <a:path extrusionOk="0" h="57" w="101">
                    <a:moveTo>
                      <a:pt x="101" y="57"/>
                    </a:moveTo>
                    <a:cubicBezTo>
                      <a:pt x="67" y="43"/>
                      <a:pt x="33" y="29"/>
                      <a:pt x="0" y="15"/>
                    </a:cubicBezTo>
                    <a:cubicBezTo>
                      <a:pt x="0" y="14"/>
                      <a:pt x="0" y="14"/>
                      <a:pt x="0" y="14"/>
                    </a:cubicBezTo>
                    <a:cubicBezTo>
                      <a:pt x="11" y="11"/>
                      <a:pt x="22" y="8"/>
                      <a:pt x="34" y="5"/>
                    </a:cubicBezTo>
                    <a:cubicBezTo>
                      <a:pt x="40" y="3"/>
                      <a:pt x="46" y="1"/>
                      <a:pt x="52" y="0"/>
                    </a:cubicBezTo>
                    <a:cubicBezTo>
                      <a:pt x="54" y="0"/>
                      <a:pt x="57" y="0"/>
                      <a:pt x="58" y="1"/>
                    </a:cubicBezTo>
                    <a:cubicBezTo>
                      <a:pt x="71" y="19"/>
                      <a:pt x="85" y="36"/>
                      <a:pt x="99" y="53"/>
                    </a:cubicBezTo>
                    <a:cubicBezTo>
                      <a:pt x="99" y="54"/>
                      <a:pt x="100" y="55"/>
                      <a:pt x="101" y="5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4" name="Google Shape;3964;p37"/>
              <p:cNvSpPr/>
              <p:nvPr/>
            </p:nvSpPr>
            <p:spPr>
              <a:xfrm>
                <a:off x="7173480" y="8023355"/>
                <a:ext cx="126234" cy="131495"/>
              </a:xfrm>
              <a:custGeom>
                <a:rect b="b" l="l" r="r" t="t"/>
                <a:pathLst>
                  <a:path extrusionOk="0" h="86" w="81">
                    <a:moveTo>
                      <a:pt x="80" y="86"/>
                    </a:moveTo>
                    <a:cubicBezTo>
                      <a:pt x="70" y="82"/>
                      <a:pt x="59" y="77"/>
                      <a:pt x="48" y="73"/>
                    </a:cubicBezTo>
                    <a:cubicBezTo>
                      <a:pt x="47" y="72"/>
                      <a:pt x="46" y="71"/>
                      <a:pt x="45" y="70"/>
                    </a:cubicBezTo>
                    <a:cubicBezTo>
                      <a:pt x="30" y="49"/>
                      <a:pt x="15" y="28"/>
                      <a:pt x="0" y="6"/>
                    </a:cubicBezTo>
                    <a:cubicBezTo>
                      <a:pt x="0" y="6"/>
                      <a:pt x="0" y="5"/>
                      <a:pt x="0" y="4"/>
                    </a:cubicBezTo>
                    <a:cubicBezTo>
                      <a:pt x="5" y="3"/>
                      <a:pt x="10" y="2"/>
                      <a:pt x="15" y="1"/>
                    </a:cubicBezTo>
                    <a:cubicBezTo>
                      <a:pt x="16" y="0"/>
                      <a:pt x="18" y="2"/>
                      <a:pt x="19" y="3"/>
                    </a:cubicBezTo>
                    <a:cubicBezTo>
                      <a:pt x="37" y="27"/>
                      <a:pt x="55" y="51"/>
                      <a:pt x="73" y="75"/>
                    </a:cubicBezTo>
                    <a:cubicBezTo>
                      <a:pt x="76" y="79"/>
                      <a:pt x="78" y="82"/>
                      <a:pt x="81" y="85"/>
                    </a:cubicBezTo>
                    <a:lnTo>
                      <a:pt x="80" y="8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5" name="Google Shape;3965;p37"/>
              <p:cNvSpPr/>
              <p:nvPr/>
            </p:nvSpPr>
            <p:spPr>
              <a:xfrm>
                <a:off x="7252374" y="8139069"/>
                <a:ext cx="131495" cy="126234"/>
              </a:xfrm>
              <a:custGeom>
                <a:rect b="b" l="l" r="r" t="t"/>
                <a:pathLst>
                  <a:path extrusionOk="0" h="77" w="82">
                    <a:moveTo>
                      <a:pt x="0" y="0"/>
                    </a:moveTo>
                    <a:cubicBezTo>
                      <a:pt x="11" y="5"/>
                      <a:pt x="21" y="9"/>
                      <a:pt x="31" y="13"/>
                    </a:cubicBezTo>
                    <a:cubicBezTo>
                      <a:pt x="34" y="15"/>
                      <a:pt x="36" y="16"/>
                      <a:pt x="38" y="19"/>
                    </a:cubicBezTo>
                    <a:cubicBezTo>
                      <a:pt x="52" y="37"/>
                      <a:pt x="66" y="55"/>
                      <a:pt x="79" y="73"/>
                    </a:cubicBezTo>
                    <a:cubicBezTo>
                      <a:pt x="80" y="74"/>
                      <a:pt x="81" y="75"/>
                      <a:pt x="82" y="77"/>
                    </a:cubicBezTo>
                    <a:cubicBezTo>
                      <a:pt x="76" y="74"/>
                      <a:pt x="70" y="72"/>
                      <a:pt x="65" y="70"/>
                    </a:cubicBezTo>
                    <a:cubicBezTo>
                      <a:pt x="62" y="69"/>
                      <a:pt x="59" y="67"/>
                      <a:pt x="56" y="66"/>
                    </a:cubicBezTo>
                    <a:cubicBezTo>
                      <a:pt x="46" y="63"/>
                      <a:pt x="38" y="57"/>
                      <a:pt x="32" y="48"/>
                    </a:cubicBezTo>
                    <a:cubicBezTo>
                      <a:pt x="23" y="32"/>
                      <a:pt x="11" y="18"/>
                      <a:pt x="1" y="3"/>
                    </a:cubicBezTo>
                    <a:cubicBezTo>
                      <a:pt x="1" y="2"/>
                      <a:pt x="1" y="2"/>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6" name="Google Shape;3966;p37"/>
              <p:cNvSpPr/>
              <p:nvPr/>
            </p:nvSpPr>
            <p:spPr>
              <a:xfrm>
                <a:off x="7115621" y="8154847"/>
                <a:ext cx="289288" cy="136753"/>
              </a:xfrm>
              <a:custGeom>
                <a:rect b="b" l="l" r="r" t="t"/>
                <a:pathLst>
                  <a:path extrusionOk="0" h="86" w="183">
                    <a:moveTo>
                      <a:pt x="0" y="0"/>
                    </a:moveTo>
                    <a:cubicBezTo>
                      <a:pt x="10" y="4"/>
                      <a:pt x="19" y="8"/>
                      <a:pt x="29" y="12"/>
                    </a:cubicBezTo>
                    <a:cubicBezTo>
                      <a:pt x="65" y="27"/>
                      <a:pt x="101" y="42"/>
                      <a:pt x="138" y="58"/>
                    </a:cubicBezTo>
                    <a:cubicBezTo>
                      <a:pt x="149" y="62"/>
                      <a:pt x="160" y="67"/>
                      <a:pt x="172" y="72"/>
                    </a:cubicBezTo>
                    <a:cubicBezTo>
                      <a:pt x="173" y="72"/>
                      <a:pt x="174" y="73"/>
                      <a:pt x="175" y="74"/>
                    </a:cubicBezTo>
                    <a:cubicBezTo>
                      <a:pt x="178" y="78"/>
                      <a:pt x="181" y="82"/>
                      <a:pt x="183" y="86"/>
                    </a:cubicBezTo>
                    <a:cubicBezTo>
                      <a:pt x="175" y="83"/>
                      <a:pt x="167" y="80"/>
                      <a:pt x="159" y="76"/>
                    </a:cubicBezTo>
                    <a:cubicBezTo>
                      <a:pt x="110" y="55"/>
                      <a:pt x="61" y="34"/>
                      <a:pt x="12" y="14"/>
                    </a:cubicBezTo>
                    <a:cubicBezTo>
                      <a:pt x="5" y="11"/>
                      <a:pt x="3" y="6"/>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7" name="Google Shape;3967;p37"/>
              <p:cNvSpPr/>
              <p:nvPr/>
            </p:nvSpPr>
            <p:spPr>
              <a:xfrm>
                <a:off x="6952571" y="8091730"/>
                <a:ext cx="110456" cy="78898"/>
              </a:xfrm>
              <a:custGeom>
                <a:rect b="b" l="l" r="r" t="t"/>
                <a:pathLst>
                  <a:path extrusionOk="0" h="53" w="70">
                    <a:moveTo>
                      <a:pt x="17" y="53"/>
                    </a:moveTo>
                    <a:cubicBezTo>
                      <a:pt x="11" y="39"/>
                      <a:pt x="6" y="26"/>
                      <a:pt x="0" y="13"/>
                    </a:cubicBezTo>
                    <a:cubicBezTo>
                      <a:pt x="24" y="9"/>
                      <a:pt x="47" y="4"/>
                      <a:pt x="70" y="0"/>
                    </a:cubicBezTo>
                    <a:cubicBezTo>
                      <a:pt x="70" y="1"/>
                      <a:pt x="70" y="1"/>
                      <a:pt x="70" y="1"/>
                    </a:cubicBezTo>
                    <a:cubicBezTo>
                      <a:pt x="53" y="18"/>
                      <a:pt x="35" y="35"/>
                      <a:pt x="17" y="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8" name="Google Shape;3968;p37"/>
              <p:cNvSpPr/>
              <p:nvPr/>
            </p:nvSpPr>
            <p:spPr>
              <a:xfrm>
                <a:off x="7157699" y="8028613"/>
                <a:ext cx="78898" cy="105195"/>
              </a:xfrm>
              <a:custGeom>
                <a:rect b="b" l="l" r="r" t="t"/>
                <a:pathLst>
                  <a:path extrusionOk="0" h="65" w="50">
                    <a:moveTo>
                      <a:pt x="49" y="65"/>
                    </a:moveTo>
                    <a:cubicBezTo>
                      <a:pt x="33" y="44"/>
                      <a:pt x="16" y="23"/>
                      <a:pt x="0" y="3"/>
                    </a:cubicBezTo>
                    <a:cubicBezTo>
                      <a:pt x="6" y="0"/>
                      <a:pt x="6" y="0"/>
                      <a:pt x="9" y="5"/>
                    </a:cubicBezTo>
                    <a:cubicBezTo>
                      <a:pt x="23" y="24"/>
                      <a:pt x="36" y="43"/>
                      <a:pt x="49" y="62"/>
                    </a:cubicBezTo>
                    <a:cubicBezTo>
                      <a:pt x="50" y="63"/>
                      <a:pt x="50" y="63"/>
                      <a:pt x="50" y="64"/>
                    </a:cubicBezTo>
                    <a:cubicBezTo>
                      <a:pt x="50" y="64"/>
                      <a:pt x="49" y="64"/>
                      <a:pt x="49" y="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9" name="Google Shape;3969;p37"/>
              <p:cNvSpPr/>
              <p:nvPr/>
            </p:nvSpPr>
            <p:spPr>
              <a:xfrm>
                <a:off x="6547568" y="7897121"/>
                <a:ext cx="294546" cy="126234"/>
              </a:xfrm>
              <a:custGeom>
                <a:rect b="b" l="l" r="r" t="t"/>
                <a:pathLst>
                  <a:path extrusionOk="0" h="81" w="188">
                    <a:moveTo>
                      <a:pt x="94" y="81"/>
                    </a:moveTo>
                    <a:cubicBezTo>
                      <a:pt x="64" y="81"/>
                      <a:pt x="35" y="81"/>
                      <a:pt x="6" y="81"/>
                    </a:cubicBezTo>
                    <a:cubicBezTo>
                      <a:pt x="4" y="81"/>
                      <a:pt x="2" y="80"/>
                      <a:pt x="0" y="80"/>
                    </a:cubicBezTo>
                    <a:cubicBezTo>
                      <a:pt x="1" y="78"/>
                      <a:pt x="1" y="75"/>
                      <a:pt x="3" y="74"/>
                    </a:cubicBezTo>
                    <a:cubicBezTo>
                      <a:pt x="19" y="50"/>
                      <a:pt x="36" y="27"/>
                      <a:pt x="53" y="4"/>
                    </a:cubicBezTo>
                    <a:cubicBezTo>
                      <a:pt x="55" y="1"/>
                      <a:pt x="57" y="0"/>
                      <a:pt x="61" y="2"/>
                    </a:cubicBezTo>
                    <a:cubicBezTo>
                      <a:pt x="82" y="15"/>
                      <a:pt x="103" y="27"/>
                      <a:pt x="124" y="39"/>
                    </a:cubicBezTo>
                    <a:cubicBezTo>
                      <a:pt x="144" y="51"/>
                      <a:pt x="164" y="62"/>
                      <a:pt x="183" y="74"/>
                    </a:cubicBezTo>
                    <a:cubicBezTo>
                      <a:pt x="184" y="74"/>
                      <a:pt x="185" y="75"/>
                      <a:pt x="186" y="75"/>
                    </a:cubicBezTo>
                    <a:cubicBezTo>
                      <a:pt x="187" y="76"/>
                      <a:pt x="188" y="78"/>
                      <a:pt x="187" y="79"/>
                    </a:cubicBezTo>
                    <a:cubicBezTo>
                      <a:pt x="187" y="80"/>
                      <a:pt x="185" y="81"/>
                      <a:pt x="184" y="81"/>
                    </a:cubicBezTo>
                    <a:cubicBezTo>
                      <a:pt x="179" y="81"/>
                      <a:pt x="173" y="81"/>
                      <a:pt x="168" y="81"/>
                    </a:cubicBezTo>
                    <a:cubicBezTo>
                      <a:pt x="143" y="81"/>
                      <a:pt x="118" y="81"/>
                      <a:pt x="94" y="81"/>
                    </a:cubicBezTo>
                    <a:close/>
                    <a:moveTo>
                      <a:pt x="26" y="51"/>
                    </a:moveTo>
                    <a:cubicBezTo>
                      <a:pt x="52" y="45"/>
                      <a:pt x="77" y="40"/>
                      <a:pt x="103" y="34"/>
                    </a:cubicBezTo>
                    <a:cubicBezTo>
                      <a:pt x="88" y="25"/>
                      <a:pt x="73" y="16"/>
                      <a:pt x="58" y="7"/>
                    </a:cubicBezTo>
                    <a:cubicBezTo>
                      <a:pt x="48" y="22"/>
                      <a:pt x="37" y="36"/>
                      <a:pt x="26" y="51"/>
                    </a:cubicBezTo>
                    <a:close/>
                    <a:moveTo>
                      <a:pt x="86" y="67"/>
                    </a:moveTo>
                    <a:cubicBezTo>
                      <a:pt x="111" y="67"/>
                      <a:pt x="135" y="67"/>
                      <a:pt x="160" y="67"/>
                    </a:cubicBezTo>
                    <a:cubicBezTo>
                      <a:pt x="154" y="64"/>
                      <a:pt x="149" y="61"/>
                      <a:pt x="145" y="58"/>
                    </a:cubicBezTo>
                    <a:cubicBezTo>
                      <a:pt x="135" y="52"/>
                      <a:pt x="125" y="47"/>
                      <a:pt x="115" y="41"/>
                    </a:cubicBezTo>
                    <a:cubicBezTo>
                      <a:pt x="114" y="41"/>
                      <a:pt x="112" y="41"/>
                      <a:pt x="111" y="42"/>
                    </a:cubicBezTo>
                    <a:cubicBezTo>
                      <a:pt x="103" y="50"/>
                      <a:pt x="94" y="58"/>
                      <a:pt x="86" y="67"/>
                    </a:cubicBezTo>
                    <a:close/>
                    <a:moveTo>
                      <a:pt x="76" y="68"/>
                    </a:moveTo>
                    <a:cubicBezTo>
                      <a:pt x="76" y="68"/>
                      <a:pt x="77" y="67"/>
                      <a:pt x="77" y="67"/>
                    </a:cubicBezTo>
                    <a:cubicBezTo>
                      <a:pt x="74" y="61"/>
                      <a:pt x="71" y="55"/>
                      <a:pt x="68" y="48"/>
                    </a:cubicBezTo>
                    <a:cubicBezTo>
                      <a:pt x="65" y="48"/>
                      <a:pt x="63" y="49"/>
                      <a:pt x="64" y="54"/>
                    </a:cubicBezTo>
                    <a:cubicBezTo>
                      <a:pt x="65" y="56"/>
                      <a:pt x="65" y="59"/>
                      <a:pt x="66" y="62"/>
                    </a:cubicBezTo>
                    <a:cubicBezTo>
                      <a:pt x="66" y="65"/>
                      <a:pt x="66" y="67"/>
                      <a:pt x="63" y="68"/>
                    </a:cubicBezTo>
                    <a:cubicBezTo>
                      <a:pt x="59" y="70"/>
                      <a:pt x="56" y="72"/>
                      <a:pt x="52" y="74"/>
                    </a:cubicBezTo>
                    <a:cubicBezTo>
                      <a:pt x="53" y="75"/>
                      <a:pt x="53" y="76"/>
                      <a:pt x="53" y="76"/>
                    </a:cubicBezTo>
                    <a:cubicBezTo>
                      <a:pt x="58" y="74"/>
                      <a:pt x="62" y="72"/>
                      <a:pt x="67" y="70"/>
                    </a:cubicBezTo>
                    <a:cubicBezTo>
                      <a:pt x="67" y="74"/>
                      <a:pt x="68" y="77"/>
                      <a:pt x="74" y="75"/>
                    </a:cubicBezTo>
                    <a:cubicBezTo>
                      <a:pt x="73" y="71"/>
                      <a:pt x="73" y="68"/>
                      <a:pt x="73" y="65"/>
                    </a:cubicBezTo>
                    <a:cubicBezTo>
                      <a:pt x="73" y="65"/>
                      <a:pt x="73" y="64"/>
                      <a:pt x="74" y="64"/>
                    </a:cubicBezTo>
                    <a:cubicBezTo>
                      <a:pt x="74" y="65"/>
                      <a:pt x="75" y="67"/>
                      <a:pt x="76" y="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0" name="Google Shape;3970;p37"/>
              <p:cNvSpPr/>
              <p:nvPr/>
            </p:nvSpPr>
            <p:spPr>
              <a:xfrm>
                <a:off x="6347698" y="7976015"/>
                <a:ext cx="136753" cy="94675"/>
              </a:xfrm>
              <a:custGeom>
                <a:rect b="b" l="l" r="r" t="t"/>
                <a:pathLst>
                  <a:path extrusionOk="0" h="59" w="87">
                    <a:moveTo>
                      <a:pt x="43" y="58"/>
                    </a:moveTo>
                    <a:cubicBezTo>
                      <a:pt x="31" y="58"/>
                      <a:pt x="18" y="58"/>
                      <a:pt x="6" y="59"/>
                    </a:cubicBezTo>
                    <a:cubicBezTo>
                      <a:pt x="1" y="59"/>
                      <a:pt x="0" y="57"/>
                      <a:pt x="0" y="53"/>
                    </a:cubicBezTo>
                    <a:cubicBezTo>
                      <a:pt x="0" y="22"/>
                      <a:pt x="35" y="0"/>
                      <a:pt x="63" y="15"/>
                    </a:cubicBezTo>
                    <a:cubicBezTo>
                      <a:pt x="78" y="23"/>
                      <a:pt x="86" y="35"/>
                      <a:pt x="87" y="52"/>
                    </a:cubicBezTo>
                    <a:cubicBezTo>
                      <a:pt x="87" y="57"/>
                      <a:pt x="85" y="59"/>
                      <a:pt x="81" y="59"/>
                    </a:cubicBezTo>
                    <a:cubicBezTo>
                      <a:pt x="68" y="58"/>
                      <a:pt x="56" y="58"/>
                      <a:pt x="43" y="58"/>
                    </a:cubicBezTo>
                    <a:close/>
                    <a:moveTo>
                      <a:pt x="15" y="30"/>
                    </a:moveTo>
                    <a:cubicBezTo>
                      <a:pt x="30" y="27"/>
                      <a:pt x="44" y="24"/>
                      <a:pt x="59" y="20"/>
                    </a:cubicBezTo>
                    <a:cubicBezTo>
                      <a:pt x="47" y="12"/>
                      <a:pt x="24" y="17"/>
                      <a:pt x="15" y="30"/>
                    </a:cubicBezTo>
                    <a:close/>
                    <a:moveTo>
                      <a:pt x="7" y="49"/>
                    </a:moveTo>
                    <a:cubicBezTo>
                      <a:pt x="6" y="50"/>
                      <a:pt x="6" y="50"/>
                      <a:pt x="6" y="51"/>
                    </a:cubicBezTo>
                    <a:cubicBezTo>
                      <a:pt x="8" y="51"/>
                      <a:pt x="10" y="51"/>
                      <a:pt x="11" y="51"/>
                    </a:cubicBezTo>
                    <a:cubicBezTo>
                      <a:pt x="22" y="51"/>
                      <a:pt x="34" y="51"/>
                      <a:pt x="45" y="51"/>
                    </a:cubicBezTo>
                    <a:cubicBezTo>
                      <a:pt x="51" y="52"/>
                      <a:pt x="55" y="50"/>
                      <a:pt x="57" y="45"/>
                    </a:cubicBezTo>
                    <a:cubicBezTo>
                      <a:pt x="58" y="43"/>
                      <a:pt x="59" y="40"/>
                      <a:pt x="60" y="37"/>
                    </a:cubicBezTo>
                    <a:cubicBezTo>
                      <a:pt x="61" y="37"/>
                      <a:pt x="62" y="37"/>
                      <a:pt x="63" y="37"/>
                    </a:cubicBezTo>
                    <a:cubicBezTo>
                      <a:pt x="61" y="34"/>
                      <a:pt x="59" y="31"/>
                      <a:pt x="57" y="27"/>
                    </a:cubicBezTo>
                    <a:cubicBezTo>
                      <a:pt x="56" y="27"/>
                      <a:pt x="54" y="28"/>
                      <a:pt x="52" y="28"/>
                    </a:cubicBezTo>
                    <a:cubicBezTo>
                      <a:pt x="52" y="35"/>
                      <a:pt x="52" y="42"/>
                      <a:pt x="52" y="49"/>
                    </a:cubicBezTo>
                    <a:cubicBezTo>
                      <a:pt x="37" y="49"/>
                      <a:pt x="22" y="49"/>
                      <a:pt x="7" y="49"/>
                    </a:cubicBezTo>
                    <a:close/>
                    <a:moveTo>
                      <a:pt x="76" y="33"/>
                    </a:moveTo>
                    <a:cubicBezTo>
                      <a:pt x="75" y="33"/>
                      <a:pt x="74" y="33"/>
                      <a:pt x="74" y="33"/>
                    </a:cubicBezTo>
                    <a:cubicBezTo>
                      <a:pt x="69" y="39"/>
                      <a:pt x="64" y="45"/>
                      <a:pt x="59" y="52"/>
                    </a:cubicBezTo>
                    <a:cubicBezTo>
                      <a:pt x="67" y="52"/>
                      <a:pt x="74" y="52"/>
                      <a:pt x="82" y="52"/>
                    </a:cubicBezTo>
                    <a:cubicBezTo>
                      <a:pt x="80" y="45"/>
                      <a:pt x="78" y="39"/>
                      <a:pt x="76"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1" name="Google Shape;3971;p37"/>
              <p:cNvSpPr/>
              <p:nvPr/>
            </p:nvSpPr>
            <p:spPr>
              <a:xfrm>
                <a:off x="6584388" y="7907640"/>
                <a:ext cx="126234" cy="68378"/>
              </a:xfrm>
              <a:custGeom>
                <a:rect b="b" l="l" r="r" t="t"/>
                <a:pathLst>
                  <a:path extrusionOk="0" h="44" w="77">
                    <a:moveTo>
                      <a:pt x="0" y="44"/>
                    </a:moveTo>
                    <a:cubicBezTo>
                      <a:pt x="11" y="29"/>
                      <a:pt x="22" y="15"/>
                      <a:pt x="32" y="0"/>
                    </a:cubicBezTo>
                    <a:cubicBezTo>
                      <a:pt x="47" y="9"/>
                      <a:pt x="62" y="18"/>
                      <a:pt x="77" y="27"/>
                    </a:cubicBezTo>
                    <a:cubicBezTo>
                      <a:pt x="51" y="33"/>
                      <a:pt x="26" y="38"/>
                      <a:pt x="0" y="4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2" name="Google Shape;3972;p37"/>
              <p:cNvSpPr/>
              <p:nvPr/>
            </p:nvSpPr>
            <p:spPr>
              <a:xfrm>
                <a:off x="6679064" y="7960238"/>
                <a:ext cx="120976" cy="42078"/>
              </a:xfrm>
              <a:custGeom>
                <a:rect b="b" l="l" r="r" t="t"/>
                <a:pathLst>
                  <a:path extrusionOk="0" h="26" w="74">
                    <a:moveTo>
                      <a:pt x="0" y="26"/>
                    </a:moveTo>
                    <a:cubicBezTo>
                      <a:pt x="8" y="17"/>
                      <a:pt x="17" y="9"/>
                      <a:pt x="25" y="1"/>
                    </a:cubicBezTo>
                    <a:cubicBezTo>
                      <a:pt x="26" y="0"/>
                      <a:pt x="28" y="0"/>
                      <a:pt x="29" y="0"/>
                    </a:cubicBezTo>
                    <a:cubicBezTo>
                      <a:pt x="39" y="6"/>
                      <a:pt x="49" y="11"/>
                      <a:pt x="59" y="17"/>
                    </a:cubicBezTo>
                    <a:cubicBezTo>
                      <a:pt x="63" y="20"/>
                      <a:pt x="68" y="23"/>
                      <a:pt x="74" y="26"/>
                    </a:cubicBezTo>
                    <a:cubicBezTo>
                      <a:pt x="49" y="26"/>
                      <a:pt x="25" y="26"/>
                      <a:pt x="0" y="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3" name="Google Shape;3973;p37"/>
              <p:cNvSpPr/>
              <p:nvPr/>
            </p:nvSpPr>
            <p:spPr>
              <a:xfrm>
                <a:off x="6626466" y="7976015"/>
                <a:ext cx="42078" cy="42078"/>
              </a:xfrm>
              <a:custGeom>
                <a:rect b="b" l="l" r="r" t="t"/>
                <a:pathLst>
                  <a:path extrusionOk="0" h="29" w="25">
                    <a:moveTo>
                      <a:pt x="24" y="20"/>
                    </a:moveTo>
                    <a:cubicBezTo>
                      <a:pt x="23" y="19"/>
                      <a:pt x="22" y="17"/>
                      <a:pt x="22" y="16"/>
                    </a:cubicBezTo>
                    <a:cubicBezTo>
                      <a:pt x="21" y="16"/>
                      <a:pt x="21" y="17"/>
                      <a:pt x="21" y="17"/>
                    </a:cubicBezTo>
                    <a:cubicBezTo>
                      <a:pt x="21" y="20"/>
                      <a:pt x="21" y="23"/>
                      <a:pt x="22" y="27"/>
                    </a:cubicBezTo>
                    <a:cubicBezTo>
                      <a:pt x="16" y="29"/>
                      <a:pt x="15" y="26"/>
                      <a:pt x="15" y="22"/>
                    </a:cubicBezTo>
                    <a:cubicBezTo>
                      <a:pt x="10" y="24"/>
                      <a:pt x="6" y="26"/>
                      <a:pt x="1" y="28"/>
                    </a:cubicBezTo>
                    <a:cubicBezTo>
                      <a:pt x="1" y="28"/>
                      <a:pt x="1" y="27"/>
                      <a:pt x="0" y="26"/>
                    </a:cubicBezTo>
                    <a:cubicBezTo>
                      <a:pt x="4" y="24"/>
                      <a:pt x="7" y="22"/>
                      <a:pt x="11" y="20"/>
                    </a:cubicBezTo>
                    <a:cubicBezTo>
                      <a:pt x="14" y="19"/>
                      <a:pt x="14" y="17"/>
                      <a:pt x="14" y="14"/>
                    </a:cubicBezTo>
                    <a:cubicBezTo>
                      <a:pt x="13" y="11"/>
                      <a:pt x="13" y="8"/>
                      <a:pt x="12" y="6"/>
                    </a:cubicBezTo>
                    <a:cubicBezTo>
                      <a:pt x="11" y="1"/>
                      <a:pt x="13" y="0"/>
                      <a:pt x="16" y="0"/>
                    </a:cubicBezTo>
                    <a:cubicBezTo>
                      <a:pt x="19" y="7"/>
                      <a:pt x="22" y="13"/>
                      <a:pt x="25" y="19"/>
                    </a:cubicBezTo>
                    <a:cubicBezTo>
                      <a:pt x="25" y="19"/>
                      <a:pt x="24" y="20"/>
                      <a:pt x="24" y="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4" name="Google Shape;3974;p37"/>
              <p:cNvSpPr/>
              <p:nvPr/>
            </p:nvSpPr>
            <p:spPr>
              <a:xfrm>
                <a:off x="6373999" y="7997054"/>
                <a:ext cx="68378" cy="26300"/>
              </a:xfrm>
              <a:custGeom>
                <a:rect b="b" l="l" r="r" t="t"/>
                <a:pathLst>
                  <a:path extrusionOk="0" h="18" w="44">
                    <a:moveTo>
                      <a:pt x="0" y="18"/>
                    </a:moveTo>
                    <a:cubicBezTo>
                      <a:pt x="9" y="5"/>
                      <a:pt x="32" y="0"/>
                      <a:pt x="44" y="8"/>
                    </a:cubicBezTo>
                    <a:cubicBezTo>
                      <a:pt x="29" y="12"/>
                      <a:pt x="15" y="15"/>
                      <a:pt x="0" y="1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5" name="Google Shape;3975;p37"/>
              <p:cNvSpPr/>
              <p:nvPr/>
            </p:nvSpPr>
            <p:spPr>
              <a:xfrm>
                <a:off x="6358218" y="8023355"/>
                <a:ext cx="89417" cy="36820"/>
              </a:xfrm>
              <a:custGeom>
                <a:rect b="b" l="l" r="r" t="t"/>
                <a:pathLst>
                  <a:path extrusionOk="0" h="25" w="57">
                    <a:moveTo>
                      <a:pt x="1" y="22"/>
                    </a:moveTo>
                    <a:cubicBezTo>
                      <a:pt x="16" y="22"/>
                      <a:pt x="31" y="22"/>
                      <a:pt x="46" y="22"/>
                    </a:cubicBezTo>
                    <a:cubicBezTo>
                      <a:pt x="46" y="15"/>
                      <a:pt x="46" y="8"/>
                      <a:pt x="46" y="1"/>
                    </a:cubicBezTo>
                    <a:cubicBezTo>
                      <a:pt x="48" y="1"/>
                      <a:pt x="50" y="0"/>
                      <a:pt x="51" y="0"/>
                    </a:cubicBezTo>
                    <a:cubicBezTo>
                      <a:pt x="53" y="4"/>
                      <a:pt x="55" y="7"/>
                      <a:pt x="57" y="10"/>
                    </a:cubicBezTo>
                    <a:cubicBezTo>
                      <a:pt x="56" y="10"/>
                      <a:pt x="55" y="10"/>
                      <a:pt x="54" y="10"/>
                    </a:cubicBezTo>
                    <a:cubicBezTo>
                      <a:pt x="53" y="13"/>
                      <a:pt x="52" y="16"/>
                      <a:pt x="51" y="18"/>
                    </a:cubicBezTo>
                    <a:cubicBezTo>
                      <a:pt x="49" y="23"/>
                      <a:pt x="45" y="25"/>
                      <a:pt x="39" y="24"/>
                    </a:cubicBezTo>
                    <a:cubicBezTo>
                      <a:pt x="28" y="24"/>
                      <a:pt x="16" y="24"/>
                      <a:pt x="5" y="24"/>
                    </a:cubicBezTo>
                    <a:cubicBezTo>
                      <a:pt x="4" y="24"/>
                      <a:pt x="2" y="24"/>
                      <a:pt x="0" y="24"/>
                    </a:cubicBezTo>
                    <a:cubicBezTo>
                      <a:pt x="0" y="23"/>
                      <a:pt x="0" y="23"/>
                      <a:pt x="1" y="2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6" name="Google Shape;3976;p37"/>
              <p:cNvSpPr/>
              <p:nvPr/>
            </p:nvSpPr>
            <p:spPr>
              <a:xfrm>
                <a:off x="6442374" y="8028613"/>
                <a:ext cx="36820" cy="31558"/>
              </a:xfrm>
              <a:custGeom>
                <a:rect b="b" l="l" r="r" t="t"/>
                <a:pathLst>
                  <a:path extrusionOk="0" h="19" w="23">
                    <a:moveTo>
                      <a:pt x="17" y="0"/>
                    </a:moveTo>
                    <a:cubicBezTo>
                      <a:pt x="19" y="6"/>
                      <a:pt x="21" y="12"/>
                      <a:pt x="23" y="19"/>
                    </a:cubicBezTo>
                    <a:cubicBezTo>
                      <a:pt x="15" y="19"/>
                      <a:pt x="8" y="19"/>
                      <a:pt x="0" y="19"/>
                    </a:cubicBezTo>
                    <a:cubicBezTo>
                      <a:pt x="5" y="12"/>
                      <a:pt x="10" y="6"/>
                      <a:pt x="15" y="0"/>
                    </a:cubicBezTo>
                    <a:cubicBezTo>
                      <a:pt x="15" y="0"/>
                      <a:pt x="16" y="0"/>
                      <a:pt x="17"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3977" name="Google Shape;3977;p37"/>
          <p:cNvGrpSpPr/>
          <p:nvPr/>
        </p:nvGrpSpPr>
        <p:grpSpPr>
          <a:xfrm>
            <a:off x="6443676" y="979756"/>
            <a:ext cx="1562146" cy="2067082"/>
            <a:chOff x="1550810" y="5998351"/>
            <a:chExt cx="1562146" cy="2067082"/>
          </a:xfrm>
        </p:grpSpPr>
        <p:sp>
          <p:nvSpPr>
            <p:cNvPr id="3978" name="Google Shape;3978;p37"/>
            <p:cNvSpPr/>
            <p:nvPr/>
          </p:nvSpPr>
          <p:spPr>
            <a:xfrm>
              <a:off x="1550810" y="5998351"/>
              <a:ext cx="1562146" cy="2067082"/>
            </a:xfrm>
            <a:custGeom>
              <a:rect b="b" l="l" r="r" t="t"/>
              <a:pathLst>
                <a:path extrusionOk="0" h="1305" w="987">
                  <a:moveTo>
                    <a:pt x="187" y="1305"/>
                  </a:moveTo>
                  <a:cubicBezTo>
                    <a:pt x="192" y="1291"/>
                    <a:pt x="196" y="1276"/>
                    <a:pt x="200" y="1262"/>
                  </a:cubicBezTo>
                  <a:cubicBezTo>
                    <a:pt x="201" y="1258"/>
                    <a:pt x="201" y="1254"/>
                    <a:pt x="201" y="1250"/>
                  </a:cubicBezTo>
                  <a:cubicBezTo>
                    <a:pt x="200" y="1233"/>
                    <a:pt x="203" y="1215"/>
                    <a:pt x="208" y="1198"/>
                  </a:cubicBezTo>
                  <a:cubicBezTo>
                    <a:pt x="213" y="1183"/>
                    <a:pt x="217" y="1167"/>
                    <a:pt x="222" y="1152"/>
                  </a:cubicBezTo>
                  <a:cubicBezTo>
                    <a:pt x="226" y="1139"/>
                    <a:pt x="229" y="1126"/>
                    <a:pt x="233" y="1114"/>
                  </a:cubicBezTo>
                  <a:cubicBezTo>
                    <a:pt x="233" y="1113"/>
                    <a:pt x="233" y="1112"/>
                    <a:pt x="234" y="1112"/>
                  </a:cubicBezTo>
                  <a:cubicBezTo>
                    <a:pt x="240" y="1104"/>
                    <a:pt x="241" y="1095"/>
                    <a:pt x="243" y="1086"/>
                  </a:cubicBezTo>
                  <a:cubicBezTo>
                    <a:pt x="244" y="1080"/>
                    <a:pt x="248" y="1076"/>
                    <a:pt x="251" y="1071"/>
                  </a:cubicBezTo>
                  <a:cubicBezTo>
                    <a:pt x="253" y="1067"/>
                    <a:pt x="256" y="1064"/>
                    <a:pt x="258" y="1061"/>
                  </a:cubicBezTo>
                  <a:cubicBezTo>
                    <a:pt x="258" y="1060"/>
                    <a:pt x="258" y="1060"/>
                    <a:pt x="257" y="1059"/>
                  </a:cubicBezTo>
                  <a:cubicBezTo>
                    <a:pt x="249" y="1062"/>
                    <a:pt x="241" y="1064"/>
                    <a:pt x="233" y="1067"/>
                  </a:cubicBezTo>
                  <a:cubicBezTo>
                    <a:pt x="220" y="1072"/>
                    <a:pt x="207" y="1077"/>
                    <a:pt x="195" y="1083"/>
                  </a:cubicBezTo>
                  <a:cubicBezTo>
                    <a:pt x="168" y="1093"/>
                    <a:pt x="141" y="1104"/>
                    <a:pt x="114" y="1115"/>
                  </a:cubicBezTo>
                  <a:cubicBezTo>
                    <a:pt x="105" y="1119"/>
                    <a:pt x="96" y="1123"/>
                    <a:pt x="87" y="1126"/>
                  </a:cubicBezTo>
                  <a:cubicBezTo>
                    <a:pt x="85" y="1127"/>
                    <a:pt x="82" y="1127"/>
                    <a:pt x="81" y="1126"/>
                  </a:cubicBezTo>
                  <a:cubicBezTo>
                    <a:pt x="65" y="1111"/>
                    <a:pt x="49" y="1095"/>
                    <a:pt x="42" y="1075"/>
                  </a:cubicBezTo>
                  <a:cubicBezTo>
                    <a:pt x="37" y="1062"/>
                    <a:pt x="35" y="1049"/>
                    <a:pt x="33" y="1036"/>
                  </a:cubicBezTo>
                  <a:cubicBezTo>
                    <a:pt x="32" y="1031"/>
                    <a:pt x="31" y="1028"/>
                    <a:pt x="26" y="1028"/>
                  </a:cubicBezTo>
                  <a:cubicBezTo>
                    <a:pt x="20" y="1027"/>
                    <a:pt x="17" y="1023"/>
                    <a:pt x="15" y="1018"/>
                  </a:cubicBezTo>
                  <a:cubicBezTo>
                    <a:pt x="7" y="1000"/>
                    <a:pt x="1" y="982"/>
                    <a:pt x="1" y="962"/>
                  </a:cubicBezTo>
                  <a:cubicBezTo>
                    <a:pt x="0" y="952"/>
                    <a:pt x="4" y="945"/>
                    <a:pt x="13" y="942"/>
                  </a:cubicBezTo>
                  <a:cubicBezTo>
                    <a:pt x="31" y="935"/>
                    <a:pt x="49" y="928"/>
                    <a:pt x="66" y="922"/>
                  </a:cubicBezTo>
                  <a:cubicBezTo>
                    <a:pt x="97" y="911"/>
                    <a:pt x="127" y="900"/>
                    <a:pt x="159" y="888"/>
                  </a:cubicBezTo>
                  <a:cubicBezTo>
                    <a:pt x="156" y="880"/>
                    <a:pt x="153" y="872"/>
                    <a:pt x="151" y="864"/>
                  </a:cubicBezTo>
                  <a:cubicBezTo>
                    <a:pt x="149" y="854"/>
                    <a:pt x="149" y="844"/>
                    <a:pt x="149" y="833"/>
                  </a:cubicBezTo>
                  <a:cubicBezTo>
                    <a:pt x="148" y="830"/>
                    <a:pt x="152" y="826"/>
                    <a:pt x="153" y="823"/>
                  </a:cubicBezTo>
                  <a:cubicBezTo>
                    <a:pt x="155" y="813"/>
                    <a:pt x="156" y="803"/>
                    <a:pt x="158" y="793"/>
                  </a:cubicBezTo>
                  <a:cubicBezTo>
                    <a:pt x="161" y="778"/>
                    <a:pt x="165" y="763"/>
                    <a:pt x="168" y="748"/>
                  </a:cubicBezTo>
                  <a:cubicBezTo>
                    <a:pt x="170" y="738"/>
                    <a:pt x="171" y="727"/>
                    <a:pt x="172" y="716"/>
                  </a:cubicBezTo>
                  <a:cubicBezTo>
                    <a:pt x="174" y="702"/>
                    <a:pt x="176" y="689"/>
                    <a:pt x="178" y="675"/>
                  </a:cubicBezTo>
                  <a:cubicBezTo>
                    <a:pt x="178" y="672"/>
                    <a:pt x="180" y="669"/>
                    <a:pt x="181" y="666"/>
                  </a:cubicBezTo>
                  <a:cubicBezTo>
                    <a:pt x="184" y="661"/>
                    <a:pt x="187" y="656"/>
                    <a:pt x="189" y="650"/>
                  </a:cubicBezTo>
                  <a:cubicBezTo>
                    <a:pt x="191" y="644"/>
                    <a:pt x="193" y="638"/>
                    <a:pt x="195" y="632"/>
                  </a:cubicBezTo>
                  <a:cubicBezTo>
                    <a:pt x="196" y="624"/>
                    <a:pt x="198" y="615"/>
                    <a:pt x="198" y="607"/>
                  </a:cubicBezTo>
                  <a:cubicBezTo>
                    <a:pt x="198" y="589"/>
                    <a:pt x="200" y="572"/>
                    <a:pt x="205" y="556"/>
                  </a:cubicBezTo>
                  <a:cubicBezTo>
                    <a:pt x="208" y="547"/>
                    <a:pt x="210" y="537"/>
                    <a:pt x="213" y="528"/>
                  </a:cubicBezTo>
                  <a:cubicBezTo>
                    <a:pt x="219" y="507"/>
                    <a:pt x="230" y="487"/>
                    <a:pt x="245" y="470"/>
                  </a:cubicBezTo>
                  <a:cubicBezTo>
                    <a:pt x="252" y="463"/>
                    <a:pt x="261" y="458"/>
                    <a:pt x="271" y="455"/>
                  </a:cubicBezTo>
                  <a:cubicBezTo>
                    <a:pt x="289" y="448"/>
                    <a:pt x="308" y="440"/>
                    <a:pt x="326" y="433"/>
                  </a:cubicBezTo>
                  <a:cubicBezTo>
                    <a:pt x="340" y="428"/>
                    <a:pt x="354" y="422"/>
                    <a:pt x="369" y="417"/>
                  </a:cubicBezTo>
                  <a:cubicBezTo>
                    <a:pt x="375" y="414"/>
                    <a:pt x="382" y="412"/>
                    <a:pt x="387" y="408"/>
                  </a:cubicBezTo>
                  <a:cubicBezTo>
                    <a:pt x="391" y="405"/>
                    <a:pt x="394" y="400"/>
                    <a:pt x="397" y="395"/>
                  </a:cubicBezTo>
                  <a:cubicBezTo>
                    <a:pt x="401" y="389"/>
                    <a:pt x="404" y="383"/>
                    <a:pt x="407" y="377"/>
                  </a:cubicBezTo>
                  <a:cubicBezTo>
                    <a:pt x="410" y="373"/>
                    <a:pt x="413" y="368"/>
                    <a:pt x="417" y="365"/>
                  </a:cubicBezTo>
                  <a:cubicBezTo>
                    <a:pt x="424" y="359"/>
                    <a:pt x="425" y="351"/>
                    <a:pt x="418" y="344"/>
                  </a:cubicBezTo>
                  <a:cubicBezTo>
                    <a:pt x="415" y="341"/>
                    <a:pt x="411" y="340"/>
                    <a:pt x="408" y="338"/>
                  </a:cubicBezTo>
                  <a:cubicBezTo>
                    <a:pt x="388" y="330"/>
                    <a:pt x="379" y="313"/>
                    <a:pt x="371" y="295"/>
                  </a:cubicBezTo>
                  <a:cubicBezTo>
                    <a:pt x="370" y="293"/>
                    <a:pt x="372" y="291"/>
                    <a:pt x="373" y="289"/>
                  </a:cubicBezTo>
                  <a:cubicBezTo>
                    <a:pt x="374" y="288"/>
                    <a:pt x="375" y="288"/>
                    <a:pt x="376" y="287"/>
                  </a:cubicBezTo>
                  <a:cubicBezTo>
                    <a:pt x="377" y="286"/>
                    <a:pt x="378" y="285"/>
                    <a:pt x="377" y="285"/>
                  </a:cubicBezTo>
                  <a:cubicBezTo>
                    <a:pt x="373" y="279"/>
                    <a:pt x="382" y="275"/>
                    <a:pt x="379" y="269"/>
                  </a:cubicBezTo>
                  <a:cubicBezTo>
                    <a:pt x="374" y="259"/>
                    <a:pt x="374" y="259"/>
                    <a:pt x="363" y="261"/>
                  </a:cubicBezTo>
                  <a:cubicBezTo>
                    <a:pt x="359" y="261"/>
                    <a:pt x="354" y="260"/>
                    <a:pt x="350" y="258"/>
                  </a:cubicBezTo>
                  <a:cubicBezTo>
                    <a:pt x="346" y="256"/>
                    <a:pt x="345" y="246"/>
                    <a:pt x="351" y="244"/>
                  </a:cubicBezTo>
                  <a:cubicBezTo>
                    <a:pt x="356" y="243"/>
                    <a:pt x="356" y="240"/>
                    <a:pt x="354" y="236"/>
                  </a:cubicBezTo>
                  <a:cubicBezTo>
                    <a:pt x="352" y="231"/>
                    <a:pt x="352" y="225"/>
                    <a:pt x="351" y="220"/>
                  </a:cubicBezTo>
                  <a:cubicBezTo>
                    <a:pt x="349" y="212"/>
                    <a:pt x="347" y="205"/>
                    <a:pt x="345" y="197"/>
                  </a:cubicBezTo>
                  <a:cubicBezTo>
                    <a:pt x="340" y="180"/>
                    <a:pt x="335" y="163"/>
                    <a:pt x="335" y="145"/>
                  </a:cubicBezTo>
                  <a:cubicBezTo>
                    <a:pt x="333" y="119"/>
                    <a:pt x="342" y="95"/>
                    <a:pt x="356" y="74"/>
                  </a:cubicBezTo>
                  <a:cubicBezTo>
                    <a:pt x="371" y="50"/>
                    <a:pt x="394" y="35"/>
                    <a:pt x="420" y="24"/>
                  </a:cubicBezTo>
                  <a:cubicBezTo>
                    <a:pt x="439" y="16"/>
                    <a:pt x="458" y="11"/>
                    <a:pt x="478" y="6"/>
                  </a:cubicBezTo>
                  <a:cubicBezTo>
                    <a:pt x="505" y="0"/>
                    <a:pt x="532" y="0"/>
                    <a:pt x="559" y="5"/>
                  </a:cubicBezTo>
                  <a:cubicBezTo>
                    <a:pt x="564" y="5"/>
                    <a:pt x="569" y="8"/>
                    <a:pt x="573" y="12"/>
                  </a:cubicBezTo>
                  <a:cubicBezTo>
                    <a:pt x="585" y="24"/>
                    <a:pt x="597" y="36"/>
                    <a:pt x="608" y="49"/>
                  </a:cubicBezTo>
                  <a:cubicBezTo>
                    <a:pt x="617" y="60"/>
                    <a:pt x="624" y="74"/>
                    <a:pt x="631" y="87"/>
                  </a:cubicBezTo>
                  <a:cubicBezTo>
                    <a:pt x="640" y="104"/>
                    <a:pt x="647" y="122"/>
                    <a:pt x="655" y="139"/>
                  </a:cubicBezTo>
                  <a:cubicBezTo>
                    <a:pt x="656" y="141"/>
                    <a:pt x="659" y="143"/>
                    <a:pt x="661" y="143"/>
                  </a:cubicBezTo>
                  <a:cubicBezTo>
                    <a:pt x="677" y="147"/>
                    <a:pt x="694" y="151"/>
                    <a:pt x="710" y="154"/>
                  </a:cubicBezTo>
                  <a:cubicBezTo>
                    <a:pt x="712" y="155"/>
                    <a:pt x="714" y="156"/>
                    <a:pt x="716" y="158"/>
                  </a:cubicBezTo>
                  <a:cubicBezTo>
                    <a:pt x="716" y="158"/>
                    <a:pt x="716" y="159"/>
                    <a:pt x="715" y="159"/>
                  </a:cubicBezTo>
                  <a:cubicBezTo>
                    <a:pt x="710" y="159"/>
                    <a:pt x="705" y="159"/>
                    <a:pt x="700" y="159"/>
                  </a:cubicBezTo>
                  <a:cubicBezTo>
                    <a:pt x="684" y="160"/>
                    <a:pt x="668" y="161"/>
                    <a:pt x="652" y="162"/>
                  </a:cubicBezTo>
                  <a:cubicBezTo>
                    <a:pt x="647" y="162"/>
                    <a:pt x="644" y="169"/>
                    <a:pt x="645" y="173"/>
                  </a:cubicBezTo>
                  <a:cubicBezTo>
                    <a:pt x="649" y="186"/>
                    <a:pt x="653" y="200"/>
                    <a:pt x="656" y="214"/>
                  </a:cubicBezTo>
                  <a:cubicBezTo>
                    <a:pt x="658" y="222"/>
                    <a:pt x="659" y="231"/>
                    <a:pt x="659" y="239"/>
                  </a:cubicBezTo>
                  <a:cubicBezTo>
                    <a:pt x="660" y="242"/>
                    <a:pt x="656" y="244"/>
                    <a:pt x="653" y="247"/>
                  </a:cubicBezTo>
                  <a:cubicBezTo>
                    <a:pt x="658" y="256"/>
                    <a:pt x="664" y="263"/>
                    <a:pt x="670" y="272"/>
                  </a:cubicBezTo>
                  <a:cubicBezTo>
                    <a:pt x="674" y="279"/>
                    <a:pt x="679" y="286"/>
                    <a:pt x="682" y="293"/>
                  </a:cubicBezTo>
                  <a:cubicBezTo>
                    <a:pt x="685" y="301"/>
                    <a:pt x="680" y="308"/>
                    <a:pt x="672" y="309"/>
                  </a:cubicBezTo>
                  <a:cubicBezTo>
                    <a:pt x="668" y="310"/>
                    <a:pt x="665" y="310"/>
                    <a:pt x="661" y="310"/>
                  </a:cubicBezTo>
                  <a:cubicBezTo>
                    <a:pt x="661" y="315"/>
                    <a:pt x="661" y="319"/>
                    <a:pt x="662" y="324"/>
                  </a:cubicBezTo>
                  <a:cubicBezTo>
                    <a:pt x="662" y="326"/>
                    <a:pt x="662" y="329"/>
                    <a:pt x="662" y="331"/>
                  </a:cubicBezTo>
                  <a:cubicBezTo>
                    <a:pt x="660" y="336"/>
                    <a:pt x="660" y="340"/>
                    <a:pt x="666" y="344"/>
                  </a:cubicBezTo>
                  <a:cubicBezTo>
                    <a:pt x="668" y="346"/>
                    <a:pt x="668" y="353"/>
                    <a:pt x="667" y="355"/>
                  </a:cubicBezTo>
                  <a:cubicBezTo>
                    <a:pt x="661" y="365"/>
                    <a:pt x="663" y="373"/>
                    <a:pt x="668" y="381"/>
                  </a:cubicBezTo>
                  <a:cubicBezTo>
                    <a:pt x="675" y="392"/>
                    <a:pt x="668" y="403"/>
                    <a:pt x="660" y="408"/>
                  </a:cubicBezTo>
                  <a:cubicBezTo>
                    <a:pt x="650" y="414"/>
                    <a:pt x="641" y="420"/>
                    <a:pt x="631" y="426"/>
                  </a:cubicBezTo>
                  <a:cubicBezTo>
                    <a:pt x="620" y="434"/>
                    <a:pt x="610" y="441"/>
                    <a:pt x="599" y="449"/>
                  </a:cubicBezTo>
                  <a:cubicBezTo>
                    <a:pt x="597" y="450"/>
                    <a:pt x="595" y="452"/>
                    <a:pt x="593" y="453"/>
                  </a:cubicBezTo>
                  <a:cubicBezTo>
                    <a:pt x="592" y="447"/>
                    <a:pt x="592" y="441"/>
                    <a:pt x="590" y="435"/>
                  </a:cubicBezTo>
                  <a:cubicBezTo>
                    <a:pt x="585" y="423"/>
                    <a:pt x="575" y="416"/>
                    <a:pt x="565" y="410"/>
                  </a:cubicBezTo>
                  <a:cubicBezTo>
                    <a:pt x="547" y="399"/>
                    <a:pt x="528" y="390"/>
                    <a:pt x="507" y="383"/>
                  </a:cubicBezTo>
                  <a:cubicBezTo>
                    <a:pt x="482" y="374"/>
                    <a:pt x="456" y="369"/>
                    <a:pt x="429" y="367"/>
                  </a:cubicBezTo>
                  <a:cubicBezTo>
                    <a:pt x="439" y="370"/>
                    <a:pt x="450" y="372"/>
                    <a:pt x="460" y="375"/>
                  </a:cubicBezTo>
                  <a:cubicBezTo>
                    <a:pt x="487" y="383"/>
                    <a:pt x="513" y="390"/>
                    <a:pt x="535" y="407"/>
                  </a:cubicBezTo>
                  <a:cubicBezTo>
                    <a:pt x="545" y="413"/>
                    <a:pt x="553" y="421"/>
                    <a:pt x="562" y="428"/>
                  </a:cubicBezTo>
                  <a:cubicBezTo>
                    <a:pt x="572" y="437"/>
                    <a:pt x="583" y="446"/>
                    <a:pt x="592" y="456"/>
                  </a:cubicBezTo>
                  <a:cubicBezTo>
                    <a:pt x="601" y="466"/>
                    <a:pt x="608" y="477"/>
                    <a:pt x="616" y="488"/>
                  </a:cubicBezTo>
                  <a:cubicBezTo>
                    <a:pt x="622" y="496"/>
                    <a:pt x="627" y="505"/>
                    <a:pt x="633" y="513"/>
                  </a:cubicBezTo>
                  <a:cubicBezTo>
                    <a:pt x="639" y="521"/>
                    <a:pt x="645" y="528"/>
                    <a:pt x="651" y="535"/>
                  </a:cubicBezTo>
                  <a:cubicBezTo>
                    <a:pt x="655" y="542"/>
                    <a:pt x="659" y="549"/>
                    <a:pt x="663" y="556"/>
                  </a:cubicBezTo>
                  <a:cubicBezTo>
                    <a:pt x="667" y="565"/>
                    <a:pt x="671" y="573"/>
                    <a:pt x="674" y="582"/>
                  </a:cubicBezTo>
                  <a:cubicBezTo>
                    <a:pt x="677" y="590"/>
                    <a:pt x="679" y="598"/>
                    <a:pt x="681" y="606"/>
                  </a:cubicBezTo>
                  <a:cubicBezTo>
                    <a:pt x="684" y="617"/>
                    <a:pt x="686" y="627"/>
                    <a:pt x="689" y="638"/>
                  </a:cubicBezTo>
                  <a:cubicBezTo>
                    <a:pt x="693" y="653"/>
                    <a:pt x="697" y="668"/>
                    <a:pt x="701" y="684"/>
                  </a:cubicBezTo>
                  <a:cubicBezTo>
                    <a:pt x="702" y="687"/>
                    <a:pt x="703" y="689"/>
                    <a:pt x="704" y="693"/>
                  </a:cubicBezTo>
                  <a:cubicBezTo>
                    <a:pt x="715" y="689"/>
                    <a:pt x="727" y="685"/>
                    <a:pt x="738" y="681"/>
                  </a:cubicBezTo>
                  <a:cubicBezTo>
                    <a:pt x="773" y="669"/>
                    <a:pt x="809" y="656"/>
                    <a:pt x="844" y="643"/>
                  </a:cubicBezTo>
                  <a:cubicBezTo>
                    <a:pt x="870" y="633"/>
                    <a:pt x="897" y="623"/>
                    <a:pt x="924" y="614"/>
                  </a:cubicBezTo>
                  <a:cubicBezTo>
                    <a:pt x="935" y="610"/>
                    <a:pt x="940" y="612"/>
                    <a:pt x="948" y="622"/>
                  </a:cubicBezTo>
                  <a:cubicBezTo>
                    <a:pt x="957" y="635"/>
                    <a:pt x="963" y="650"/>
                    <a:pt x="967" y="665"/>
                  </a:cubicBezTo>
                  <a:cubicBezTo>
                    <a:pt x="969" y="671"/>
                    <a:pt x="969" y="676"/>
                    <a:pt x="965" y="681"/>
                  </a:cubicBezTo>
                  <a:cubicBezTo>
                    <a:pt x="964" y="682"/>
                    <a:pt x="964" y="687"/>
                    <a:pt x="965" y="688"/>
                  </a:cubicBezTo>
                  <a:cubicBezTo>
                    <a:pt x="985" y="712"/>
                    <a:pt x="987" y="740"/>
                    <a:pt x="986" y="769"/>
                  </a:cubicBezTo>
                  <a:cubicBezTo>
                    <a:pt x="985" y="784"/>
                    <a:pt x="987" y="780"/>
                    <a:pt x="974" y="785"/>
                  </a:cubicBezTo>
                  <a:cubicBezTo>
                    <a:pt x="939" y="797"/>
                    <a:pt x="904" y="809"/>
                    <a:pt x="868" y="821"/>
                  </a:cubicBezTo>
                  <a:cubicBezTo>
                    <a:pt x="866" y="822"/>
                    <a:pt x="864" y="823"/>
                    <a:pt x="861" y="825"/>
                  </a:cubicBezTo>
                  <a:cubicBezTo>
                    <a:pt x="866" y="831"/>
                    <a:pt x="870" y="836"/>
                    <a:pt x="875" y="842"/>
                  </a:cubicBezTo>
                  <a:cubicBezTo>
                    <a:pt x="891" y="861"/>
                    <a:pt x="907" y="881"/>
                    <a:pt x="923" y="901"/>
                  </a:cubicBezTo>
                  <a:cubicBezTo>
                    <a:pt x="934" y="914"/>
                    <a:pt x="945" y="927"/>
                    <a:pt x="955" y="941"/>
                  </a:cubicBezTo>
                  <a:cubicBezTo>
                    <a:pt x="963" y="951"/>
                    <a:pt x="962" y="956"/>
                    <a:pt x="954" y="965"/>
                  </a:cubicBezTo>
                  <a:cubicBezTo>
                    <a:pt x="938" y="983"/>
                    <a:pt x="922" y="1001"/>
                    <a:pt x="906" y="1018"/>
                  </a:cubicBezTo>
                  <a:cubicBezTo>
                    <a:pt x="903" y="1022"/>
                    <a:pt x="900" y="1025"/>
                    <a:pt x="896" y="1030"/>
                  </a:cubicBezTo>
                  <a:cubicBezTo>
                    <a:pt x="903" y="1036"/>
                    <a:pt x="910" y="1042"/>
                    <a:pt x="917" y="1048"/>
                  </a:cubicBezTo>
                  <a:cubicBezTo>
                    <a:pt x="921" y="1051"/>
                    <a:pt x="925" y="1054"/>
                    <a:pt x="922" y="1059"/>
                  </a:cubicBezTo>
                  <a:cubicBezTo>
                    <a:pt x="921" y="1062"/>
                    <a:pt x="917" y="1065"/>
                    <a:pt x="913" y="1066"/>
                  </a:cubicBezTo>
                  <a:cubicBezTo>
                    <a:pt x="909" y="1067"/>
                    <a:pt x="903" y="1067"/>
                    <a:pt x="898" y="1067"/>
                  </a:cubicBezTo>
                  <a:cubicBezTo>
                    <a:pt x="898" y="1071"/>
                    <a:pt x="899" y="1074"/>
                    <a:pt x="900" y="1077"/>
                  </a:cubicBezTo>
                  <a:cubicBezTo>
                    <a:pt x="902" y="1084"/>
                    <a:pt x="901" y="1090"/>
                    <a:pt x="897" y="1096"/>
                  </a:cubicBezTo>
                  <a:cubicBezTo>
                    <a:pt x="894" y="1101"/>
                    <a:pt x="892" y="1107"/>
                    <a:pt x="890" y="1113"/>
                  </a:cubicBezTo>
                  <a:cubicBezTo>
                    <a:pt x="886" y="1125"/>
                    <a:pt x="879" y="1134"/>
                    <a:pt x="869" y="1140"/>
                  </a:cubicBezTo>
                  <a:cubicBezTo>
                    <a:pt x="861" y="1145"/>
                    <a:pt x="854" y="1150"/>
                    <a:pt x="847" y="1155"/>
                  </a:cubicBezTo>
                  <a:cubicBezTo>
                    <a:pt x="835" y="1163"/>
                    <a:pt x="822" y="1163"/>
                    <a:pt x="808" y="1160"/>
                  </a:cubicBezTo>
                  <a:cubicBezTo>
                    <a:pt x="798" y="1157"/>
                    <a:pt x="789" y="1158"/>
                    <a:pt x="780" y="1162"/>
                  </a:cubicBezTo>
                  <a:cubicBezTo>
                    <a:pt x="776" y="1164"/>
                    <a:pt x="772" y="1170"/>
                    <a:pt x="768" y="1174"/>
                  </a:cubicBezTo>
                  <a:cubicBezTo>
                    <a:pt x="742" y="1204"/>
                    <a:pt x="716" y="1234"/>
                    <a:pt x="688" y="1264"/>
                  </a:cubicBezTo>
                  <a:cubicBezTo>
                    <a:pt x="680" y="1273"/>
                    <a:pt x="677" y="1282"/>
                    <a:pt x="678" y="1293"/>
                  </a:cubicBezTo>
                  <a:cubicBezTo>
                    <a:pt x="679" y="1297"/>
                    <a:pt x="678" y="1301"/>
                    <a:pt x="678" y="1305"/>
                  </a:cubicBezTo>
                  <a:cubicBezTo>
                    <a:pt x="514" y="1305"/>
                    <a:pt x="351" y="1305"/>
                    <a:pt x="187" y="1305"/>
                  </a:cubicBezTo>
                  <a:close/>
                  <a:moveTo>
                    <a:pt x="903" y="900"/>
                  </a:moveTo>
                  <a:cubicBezTo>
                    <a:pt x="900" y="904"/>
                    <a:pt x="898" y="907"/>
                    <a:pt x="895" y="910"/>
                  </a:cubicBezTo>
                  <a:cubicBezTo>
                    <a:pt x="890" y="915"/>
                    <a:pt x="887" y="915"/>
                    <a:pt x="883" y="910"/>
                  </a:cubicBezTo>
                  <a:cubicBezTo>
                    <a:pt x="879" y="905"/>
                    <a:pt x="875" y="901"/>
                    <a:pt x="871" y="896"/>
                  </a:cubicBezTo>
                  <a:cubicBezTo>
                    <a:pt x="864" y="888"/>
                    <a:pt x="857" y="879"/>
                    <a:pt x="850" y="871"/>
                  </a:cubicBezTo>
                  <a:cubicBezTo>
                    <a:pt x="839" y="858"/>
                    <a:pt x="830" y="846"/>
                    <a:pt x="819" y="834"/>
                  </a:cubicBezTo>
                  <a:cubicBezTo>
                    <a:pt x="815" y="829"/>
                    <a:pt x="815" y="824"/>
                    <a:pt x="821" y="820"/>
                  </a:cubicBezTo>
                  <a:cubicBezTo>
                    <a:pt x="823" y="818"/>
                    <a:pt x="825" y="817"/>
                    <a:pt x="827" y="816"/>
                  </a:cubicBezTo>
                  <a:cubicBezTo>
                    <a:pt x="829" y="814"/>
                    <a:pt x="830" y="812"/>
                    <a:pt x="828" y="809"/>
                  </a:cubicBezTo>
                  <a:cubicBezTo>
                    <a:pt x="815" y="793"/>
                    <a:pt x="803" y="777"/>
                    <a:pt x="791" y="762"/>
                  </a:cubicBezTo>
                  <a:cubicBezTo>
                    <a:pt x="786" y="757"/>
                    <a:pt x="786" y="757"/>
                    <a:pt x="781" y="762"/>
                  </a:cubicBezTo>
                  <a:cubicBezTo>
                    <a:pt x="770" y="774"/>
                    <a:pt x="760" y="786"/>
                    <a:pt x="749" y="799"/>
                  </a:cubicBezTo>
                  <a:cubicBezTo>
                    <a:pt x="735" y="815"/>
                    <a:pt x="721" y="831"/>
                    <a:pt x="707" y="847"/>
                  </a:cubicBezTo>
                  <a:cubicBezTo>
                    <a:pt x="699" y="856"/>
                    <a:pt x="691" y="865"/>
                    <a:pt x="682" y="874"/>
                  </a:cubicBezTo>
                  <a:cubicBezTo>
                    <a:pt x="678" y="877"/>
                    <a:pt x="678" y="881"/>
                    <a:pt x="680" y="886"/>
                  </a:cubicBezTo>
                  <a:cubicBezTo>
                    <a:pt x="683" y="892"/>
                    <a:pt x="685" y="899"/>
                    <a:pt x="687" y="906"/>
                  </a:cubicBezTo>
                  <a:cubicBezTo>
                    <a:pt x="694" y="922"/>
                    <a:pt x="702" y="937"/>
                    <a:pt x="714" y="950"/>
                  </a:cubicBezTo>
                  <a:cubicBezTo>
                    <a:pt x="718" y="956"/>
                    <a:pt x="722" y="962"/>
                    <a:pt x="727" y="968"/>
                  </a:cubicBezTo>
                  <a:cubicBezTo>
                    <a:pt x="727" y="969"/>
                    <a:pt x="728" y="970"/>
                    <a:pt x="729" y="971"/>
                  </a:cubicBezTo>
                  <a:cubicBezTo>
                    <a:pt x="736" y="976"/>
                    <a:pt x="744" y="980"/>
                    <a:pt x="753" y="980"/>
                  </a:cubicBezTo>
                  <a:cubicBezTo>
                    <a:pt x="757" y="980"/>
                    <a:pt x="762" y="982"/>
                    <a:pt x="764" y="985"/>
                  </a:cubicBezTo>
                  <a:cubicBezTo>
                    <a:pt x="768" y="991"/>
                    <a:pt x="772" y="996"/>
                    <a:pt x="780" y="996"/>
                  </a:cubicBezTo>
                  <a:cubicBezTo>
                    <a:pt x="781" y="996"/>
                    <a:pt x="782" y="996"/>
                    <a:pt x="782" y="997"/>
                  </a:cubicBezTo>
                  <a:cubicBezTo>
                    <a:pt x="789" y="1005"/>
                    <a:pt x="798" y="1004"/>
                    <a:pt x="807" y="1005"/>
                  </a:cubicBezTo>
                  <a:cubicBezTo>
                    <a:pt x="809" y="1005"/>
                    <a:pt x="811" y="1005"/>
                    <a:pt x="812" y="1006"/>
                  </a:cubicBezTo>
                  <a:cubicBezTo>
                    <a:pt x="832" y="1012"/>
                    <a:pt x="852" y="1017"/>
                    <a:pt x="872" y="1023"/>
                  </a:cubicBezTo>
                  <a:cubicBezTo>
                    <a:pt x="888" y="1028"/>
                    <a:pt x="888" y="1027"/>
                    <a:pt x="894" y="1016"/>
                  </a:cubicBezTo>
                  <a:cubicBezTo>
                    <a:pt x="895" y="1015"/>
                    <a:pt x="897" y="1014"/>
                    <a:pt x="898" y="1012"/>
                  </a:cubicBezTo>
                  <a:cubicBezTo>
                    <a:pt x="913" y="996"/>
                    <a:pt x="928" y="979"/>
                    <a:pt x="944" y="963"/>
                  </a:cubicBezTo>
                  <a:cubicBezTo>
                    <a:pt x="947" y="959"/>
                    <a:pt x="948" y="955"/>
                    <a:pt x="944" y="951"/>
                  </a:cubicBezTo>
                  <a:cubicBezTo>
                    <a:pt x="931" y="935"/>
                    <a:pt x="918" y="918"/>
                    <a:pt x="903" y="900"/>
                  </a:cubicBezTo>
                  <a:close/>
                  <a:moveTo>
                    <a:pt x="764" y="1166"/>
                  </a:moveTo>
                  <a:cubicBezTo>
                    <a:pt x="764" y="1165"/>
                    <a:pt x="764" y="1164"/>
                    <a:pt x="763" y="1164"/>
                  </a:cubicBezTo>
                  <a:cubicBezTo>
                    <a:pt x="762" y="1164"/>
                    <a:pt x="760" y="1164"/>
                    <a:pt x="758" y="1165"/>
                  </a:cubicBezTo>
                  <a:cubicBezTo>
                    <a:pt x="752" y="1166"/>
                    <a:pt x="747" y="1165"/>
                    <a:pt x="743" y="1159"/>
                  </a:cubicBezTo>
                  <a:cubicBezTo>
                    <a:pt x="740" y="1155"/>
                    <a:pt x="736" y="1151"/>
                    <a:pt x="732" y="1148"/>
                  </a:cubicBezTo>
                  <a:cubicBezTo>
                    <a:pt x="729" y="1145"/>
                    <a:pt x="725" y="1142"/>
                    <a:pt x="721" y="1141"/>
                  </a:cubicBezTo>
                  <a:cubicBezTo>
                    <a:pt x="716" y="1141"/>
                    <a:pt x="713" y="1138"/>
                    <a:pt x="709" y="1135"/>
                  </a:cubicBezTo>
                  <a:cubicBezTo>
                    <a:pt x="705" y="1131"/>
                    <a:pt x="699" y="1128"/>
                    <a:pt x="694" y="1126"/>
                  </a:cubicBezTo>
                  <a:cubicBezTo>
                    <a:pt x="689" y="1125"/>
                    <a:pt x="685" y="1123"/>
                    <a:pt x="683" y="1119"/>
                  </a:cubicBezTo>
                  <a:cubicBezTo>
                    <a:pt x="680" y="1115"/>
                    <a:pt x="677" y="1113"/>
                    <a:pt x="673" y="1112"/>
                  </a:cubicBezTo>
                  <a:cubicBezTo>
                    <a:pt x="664" y="1110"/>
                    <a:pt x="656" y="1108"/>
                    <a:pt x="647" y="1105"/>
                  </a:cubicBezTo>
                  <a:cubicBezTo>
                    <a:pt x="644" y="1104"/>
                    <a:pt x="642" y="1103"/>
                    <a:pt x="639" y="1101"/>
                  </a:cubicBezTo>
                  <a:cubicBezTo>
                    <a:pt x="624" y="1089"/>
                    <a:pt x="610" y="1078"/>
                    <a:pt x="592" y="1071"/>
                  </a:cubicBezTo>
                  <a:cubicBezTo>
                    <a:pt x="578" y="1065"/>
                    <a:pt x="567" y="1053"/>
                    <a:pt x="563" y="1037"/>
                  </a:cubicBezTo>
                  <a:cubicBezTo>
                    <a:pt x="561" y="1031"/>
                    <a:pt x="549" y="1028"/>
                    <a:pt x="545" y="1032"/>
                  </a:cubicBezTo>
                  <a:cubicBezTo>
                    <a:pt x="536" y="1040"/>
                    <a:pt x="528" y="1050"/>
                    <a:pt x="519" y="1059"/>
                  </a:cubicBezTo>
                  <a:cubicBezTo>
                    <a:pt x="575" y="1125"/>
                    <a:pt x="631" y="1191"/>
                    <a:pt x="687" y="1256"/>
                  </a:cubicBezTo>
                  <a:cubicBezTo>
                    <a:pt x="713" y="1226"/>
                    <a:pt x="739" y="1196"/>
                    <a:pt x="764" y="1166"/>
                  </a:cubicBezTo>
                  <a:close/>
                  <a:moveTo>
                    <a:pt x="832" y="815"/>
                  </a:moveTo>
                  <a:cubicBezTo>
                    <a:pt x="829" y="817"/>
                    <a:pt x="827" y="819"/>
                    <a:pt x="825" y="820"/>
                  </a:cubicBezTo>
                  <a:cubicBezTo>
                    <a:pt x="818" y="826"/>
                    <a:pt x="818" y="828"/>
                    <a:pt x="824" y="834"/>
                  </a:cubicBezTo>
                  <a:cubicBezTo>
                    <a:pt x="830" y="841"/>
                    <a:pt x="836" y="848"/>
                    <a:pt x="842" y="855"/>
                  </a:cubicBezTo>
                  <a:cubicBezTo>
                    <a:pt x="856" y="873"/>
                    <a:pt x="870" y="890"/>
                    <a:pt x="885" y="908"/>
                  </a:cubicBezTo>
                  <a:cubicBezTo>
                    <a:pt x="887" y="911"/>
                    <a:pt x="891" y="911"/>
                    <a:pt x="894" y="908"/>
                  </a:cubicBezTo>
                  <a:cubicBezTo>
                    <a:pt x="896" y="905"/>
                    <a:pt x="898" y="902"/>
                    <a:pt x="901" y="898"/>
                  </a:cubicBezTo>
                  <a:cubicBezTo>
                    <a:pt x="878" y="870"/>
                    <a:pt x="855" y="843"/>
                    <a:pt x="832" y="815"/>
                  </a:cubicBezTo>
                  <a:close/>
                  <a:moveTo>
                    <a:pt x="824" y="1151"/>
                  </a:moveTo>
                  <a:cubicBezTo>
                    <a:pt x="825" y="1151"/>
                    <a:pt x="825" y="1152"/>
                    <a:pt x="826" y="1152"/>
                  </a:cubicBezTo>
                  <a:cubicBezTo>
                    <a:pt x="834" y="1145"/>
                    <a:pt x="843" y="1138"/>
                    <a:pt x="851" y="1130"/>
                  </a:cubicBezTo>
                  <a:cubicBezTo>
                    <a:pt x="863" y="1120"/>
                    <a:pt x="870" y="1108"/>
                    <a:pt x="874" y="1094"/>
                  </a:cubicBezTo>
                  <a:cubicBezTo>
                    <a:pt x="880" y="1072"/>
                    <a:pt x="881" y="1051"/>
                    <a:pt x="874" y="1030"/>
                  </a:cubicBezTo>
                  <a:cubicBezTo>
                    <a:pt x="872" y="1025"/>
                    <a:pt x="869" y="1024"/>
                    <a:pt x="865" y="1024"/>
                  </a:cubicBezTo>
                  <a:cubicBezTo>
                    <a:pt x="881" y="1076"/>
                    <a:pt x="868" y="1118"/>
                    <a:pt x="824" y="11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9" name="Google Shape;3979;p37"/>
            <p:cNvSpPr/>
            <p:nvPr/>
          </p:nvSpPr>
          <p:spPr>
            <a:xfrm>
              <a:off x="2623798" y="7197573"/>
              <a:ext cx="426041" cy="431299"/>
            </a:xfrm>
            <a:custGeom>
              <a:rect b="b" l="l" r="r" t="t"/>
              <a:pathLst>
                <a:path extrusionOk="0" h="271" w="270">
                  <a:moveTo>
                    <a:pt x="225" y="143"/>
                  </a:moveTo>
                  <a:cubicBezTo>
                    <a:pt x="240" y="161"/>
                    <a:pt x="253" y="178"/>
                    <a:pt x="266" y="194"/>
                  </a:cubicBezTo>
                  <a:cubicBezTo>
                    <a:pt x="270" y="198"/>
                    <a:pt x="269" y="202"/>
                    <a:pt x="266" y="206"/>
                  </a:cubicBezTo>
                  <a:cubicBezTo>
                    <a:pt x="250" y="222"/>
                    <a:pt x="235" y="239"/>
                    <a:pt x="220" y="255"/>
                  </a:cubicBezTo>
                  <a:cubicBezTo>
                    <a:pt x="219" y="257"/>
                    <a:pt x="217" y="258"/>
                    <a:pt x="216" y="259"/>
                  </a:cubicBezTo>
                  <a:cubicBezTo>
                    <a:pt x="210" y="270"/>
                    <a:pt x="210" y="271"/>
                    <a:pt x="194" y="266"/>
                  </a:cubicBezTo>
                  <a:cubicBezTo>
                    <a:pt x="174" y="260"/>
                    <a:pt x="154" y="255"/>
                    <a:pt x="134" y="249"/>
                  </a:cubicBezTo>
                  <a:cubicBezTo>
                    <a:pt x="133" y="248"/>
                    <a:pt x="131" y="248"/>
                    <a:pt x="129" y="248"/>
                  </a:cubicBezTo>
                  <a:cubicBezTo>
                    <a:pt x="120" y="247"/>
                    <a:pt x="111" y="248"/>
                    <a:pt x="104" y="240"/>
                  </a:cubicBezTo>
                  <a:cubicBezTo>
                    <a:pt x="104" y="239"/>
                    <a:pt x="103" y="239"/>
                    <a:pt x="102" y="239"/>
                  </a:cubicBezTo>
                  <a:cubicBezTo>
                    <a:pt x="94" y="239"/>
                    <a:pt x="90" y="234"/>
                    <a:pt x="86" y="228"/>
                  </a:cubicBezTo>
                  <a:cubicBezTo>
                    <a:pt x="84" y="225"/>
                    <a:pt x="79" y="223"/>
                    <a:pt x="75" y="223"/>
                  </a:cubicBezTo>
                  <a:cubicBezTo>
                    <a:pt x="66" y="223"/>
                    <a:pt x="58" y="219"/>
                    <a:pt x="51" y="214"/>
                  </a:cubicBezTo>
                  <a:cubicBezTo>
                    <a:pt x="50" y="213"/>
                    <a:pt x="49" y="212"/>
                    <a:pt x="49" y="211"/>
                  </a:cubicBezTo>
                  <a:cubicBezTo>
                    <a:pt x="44" y="205"/>
                    <a:pt x="40" y="199"/>
                    <a:pt x="36" y="193"/>
                  </a:cubicBezTo>
                  <a:cubicBezTo>
                    <a:pt x="24" y="180"/>
                    <a:pt x="16" y="165"/>
                    <a:pt x="9" y="149"/>
                  </a:cubicBezTo>
                  <a:cubicBezTo>
                    <a:pt x="7" y="142"/>
                    <a:pt x="5" y="135"/>
                    <a:pt x="2" y="129"/>
                  </a:cubicBezTo>
                  <a:cubicBezTo>
                    <a:pt x="0" y="124"/>
                    <a:pt x="0" y="120"/>
                    <a:pt x="4" y="117"/>
                  </a:cubicBezTo>
                  <a:cubicBezTo>
                    <a:pt x="13" y="108"/>
                    <a:pt x="21" y="99"/>
                    <a:pt x="29" y="90"/>
                  </a:cubicBezTo>
                  <a:cubicBezTo>
                    <a:pt x="43" y="74"/>
                    <a:pt x="57" y="58"/>
                    <a:pt x="71" y="42"/>
                  </a:cubicBezTo>
                  <a:cubicBezTo>
                    <a:pt x="82" y="29"/>
                    <a:pt x="92" y="17"/>
                    <a:pt x="103" y="5"/>
                  </a:cubicBezTo>
                  <a:cubicBezTo>
                    <a:pt x="108" y="0"/>
                    <a:pt x="108" y="0"/>
                    <a:pt x="113" y="5"/>
                  </a:cubicBezTo>
                  <a:cubicBezTo>
                    <a:pt x="125" y="20"/>
                    <a:pt x="137" y="36"/>
                    <a:pt x="150" y="52"/>
                  </a:cubicBezTo>
                  <a:cubicBezTo>
                    <a:pt x="152" y="55"/>
                    <a:pt x="151" y="57"/>
                    <a:pt x="149" y="59"/>
                  </a:cubicBezTo>
                  <a:cubicBezTo>
                    <a:pt x="147" y="60"/>
                    <a:pt x="145" y="61"/>
                    <a:pt x="143" y="63"/>
                  </a:cubicBezTo>
                  <a:cubicBezTo>
                    <a:pt x="137" y="67"/>
                    <a:pt x="137" y="72"/>
                    <a:pt x="141" y="77"/>
                  </a:cubicBezTo>
                  <a:cubicBezTo>
                    <a:pt x="152" y="89"/>
                    <a:pt x="161" y="101"/>
                    <a:pt x="172" y="114"/>
                  </a:cubicBezTo>
                  <a:cubicBezTo>
                    <a:pt x="179" y="122"/>
                    <a:pt x="186" y="131"/>
                    <a:pt x="193" y="139"/>
                  </a:cubicBezTo>
                  <a:cubicBezTo>
                    <a:pt x="197" y="144"/>
                    <a:pt x="201" y="148"/>
                    <a:pt x="205" y="153"/>
                  </a:cubicBezTo>
                  <a:cubicBezTo>
                    <a:pt x="209" y="158"/>
                    <a:pt x="212" y="158"/>
                    <a:pt x="217" y="153"/>
                  </a:cubicBezTo>
                  <a:cubicBezTo>
                    <a:pt x="220" y="150"/>
                    <a:pt x="222" y="147"/>
                    <a:pt x="225" y="14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0" name="Google Shape;3980;p37"/>
            <p:cNvSpPr/>
            <p:nvPr/>
          </p:nvSpPr>
          <p:spPr>
            <a:xfrm>
              <a:off x="2371330" y="7628872"/>
              <a:ext cx="389221" cy="357663"/>
            </a:xfrm>
            <a:custGeom>
              <a:rect b="b" l="l" r="r" t="t"/>
              <a:pathLst>
                <a:path extrusionOk="0" h="228" w="245">
                  <a:moveTo>
                    <a:pt x="245" y="138"/>
                  </a:moveTo>
                  <a:cubicBezTo>
                    <a:pt x="220" y="168"/>
                    <a:pt x="194" y="198"/>
                    <a:pt x="168" y="228"/>
                  </a:cubicBezTo>
                  <a:cubicBezTo>
                    <a:pt x="112" y="163"/>
                    <a:pt x="56" y="97"/>
                    <a:pt x="0" y="31"/>
                  </a:cubicBezTo>
                  <a:cubicBezTo>
                    <a:pt x="9" y="22"/>
                    <a:pt x="17" y="12"/>
                    <a:pt x="26" y="4"/>
                  </a:cubicBezTo>
                  <a:cubicBezTo>
                    <a:pt x="30" y="0"/>
                    <a:pt x="42" y="3"/>
                    <a:pt x="44" y="9"/>
                  </a:cubicBezTo>
                  <a:cubicBezTo>
                    <a:pt x="48" y="25"/>
                    <a:pt x="59" y="37"/>
                    <a:pt x="73" y="43"/>
                  </a:cubicBezTo>
                  <a:cubicBezTo>
                    <a:pt x="91" y="50"/>
                    <a:pt x="105" y="61"/>
                    <a:pt x="120" y="73"/>
                  </a:cubicBezTo>
                  <a:cubicBezTo>
                    <a:pt x="123" y="75"/>
                    <a:pt x="125" y="76"/>
                    <a:pt x="128" y="77"/>
                  </a:cubicBezTo>
                  <a:cubicBezTo>
                    <a:pt x="137" y="80"/>
                    <a:pt x="145" y="82"/>
                    <a:pt x="154" y="84"/>
                  </a:cubicBezTo>
                  <a:cubicBezTo>
                    <a:pt x="158" y="85"/>
                    <a:pt x="161" y="87"/>
                    <a:pt x="164" y="91"/>
                  </a:cubicBezTo>
                  <a:cubicBezTo>
                    <a:pt x="166" y="95"/>
                    <a:pt x="170" y="97"/>
                    <a:pt x="175" y="98"/>
                  </a:cubicBezTo>
                  <a:cubicBezTo>
                    <a:pt x="180" y="100"/>
                    <a:pt x="186" y="103"/>
                    <a:pt x="190" y="107"/>
                  </a:cubicBezTo>
                  <a:cubicBezTo>
                    <a:pt x="194" y="110"/>
                    <a:pt x="197" y="113"/>
                    <a:pt x="202" y="113"/>
                  </a:cubicBezTo>
                  <a:cubicBezTo>
                    <a:pt x="206" y="114"/>
                    <a:pt x="210" y="117"/>
                    <a:pt x="213" y="120"/>
                  </a:cubicBezTo>
                  <a:cubicBezTo>
                    <a:pt x="217" y="123"/>
                    <a:pt x="221" y="127"/>
                    <a:pt x="224" y="131"/>
                  </a:cubicBezTo>
                  <a:cubicBezTo>
                    <a:pt x="228" y="137"/>
                    <a:pt x="233" y="138"/>
                    <a:pt x="239" y="137"/>
                  </a:cubicBezTo>
                  <a:cubicBezTo>
                    <a:pt x="241" y="136"/>
                    <a:pt x="243" y="136"/>
                    <a:pt x="244" y="136"/>
                  </a:cubicBezTo>
                  <a:cubicBezTo>
                    <a:pt x="245" y="136"/>
                    <a:pt x="245" y="137"/>
                    <a:pt x="245" y="1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1" name="Google Shape;3981;p37"/>
            <p:cNvSpPr/>
            <p:nvPr/>
          </p:nvSpPr>
          <p:spPr>
            <a:xfrm>
              <a:off x="2844707" y="7286990"/>
              <a:ext cx="131495" cy="152534"/>
            </a:xfrm>
            <a:custGeom>
              <a:rect b="b" l="l" r="r" t="t"/>
              <a:pathLst>
                <a:path extrusionOk="0" h="96" w="83">
                  <a:moveTo>
                    <a:pt x="14" y="0"/>
                  </a:moveTo>
                  <a:cubicBezTo>
                    <a:pt x="37" y="28"/>
                    <a:pt x="60" y="55"/>
                    <a:pt x="83" y="83"/>
                  </a:cubicBezTo>
                  <a:cubicBezTo>
                    <a:pt x="80" y="87"/>
                    <a:pt x="78" y="90"/>
                    <a:pt x="76" y="93"/>
                  </a:cubicBezTo>
                  <a:cubicBezTo>
                    <a:pt x="73" y="96"/>
                    <a:pt x="69" y="96"/>
                    <a:pt x="67" y="93"/>
                  </a:cubicBezTo>
                  <a:cubicBezTo>
                    <a:pt x="52" y="75"/>
                    <a:pt x="38" y="58"/>
                    <a:pt x="24" y="40"/>
                  </a:cubicBezTo>
                  <a:cubicBezTo>
                    <a:pt x="18" y="33"/>
                    <a:pt x="12" y="26"/>
                    <a:pt x="6" y="19"/>
                  </a:cubicBezTo>
                  <a:cubicBezTo>
                    <a:pt x="0" y="13"/>
                    <a:pt x="0" y="11"/>
                    <a:pt x="7" y="5"/>
                  </a:cubicBezTo>
                  <a:cubicBezTo>
                    <a:pt x="9" y="4"/>
                    <a:pt x="11" y="2"/>
                    <a:pt x="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2" name="Google Shape;3982;p37"/>
            <p:cNvSpPr/>
            <p:nvPr/>
          </p:nvSpPr>
          <p:spPr>
            <a:xfrm>
              <a:off x="2855227" y="7618353"/>
              <a:ext cx="89417" cy="205132"/>
            </a:xfrm>
            <a:custGeom>
              <a:rect b="b" l="l" r="r" t="t"/>
              <a:pathLst>
                <a:path extrusionOk="0" h="128" w="57">
                  <a:moveTo>
                    <a:pt x="0" y="127"/>
                  </a:moveTo>
                  <a:cubicBezTo>
                    <a:pt x="44" y="94"/>
                    <a:pt x="57" y="52"/>
                    <a:pt x="41" y="0"/>
                  </a:cubicBezTo>
                  <a:cubicBezTo>
                    <a:pt x="45" y="0"/>
                    <a:pt x="48" y="1"/>
                    <a:pt x="50" y="6"/>
                  </a:cubicBezTo>
                  <a:cubicBezTo>
                    <a:pt x="57" y="27"/>
                    <a:pt x="56" y="48"/>
                    <a:pt x="50" y="70"/>
                  </a:cubicBezTo>
                  <a:cubicBezTo>
                    <a:pt x="46" y="84"/>
                    <a:pt x="39" y="96"/>
                    <a:pt x="27" y="106"/>
                  </a:cubicBezTo>
                  <a:cubicBezTo>
                    <a:pt x="19" y="114"/>
                    <a:pt x="10" y="121"/>
                    <a:pt x="2" y="128"/>
                  </a:cubicBezTo>
                  <a:cubicBezTo>
                    <a:pt x="1" y="128"/>
                    <a:pt x="1" y="127"/>
                    <a:pt x="0" y="1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983" name="Google Shape;3983;p37"/>
          <p:cNvGrpSpPr/>
          <p:nvPr/>
        </p:nvGrpSpPr>
        <p:grpSpPr>
          <a:xfrm>
            <a:off x="8010167" y="4774799"/>
            <a:ext cx="1167495" cy="1542142"/>
            <a:chOff x="6242503" y="6271858"/>
            <a:chExt cx="704806" cy="930977"/>
          </a:xfrm>
        </p:grpSpPr>
        <p:sp>
          <p:nvSpPr>
            <p:cNvPr id="3984" name="Google Shape;3984;p37"/>
            <p:cNvSpPr/>
            <p:nvPr/>
          </p:nvSpPr>
          <p:spPr>
            <a:xfrm>
              <a:off x="6242503" y="6271858"/>
              <a:ext cx="704806" cy="930977"/>
            </a:xfrm>
            <a:custGeom>
              <a:rect b="b" l="l" r="r" t="t"/>
              <a:pathLst>
                <a:path extrusionOk="0" h="587" w="444">
                  <a:moveTo>
                    <a:pt x="358" y="95"/>
                  </a:moveTo>
                  <a:cubicBezTo>
                    <a:pt x="351" y="99"/>
                    <a:pt x="344" y="102"/>
                    <a:pt x="340" y="104"/>
                  </a:cubicBezTo>
                  <a:cubicBezTo>
                    <a:pt x="337" y="116"/>
                    <a:pt x="334" y="126"/>
                    <a:pt x="333" y="136"/>
                  </a:cubicBezTo>
                  <a:cubicBezTo>
                    <a:pt x="333" y="141"/>
                    <a:pt x="336" y="147"/>
                    <a:pt x="339" y="153"/>
                  </a:cubicBezTo>
                  <a:cubicBezTo>
                    <a:pt x="342" y="159"/>
                    <a:pt x="346" y="165"/>
                    <a:pt x="336" y="169"/>
                  </a:cubicBezTo>
                  <a:cubicBezTo>
                    <a:pt x="335" y="170"/>
                    <a:pt x="333" y="172"/>
                    <a:pt x="333" y="173"/>
                  </a:cubicBezTo>
                  <a:cubicBezTo>
                    <a:pt x="332" y="184"/>
                    <a:pt x="330" y="195"/>
                    <a:pt x="330" y="206"/>
                  </a:cubicBezTo>
                  <a:cubicBezTo>
                    <a:pt x="330" y="214"/>
                    <a:pt x="326" y="217"/>
                    <a:pt x="318" y="217"/>
                  </a:cubicBezTo>
                  <a:cubicBezTo>
                    <a:pt x="314" y="217"/>
                    <a:pt x="309" y="218"/>
                    <a:pt x="304" y="217"/>
                  </a:cubicBezTo>
                  <a:cubicBezTo>
                    <a:pt x="294" y="217"/>
                    <a:pt x="292" y="225"/>
                    <a:pt x="291" y="232"/>
                  </a:cubicBezTo>
                  <a:cubicBezTo>
                    <a:pt x="290" y="239"/>
                    <a:pt x="297" y="239"/>
                    <a:pt x="302" y="240"/>
                  </a:cubicBezTo>
                  <a:cubicBezTo>
                    <a:pt x="315" y="243"/>
                    <a:pt x="329" y="244"/>
                    <a:pt x="341" y="249"/>
                  </a:cubicBezTo>
                  <a:cubicBezTo>
                    <a:pt x="349" y="252"/>
                    <a:pt x="357" y="258"/>
                    <a:pt x="362" y="265"/>
                  </a:cubicBezTo>
                  <a:cubicBezTo>
                    <a:pt x="371" y="277"/>
                    <a:pt x="378" y="291"/>
                    <a:pt x="384" y="304"/>
                  </a:cubicBezTo>
                  <a:cubicBezTo>
                    <a:pt x="388" y="311"/>
                    <a:pt x="391" y="313"/>
                    <a:pt x="398" y="312"/>
                  </a:cubicBezTo>
                  <a:cubicBezTo>
                    <a:pt x="407" y="310"/>
                    <a:pt x="416" y="309"/>
                    <a:pt x="424" y="308"/>
                  </a:cubicBezTo>
                  <a:cubicBezTo>
                    <a:pt x="434" y="307"/>
                    <a:pt x="438" y="311"/>
                    <a:pt x="434" y="320"/>
                  </a:cubicBezTo>
                  <a:cubicBezTo>
                    <a:pt x="428" y="336"/>
                    <a:pt x="422" y="351"/>
                    <a:pt x="416" y="366"/>
                  </a:cubicBezTo>
                  <a:cubicBezTo>
                    <a:pt x="415" y="369"/>
                    <a:pt x="414" y="373"/>
                    <a:pt x="415" y="376"/>
                  </a:cubicBezTo>
                  <a:cubicBezTo>
                    <a:pt x="421" y="393"/>
                    <a:pt x="426" y="410"/>
                    <a:pt x="434" y="426"/>
                  </a:cubicBezTo>
                  <a:cubicBezTo>
                    <a:pt x="444" y="448"/>
                    <a:pt x="441" y="463"/>
                    <a:pt x="420" y="477"/>
                  </a:cubicBezTo>
                  <a:cubicBezTo>
                    <a:pt x="403" y="488"/>
                    <a:pt x="386" y="499"/>
                    <a:pt x="369" y="511"/>
                  </a:cubicBezTo>
                  <a:cubicBezTo>
                    <a:pt x="366" y="513"/>
                    <a:pt x="363" y="519"/>
                    <a:pt x="363" y="522"/>
                  </a:cubicBezTo>
                  <a:cubicBezTo>
                    <a:pt x="366" y="543"/>
                    <a:pt x="371" y="564"/>
                    <a:pt x="375" y="586"/>
                  </a:cubicBezTo>
                  <a:cubicBezTo>
                    <a:pt x="372" y="586"/>
                    <a:pt x="368" y="586"/>
                    <a:pt x="365" y="586"/>
                  </a:cubicBezTo>
                  <a:cubicBezTo>
                    <a:pt x="289" y="586"/>
                    <a:pt x="213" y="586"/>
                    <a:pt x="136" y="587"/>
                  </a:cubicBezTo>
                  <a:cubicBezTo>
                    <a:pt x="123" y="587"/>
                    <a:pt x="115" y="582"/>
                    <a:pt x="107" y="572"/>
                  </a:cubicBezTo>
                  <a:cubicBezTo>
                    <a:pt x="88" y="548"/>
                    <a:pt x="69" y="524"/>
                    <a:pt x="50" y="499"/>
                  </a:cubicBezTo>
                  <a:cubicBezTo>
                    <a:pt x="40" y="486"/>
                    <a:pt x="30" y="473"/>
                    <a:pt x="20" y="460"/>
                  </a:cubicBezTo>
                  <a:cubicBezTo>
                    <a:pt x="3" y="438"/>
                    <a:pt x="0" y="414"/>
                    <a:pt x="15" y="390"/>
                  </a:cubicBezTo>
                  <a:cubicBezTo>
                    <a:pt x="31" y="364"/>
                    <a:pt x="49" y="338"/>
                    <a:pt x="67" y="312"/>
                  </a:cubicBezTo>
                  <a:cubicBezTo>
                    <a:pt x="81" y="294"/>
                    <a:pt x="95" y="275"/>
                    <a:pt x="111" y="258"/>
                  </a:cubicBezTo>
                  <a:cubicBezTo>
                    <a:pt x="119" y="250"/>
                    <a:pt x="131" y="246"/>
                    <a:pt x="141" y="239"/>
                  </a:cubicBezTo>
                  <a:cubicBezTo>
                    <a:pt x="144" y="237"/>
                    <a:pt x="147" y="234"/>
                    <a:pt x="148" y="231"/>
                  </a:cubicBezTo>
                  <a:cubicBezTo>
                    <a:pt x="151" y="203"/>
                    <a:pt x="154" y="175"/>
                    <a:pt x="157" y="147"/>
                  </a:cubicBezTo>
                  <a:cubicBezTo>
                    <a:pt x="157" y="145"/>
                    <a:pt x="156" y="142"/>
                    <a:pt x="155" y="140"/>
                  </a:cubicBezTo>
                  <a:cubicBezTo>
                    <a:pt x="152" y="132"/>
                    <a:pt x="147" y="125"/>
                    <a:pt x="144" y="117"/>
                  </a:cubicBezTo>
                  <a:cubicBezTo>
                    <a:pt x="143" y="116"/>
                    <a:pt x="143" y="113"/>
                    <a:pt x="144" y="112"/>
                  </a:cubicBezTo>
                  <a:cubicBezTo>
                    <a:pt x="155" y="107"/>
                    <a:pt x="150" y="96"/>
                    <a:pt x="150" y="88"/>
                  </a:cubicBezTo>
                  <a:cubicBezTo>
                    <a:pt x="151" y="73"/>
                    <a:pt x="154" y="58"/>
                    <a:pt x="164" y="46"/>
                  </a:cubicBezTo>
                  <a:cubicBezTo>
                    <a:pt x="166" y="44"/>
                    <a:pt x="168" y="41"/>
                    <a:pt x="167" y="40"/>
                  </a:cubicBezTo>
                  <a:cubicBezTo>
                    <a:pt x="160" y="28"/>
                    <a:pt x="171" y="25"/>
                    <a:pt x="178" y="21"/>
                  </a:cubicBezTo>
                  <a:cubicBezTo>
                    <a:pt x="217" y="0"/>
                    <a:pt x="257" y="0"/>
                    <a:pt x="298" y="16"/>
                  </a:cubicBezTo>
                  <a:cubicBezTo>
                    <a:pt x="300" y="16"/>
                    <a:pt x="302" y="17"/>
                    <a:pt x="303" y="19"/>
                  </a:cubicBezTo>
                  <a:cubicBezTo>
                    <a:pt x="311" y="34"/>
                    <a:pt x="320" y="50"/>
                    <a:pt x="326" y="67"/>
                  </a:cubicBezTo>
                  <a:cubicBezTo>
                    <a:pt x="330" y="78"/>
                    <a:pt x="334" y="86"/>
                    <a:pt x="347" y="88"/>
                  </a:cubicBezTo>
                  <a:cubicBezTo>
                    <a:pt x="350" y="88"/>
                    <a:pt x="354" y="90"/>
                    <a:pt x="357" y="91"/>
                  </a:cubicBezTo>
                  <a:cubicBezTo>
                    <a:pt x="357" y="93"/>
                    <a:pt x="357" y="94"/>
                    <a:pt x="358" y="95"/>
                  </a:cubicBezTo>
                  <a:close/>
                  <a:moveTo>
                    <a:pt x="420" y="325"/>
                  </a:moveTo>
                  <a:cubicBezTo>
                    <a:pt x="388" y="327"/>
                    <a:pt x="358" y="329"/>
                    <a:pt x="327" y="332"/>
                  </a:cubicBezTo>
                  <a:cubicBezTo>
                    <a:pt x="324" y="332"/>
                    <a:pt x="321" y="335"/>
                    <a:pt x="319" y="338"/>
                  </a:cubicBezTo>
                  <a:cubicBezTo>
                    <a:pt x="307" y="359"/>
                    <a:pt x="295" y="380"/>
                    <a:pt x="283" y="402"/>
                  </a:cubicBezTo>
                  <a:cubicBezTo>
                    <a:pt x="282" y="404"/>
                    <a:pt x="281" y="409"/>
                    <a:pt x="283" y="411"/>
                  </a:cubicBezTo>
                  <a:cubicBezTo>
                    <a:pt x="296" y="426"/>
                    <a:pt x="303" y="444"/>
                    <a:pt x="307" y="463"/>
                  </a:cubicBezTo>
                  <a:cubicBezTo>
                    <a:pt x="307" y="466"/>
                    <a:pt x="313" y="470"/>
                    <a:pt x="315" y="469"/>
                  </a:cubicBezTo>
                  <a:cubicBezTo>
                    <a:pt x="339" y="460"/>
                    <a:pt x="363" y="452"/>
                    <a:pt x="375" y="425"/>
                  </a:cubicBezTo>
                  <a:cubicBezTo>
                    <a:pt x="389" y="391"/>
                    <a:pt x="405" y="358"/>
                    <a:pt x="420" y="325"/>
                  </a:cubicBezTo>
                  <a:close/>
                  <a:moveTo>
                    <a:pt x="131" y="377"/>
                  </a:moveTo>
                  <a:cubicBezTo>
                    <a:pt x="113" y="392"/>
                    <a:pt x="96" y="407"/>
                    <a:pt x="78" y="422"/>
                  </a:cubicBezTo>
                  <a:cubicBezTo>
                    <a:pt x="73" y="426"/>
                    <a:pt x="74" y="429"/>
                    <a:pt x="77" y="434"/>
                  </a:cubicBezTo>
                  <a:cubicBezTo>
                    <a:pt x="91" y="460"/>
                    <a:pt x="106" y="486"/>
                    <a:pt x="120" y="512"/>
                  </a:cubicBezTo>
                  <a:cubicBezTo>
                    <a:pt x="127" y="526"/>
                    <a:pt x="138" y="529"/>
                    <a:pt x="153" y="530"/>
                  </a:cubicBezTo>
                  <a:cubicBezTo>
                    <a:pt x="157" y="477"/>
                    <a:pt x="155" y="426"/>
                    <a:pt x="131" y="377"/>
                  </a:cubicBezTo>
                  <a:close/>
                  <a:moveTo>
                    <a:pt x="270" y="414"/>
                  </a:moveTo>
                  <a:cubicBezTo>
                    <a:pt x="266" y="419"/>
                    <a:pt x="260" y="423"/>
                    <a:pt x="258" y="429"/>
                  </a:cubicBezTo>
                  <a:cubicBezTo>
                    <a:pt x="257" y="433"/>
                    <a:pt x="260" y="439"/>
                    <a:pt x="263" y="443"/>
                  </a:cubicBezTo>
                  <a:cubicBezTo>
                    <a:pt x="268" y="450"/>
                    <a:pt x="275" y="447"/>
                    <a:pt x="280" y="443"/>
                  </a:cubicBezTo>
                  <a:cubicBezTo>
                    <a:pt x="282" y="441"/>
                    <a:pt x="281" y="435"/>
                    <a:pt x="280" y="432"/>
                  </a:cubicBezTo>
                  <a:cubicBezTo>
                    <a:pt x="278" y="426"/>
                    <a:pt x="274" y="420"/>
                    <a:pt x="270" y="41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5" name="Google Shape;3985;p37"/>
            <p:cNvSpPr/>
            <p:nvPr/>
          </p:nvSpPr>
          <p:spPr>
            <a:xfrm>
              <a:off x="6689580" y="6787313"/>
              <a:ext cx="215651" cy="231429"/>
            </a:xfrm>
            <a:custGeom>
              <a:rect b="b" l="l" r="r" t="t"/>
              <a:pathLst>
                <a:path extrusionOk="0" h="145" w="139">
                  <a:moveTo>
                    <a:pt x="139" y="0"/>
                  </a:moveTo>
                  <a:cubicBezTo>
                    <a:pt x="124" y="33"/>
                    <a:pt x="108" y="66"/>
                    <a:pt x="94" y="100"/>
                  </a:cubicBezTo>
                  <a:cubicBezTo>
                    <a:pt x="82" y="127"/>
                    <a:pt x="58" y="135"/>
                    <a:pt x="34" y="144"/>
                  </a:cubicBezTo>
                  <a:cubicBezTo>
                    <a:pt x="32" y="145"/>
                    <a:pt x="26" y="141"/>
                    <a:pt x="26" y="138"/>
                  </a:cubicBezTo>
                  <a:cubicBezTo>
                    <a:pt x="22" y="119"/>
                    <a:pt x="15" y="101"/>
                    <a:pt x="2" y="86"/>
                  </a:cubicBezTo>
                  <a:cubicBezTo>
                    <a:pt x="0" y="84"/>
                    <a:pt x="1" y="79"/>
                    <a:pt x="2" y="77"/>
                  </a:cubicBezTo>
                  <a:cubicBezTo>
                    <a:pt x="14" y="55"/>
                    <a:pt x="26" y="34"/>
                    <a:pt x="38" y="13"/>
                  </a:cubicBezTo>
                  <a:cubicBezTo>
                    <a:pt x="40" y="10"/>
                    <a:pt x="43" y="7"/>
                    <a:pt x="46" y="7"/>
                  </a:cubicBezTo>
                  <a:cubicBezTo>
                    <a:pt x="77" y="4"/>
                    <a:pt x="107" y="2"/>
                    <a:pt x="13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6" name="Google Shape;3986;p37"/>
            <p:cNvSpPr/>
            <p:nvPr/>
          </p:nvSpPr>
          <p:spPr>
            <a:xfrm>
              <a:off x="6358218" y="6871469"/>
              <a:ext cx="131495" cy="241948"/>
            </a:xfrm>
            <a:custGeom>
              <a:rect b="b" l="l" r="r" t="t"/>
              <a:pathLst>
                <a:path extrusionOk="0" h="153" w="84">
                  <a:moveTo>
                    <a:pt x="58" y="0"/>
                  </a:moveTo>
                  <a:cubicBezTo>
                    <a:pt x="82" y="49"/>
                    <a:pt x="84" y="100"/>
                    <a:pt x="80" y="153"/>
                  </a:cubicBezTo>
                  <a:cubicBezTo>
                    <a:pt x="65" y="152"/>
                    <a:pt x="54" y="149"/>
                    <a:pt x="47" y="135"/>
                  </a:cubicBezTo>
                  <a:cubicBezTo>
                    <a:pt x="33" y="109"/>
                    <a:pt x="18" y="83"/>
                    <a:pt x="4" y="57"/>
                  </a:cubicBezTo>
                  <a:cubicBezTo>
                    <a:pt x="1" y="52"/>
                    <a:pt x="0" y="49"/>
                    <a:pt x="5" y="45"/>
                  </a:cubicBezTo>
                  <a:cubicBezTo>
                    <a:pt x="23" y="30"/>
                    <a:pt x="40" y="15"/>
                    <a:pt x="5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7" name="Google Shape;3987;p37"/>
            <p:cNvSpPr/>
            <p:nvPr/>
          </p:nvSpPr>
          <p:spPr>
            <a:xfrm>
              <a:off x="6647502" y="6929328"/>
              <a:ext cx="42078" cy="57859"/>
            </a:xfrm>
            <a:custGeom>
              <a:rect b="b" l="l" r="r" t="t"/>
              <a:pathLst>
                <a:path extrusionOk="0" h="36" w="25">
                  <a:moveTo>
                    <a:pt x="13" y="0"/>
                  </a:moveTo>
                  <a:cubicBezTo>
                    <a:pt x="17" y="6"/>
                    <a:pt x="21" y="12"/>
                    <a:pt x="23" y="18"/>
                  </a:cubicBezTo>
                  <a:cubicBezTo>
                    <a:pt x="24" y="21"/>
                    <a:pt x="25" y="27"/>
                    <a:pt x="23" y="29"/>
                  </a:cubicBezTo>
                  <a:cubicBezTo>
                    <a:pt x="18" y="33"/>
                    <a:pt x="11" y="36"/>
                    <a:pt x="6" y="29"/>
                  </a:cubicBezTo>
                  <a:cubicBezTo>
                    <a:pt x="3" y="25"/>
                    <a:pt x="0" y="19"/>
                    <a:pt x="1" y="15"/>
                  </a:cubicBezTo>
                  <a:cubicBezTo>
                    <a:pt x="3" y="9"/>
                    <a:pt x="9" y="5"/>
                    <a:pt x="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988" name="Google Shape;3988;p37"/>
          <p:cNvGrpSpPr/>
          <p:nvPr/>
        </p:nvGrpSpPr>
        <p:grpSpPr>
          <a:xfrm>
            <a:off x="6174515" y="4759021"/>
            <a:ext cx="1951640" cy="2169452"/>
            <a:chOff x="4406850" y="6256080"/>
            <a:chExt cx="1178187" cy="1309678"/>
          </a:xfrm>
        </p:grpSpPr>
        <p:sp>
          <p:nvSpPr>
            <p:cNvPr id="3989" name="Google Shape;3989;p37"/>
            <p:cNvSpPr/>
            <p:nvPr/>
          </p:nvSpPr>
          <p:spPr>
            <a:xfrm>
              <a:off x="5032762" y="6256080"/>
              <a:ext cx="552275" cy="1309678"/>
            </a:xfrm>
            <a:custGeom>
              <a:rect b="b" l="l" r="r" t="t"/>
              <a:pathLst>
                <a:path extrusionOk="0" h="827" w="346">
                  <a:moveTo>
                    <a:pt x="169" y="509"/>
                  </a:moveTo>
                  <a:cubicBezTo>
                    <a:pt x="165" y="521"/>
                    <a:pt x="161" y="533"/>
                    <a:pt x="156" y="545"/>
                  </a:cubicBezTo>
                  <a:cubicBezTo>
                    <a:pt x="156" y="547"/>
                    <a:pt x="156" y="548"/>
                    <a:pt x="155" y="550"/>
                  </a:cubicBezTo>
                  <a:cubicBezTo>
                    <a:pt x="154" y="555"/>
                    <a:pt x="154" y="560"/>
                    <a:pt x="152" y="564"/>
                  </a:cubicBezTo>
                  <a:cubicBezTo>
                    <a:pt x="149" y="570"/>
                    <a:pt x="148" y="576"/>
                    <a:pt x="147" y="583"/>
                  </a:cubicBezTo>
                  <a:cubicBezTo>
                    <a:pt x="147" y="585"/>
                    <a:pt x="147" y="588"/>
                    <a:pt x="146" y="590"/>
                  </a:cubicBezTo>
                  <a:cubicBezTo>
                    <a:pt x="143" y="599"/>
                    <a:pt x="144" y="608"/>
                    <a:pt x="144" y="617"/>
                  </a:cubicBezTo>
                  <a:cubicBezTo>
                    <a:pt x="144" y="626"/>
                    <a:pt x="144" y="634"/>
                    <a:pt x="144" y="642"/>
                  </a:cubicBezTo>
                  <a:cubicBezTo>
                    <a:pt x="143" y="654"/>
                    <a:pt x="142" y="665"/>
                    <a:pt x="141" y="677"/>
                  </a:cubicBezTo>
                  <a:cubicBezTo>
                    <a:pt x="140" y="686"/>
                    <a:pt x="138" y="695"/>
                    <a:pt x="133" y="702"/>
                  </a:cubicBezTo>
                  <a:cubicBezTo>
                    <a:pt x="130" y="707"/>
                    <a:pt x="128" y="713"/>
                    <a:pt x="130" y="719"/>
                  </a:cubicBezTo>
                  <a:cubicBezTo>
                    <a:pt x="132" y="722"/>
                    <a:pt x="132" y="726"/>
                    <a:pt x="132" y="729"/>
                  </a:cubicBezTo>
                  <a:cubicBezTo>
                    <a:pt x="133" y="731"/>
                    <a:pt x="132" y="733"/>
                    <a:pt x="132" y="735"/>
                  </a:cubicBezTo>
                  <a:cubicBezTo>
                    <a:pt x="131" y="738"/>
                    <a:pt x="131" y="742"/>
                    <a:pt x="130" y="745"/>
                  </a:cubicBezTo>
                  <a:cubicBezTo>
                    <a:pt x="130" y="751"/>
                    <a:pt x="130" y="756"/>
                    <a:pt x="129" y="762"/>
                  </a:cubicBezTo>
                  <a:cubicBezTo>
                    <a:pt x="129" y="765"/>
                    <a:pt x="129" y="769"/>
                    <a:pt x="129" y="772"/>
                  </a:cubicBezTo>
                  <a:cubicBezTo>
                    <a:pt x="129" y="773"/>
                    <a:pt x="129" y="774"/>
                    <a:pt x="129" y="775"/>
                  </a:cubicBezTo>
                  <a:cubicBezTo>
                    <a:pt x="129" y="781"/>
                    <a:pt x="127" y="784"/>
                    <a:pt x="121" y="784"/>
                  </a:cubicBezTo>
                  <a:cubicBezTo>
                    <a:pt x="113" y="786"/>
                    <a:pt x="105" y="786"/>
                    <a:pt x="97" y="786"/>
                  </a:cubicBezTo>
                  <a:cubicBezTo>
                    <a:pt x="95" y="787"/>
                    <a:pt x="93" y="785"/>
                    <a:pt x="92" y="785"/>
                  </a:cubicBezTo>
                  <a:cubicBezTo>
                    <a:pt x="92" y="784"/>
                    <a:pt x="92" y="784"/>
                    <a:pt x="92" y="783"/>
                  </a:cubicBezTo>
                  <a:cubicBezTo>
                    <a:pt x="83" y="786"/>
                    <a:pt x="75" y="787"/>
                    <a:pt x="67" y="790"/>
                  </a:cubicBezTo>
                  <a:cubicBezTo>
                    <a:pt x="58" y="793"/>
                    <a:pt x="49" y="794"/>
                    <a:pt x="39" y="795"/>
                  </a:cubicBezTo>
                  <a:cubicBezTo>
                    <a:pt x="32" y="796"/>
                    <a:pt x="24" y="795"/>
                    <a:pt x="17" y="795"/>
                  </a:cubicBezTo>
                  <a:cubicBezTo>
                    <a:pt x="13" y="795"/>
                    <a:pt x="9" y="794"/>
                    <a:pt x="6" y="793"/>
                  </a:cubicBezTo>
                  <a:cubicBezTo>
                    <a:pt x="4" y="792"/>
                    <a:pt x="2" y="789"/>
                    <a:pt x="2" y="787"/>
                  </a:cubicBezTo>
                  <a:cubicBezTo>
                    <a:pt x="0" y="781"/>
                    <a:pt x="3" y="776"/>
                    <a:pt x="9" y="775"/>
                  </a:cubicBezTo>
                  <a:cubicBezTo>
                    <a:pt x="18" y="772"/>
                    <a:pt x="28" y="770"/>
                    <a:pt x="38" y="767"/>
                  </a:cubicBezTo>
                  <a:cubicBezTo>
                    <a:pt x="47" y="764"/>
                    <a:pt x="56" y="759"/>
                    <a:pt x="63" y="751"/>
                  </a:cubicBezTo>
                  <a:cubicBezTo>
                    <a:pt x="65" y="750"/>
                    <a:pt x="66" y="749"/>
                    <a:pt x="66" y="746"/>
                  </a:cubicBezTo>
                  <a:cubicBezTo>
                    <a:pt x="66" y="745"/>
                    <a:pt x="67" y="743"/>
                    <a:pt x="68" y="741"/>
                  </a:cubicBezTo>
                  <a:cubicBezTo>
                    <a:pt x="71" y="736"/>
                    <a:pt x="73" y="730"/>
                    <a:pt x="78" y="726"/>
                  </a:cubicBezTo>
                  <a:cubicBezTo>
                    <a:pt x="80" y="724"/>
                    <a:pt x="80" y="722"/>
                    <a:pt x="77" y="721"/>
                  </a:cubicBezTo>
                  <a:cubicBezTo>
                    <a:pt x="77" y="720"/>
                    <a:pt x="76" y="720"/>
                    <a:pt x="75" y="719"/>
                  </a:cubicBezTo>
                  <a:cubicBezTo>
                    <a:pt x="70" y="713"/>
                    <a:pt x="67" y="708"/>
                    <a:pt x="72" y="701"/>
                  </a:cubicBezTo>
                  <a:cubicBezTo>
                    <a:pt x="76" y="694"/>
                    <a:pt x="78" y="685"/>
                    <a:pt x="82" y="677"/>
                  </a:cubicBezTo>
                  <a:cubicBezTo>
                    <a:pt x="84" y="674"/>
                    <a:pt x="85" y="671"/>
                    <a:pt x="85" y="668"/>
                  </a:cubicBezTo>
                  <a:cubicBezTo>
                    <a:pt x="85" y="648"/>
                    <a:pt x="85" y="629"/>
                    <a:pt x="84" y="610"/>
                  </a:cubicBezTo>
                  <a:cubicBezTo>
                    <a:pt x="84" y="597"/>
                    <a:pt x="83" y="584"/>
                    <a:pt x="84" y="572"/>
                  </a:cubicBezTo>
                  <a:cubicBezTo>
                    <a:pt x="84" y="563"/>
                    <a:pt x="87" y="554"/>
                    <a:pt x="88" y="544"/>
                  </a:cubicBezTo>
                  <a:cubicBezTo>
                    <a:pt x="89" y="533"/>
                    <a:pt x="90" y="522"/>
                    <a:pt x="91" y="511"/>
                  </a:cubicBezTo>
                  <a:cubicBezTo>
                    <a:pt x="93" y="495"/>
                    <a:pt x="94" y="479"/>
                    <a:pt x="96" y="463"/>
                  </a:cubicBezTo>
                  <a:cubicBezTo>
                    <a:pt x="97" y="453"/>
                    <a:pt x="99" y="444"/>
                    <a:pt x="101" y="434"/>
                  </a:cubicBezTo>
                  <a:cubicBezTo>
                    <a:pt x="102" y="432"/>
                    <a:pt x="103" y="429"/>
                    <a:pt x="105" y="425"/>
                  </a:cubicBezTo>
                  <a:cubicBezTo>
                    <a:pt x="93" y="425"/>
                    <a:pt x="91" y="416"/>
                    <a:pt x="89" y="408"/>
                  </a:cubicBezTo>
                  <a:cubicBezTo>
                    <a:pt x="87" y="405"/>
                    <a:pt x="87" y="402"/>
                    <a:pt x="87" y="398"/>
                  </a:cubicBezTo>
                  <a:cubicBezTo>
                    <a:pt x="86" y="393"/>
                    <a:pt x="86" y="389"/>
                    <a:pt x="86" y="384"/>
                  </a:cubicBezTo>
                  <a:cubicBezTo>
                    <a:pt x="86" y="374"/>
                    <a:pt x="86" y="364"/>
                    <a:pt x="86" y="354"/>
                  </a:cubicBezTo>
                  <a:cubicBezTo>
                    <a:pt x="86" y="348"/>
                    <a:pt x="85" y="343"/>
                    <a:pt x="85" y="338"/>
                  </a:cubicBezTo>
                  <a:cubicBezTo>
                    <a:pt x="84" y="334"/>
                    <a:pt x="84" y="330"/>
                    <a:pt x="86" y="327"/>
                  </a:cubicBezTo>
                  <a:cubicBezTo>
                    <a:pt x="91" y="316"/>
                    <a:pt x="92" y="304"/>
                    <a:pt x="94" y="293"/>
                  </a:cubicBezTo>
                  <a:cubicBezTo>
                    <a:pt x="95" y="289"/>
                    <a:pt x="94" y="284"/>
                    <a:pt x="94" y="280"/>
                  </a:cubicBezTo>
                  <a:cubicBezTo>
                    <a:pt x="92" y="267"/>
                    <a:pt x="94" y="253"/>
                    <a:pt x="98" y="240"/>
                  </a:cubicBezTo>
                  <a:cubicBezTo>
                    <a:pt x="102" y="227"/>
                    <a:pt x="104" y="214"/>
                    <a:pt x="107" y="201"/>
                  </a:cubicBezTo>
                  <a:cubicBezTo>
                    <a:pt x="109" y="195"/>
                    <a:pt x="110" y="189"/>
                    <a:pt x="111" y="183"/>
                  </a:cubicBezTo>
                  <a:cubicBezTo>
                    <a:pt x="113" y="174"/>
                    <a:pt x="119" y="168"/>
                    <a:pt x="126" y="162"/>
                  </a:cubicBezTo>
                  <a:cubicBezTo>
                    <a:pt x="128" y="160"/>
                    <a:pt x="130" y="159"/>
                    <a:pt x="133" y="157"/>
                  </a:cubicBezTo>
                  <a:cubicBezTo>
                    <a:pt x="134" y="156"/>
                    <a:pt x="137" y="155"/>
                    <a:pt x="137" y="152"/>
                  </a:cubicBezTo>
                  <a:cubicBezTo>
                    <a:pt x="137" y="151"/>
                    <a:pt x="138" y="150"/>
                    <a:pt x="139" y="149"/>
                  </a:cubicBezTo>
                  <a:cubicBezTo>
                    <a:pt x="145" y="145"/>
                    <a:pt x="151" y="140"/>
                    <a:pt x="157" y="135"/>
                  </a:cubicBezTo>
                  <a:cubicBezTo>
                    <a:pt x="152" y="131"/>
                    <a:pt x="148" y="128"/>
                    <a:pt x="142" y="128"/>
                  </a:cubicBezTo>
                  <a:cubicBezTo>
                    <a:pt x="136" y="127"/>
                    <a:pt x="131" y="121"/>
                    <a:pt x="134" y="112"/>
                  </a:cubicBezTo>
                  <a:cubicBezTo>
                    <a:pt x="135" y="111"/>
                    <a:pt x="135" y="110"/>
                    <a:pt x="135" y="109"/>
                  </a:cubicBezTo>
                  <a:cubicBezTo>
                    <a:pt x="134" y="107"/>
                    <a:pt x="133" y="105"/>
                    <a:pt x="134" y="103"/>
                  </a:cubicBezTo>
                  <a:cubicBezTo>
                    <a:pt x="134" y="102"/>
                    <a:pt x="134" y="102"/>
                    <a:pt x="134" y="102"/>
                  </a:cubicBezTo>
                  <a:cubicBezTo>
                    <a:pt x="132" y="99"/>
                    <a:pt x="133" y="96"/>
                    <a:pt x="135" y="92"/>
                  </a:cubicBezTo>
                  <a:cubicBezTo>
                    <a:pt x="133" y="92"/>
                    <a:pt x="132" y="91"/>
                    <a:pt x="131" y="90"/>
                  </a:cubicBezTo>
                  <a:cubicBezTo>
                    <a:pt x="127" y="88"/>
                    <a:pt x="127" y="85"/>
                    <a:pt x="130" y="82"/>
                  </a:cubicBezTo>
                  <a:cubicBezTo>
                    <a:pt x="133" y="80"/>
                    <a:pt x="135" y="78"/>
                    <a:pt x="137" y="76"/>
                  </a:cubicBezTo>
                  <a:cubicBezTo>
                    <a:pt x="139" y="74"/>
                    <a:pt x="140" y="71"/>
                    <a:pt x="140" y="68"/>
                  </a:cubicBezTo>
                  <a:cubicBezTo>
                    <a:pt x="140" y="65"/>
                    <a:pt x="141" y="62"/>
                    <a:pt x="142" y="59"/>
                  </a:cubicBezTo>
                  <a:cubicBezTo>
                    <a:pt x="142" y="57"/>
                    <a:pt x="143" y="55"/>
                    <a:pt x="144" y="54"/>
                  </a:cubicBezTo>
                  <a:cubicBezTo>
                    <a:pt x="139" y="52"/>
                    <a:pt x="134" y="51"/>
                    <a:pt x="130" y="49"/>
                  </a:cubicBezTo>
                  <a:cubicBezTo>
                    <a:pt x="127" y="48"/>
                    <a:pt x="123" y="47"/>
                    <a:pt x="124" y="43"/>
                  </a:cubicBezTo>
                  <a:cubicBezTo>
                    <a:pt x="124" y="39"/>
                    <a:pt x="128" y="39"/>
                    <a:pt x="131" y="38"/>
                  </a:cubicBezTo>
                  <a:cubicBezTo>
                    <a:pt x="135" y="37"/>
                    <a:pt x="139" y="37"/>
                    <a:pt x="142" y="37"/>
                  </a:cubicBezTo>
                  <a:cubicBezTo>
                    <a:pt x="145" y="37"/>
                    <a:pt x="146" y="36"/>
                    <a:pt x="147" y="34"/>
                  </a:cubicBezTo>
                  <a:cubicBezTo>
                    <a:pt x="149" y="31"/>
                    <a:pt x="150" y="27"/>
                    <a:pt x="152" y="25"/>
                  </a:cubicBezTo>
                  <a:cubicBezTo>
                    <a:pt x="161" y="14"/>
                    <a:pt x="171" y="6"/>
                    <a:pt x="184" y="3"/>
                  </a:cubicBezTo>
                  <a:cubicBezTo>
                    <a:pt x="202" y="0"/>
                    <a:pt x="218" y="6"/>
                    <a:pt x="230" y="20"/>
                  </a:cubicBezTo>
                  <a:cubicBezTo>
                    <a:pt x="241" y="33"/>
                    <a:pt x="243" y="48"/>
                    <a:pt x="242" y="64"/>
                  </a:cubicBezTo>
                  <a:cubicBezTo>
                    <a:pt x="241" y="68"/>
                    <a:pt x="240" y="72"/>
                    <a:pt x="243" y="76"/>
                  </a:cubicBezTo>
                  <a:cubicBezTo>
                    <a:pt x="245" y="79"/>
                    <a:pt x="242" y="82"/>
                    <a:pt x="238" y="83"/>
                  </a:cubicBezTo>
                  <a:cubicBezTo>
                    <a:pt x="235" y="83"/>
                    <a:pt x="233" y="83"/>
                    <a:pt x="231" y="83"/>
                  </a:cubicBezTo>
                  <a:cubicBezTo>
                    <a:pt x="230" y="83"/>
                    <a:pt x="228" y="84"/>
                    <a:pt x="228" y="85"/>
                  </a:cubicBezTo>
                  <a:cubicBezTo>
                    <a:pt x="224" y="94"/>
                    <a:pt x="220" y="103"/>
                    <a:pt x="216" y="112"/>
                  </a:cubicBezTo>
                  <a:cubicBezTo>
                    <a:pt x="216" y="113"/>
                    <a:pt x="216" y="114"/>
                    <a:pt x="216" y="116"/>
                  </a:cubicBezTo>
                  <a:cubicBezTo>
                    <a:pt x="218" y="120"/>
                    <a:pt x="219" y="125"/>
                    <a:pt x="221" y="130"/>
                  </a:cubicBezTo>
                  <a:cubicBezTo>
                    <a:pt x="222" y="131"/>
                    <a:pt x="223" y="132"/>
                    <a:pt x="224" y="132"/>
                  </a:cubicBezTo>
                  <a:cubicBezTo>
                    <a:pt x="232" y="134"/>
                    <a:pt x="240" y="136"/>
                    <a:pt x="248" y="138"/>
                  </a:cubicBezTo>
                  <a:cubicBezTo>
                    <a:pt x="256" y="139"/>
                    <a:pt x="263" y="143"/>
                    <a:pt x="269" y="148"/>
                  </a:cubicBezTo>
                  <a:cubicBezTo>
                    <a:pt x="286" y="161"/>
                    <a:pt x="299" y="178"/>
                    <a:pt x="310" y="195"/>
                  </a:cubicBezTo>
                  <a:cubicBezTo>
                    <a:pt x="321" y="210"/>
                    <a:pt x="330" y="226"/>
                    <a:pt x="340" y="242"/>
                  </a:cubicBezTo>
                  <a:cubicBezTo>
                    <a:pt x="343" y="248"/>
                    <a:pt x="346" y="255"/>
                    <a:pt x="345" y="263"/>
                  </a:cubicBezTo>
                  <a:cubicBezTo>
                    <a:pt x="344" y="267"/>
                    <a:pt x="342" y="271"/>
                    <a:pt x="340" y="276"/>
                  </a:cubicBezTo>
                  <a:cubicBezTo>
                    <a:pt x="336" y="288"/>
                    <a:pt x="331" y="300"/>
                    <a:pt x="327" y="312"/>
                  </a:cubicBezTo>
                  <a:cubicBezTo>
                    <a:pt x="321" y="326"/>
                    <a:pt x="315" y="340"/>
                    <a:pt x="306" y="352"/>
                  </a:cubicBezTo>
                  <a:cubicBezTo>
                    <a:pt x="303" y="357"/>
                    <a:pt x="299" y="360"/>
                    <a:pt x="295" y="364"/>
                  </a:cubicBezTo>
                  <a:cubicBezTo>
                    <a:pt x="288" y="370"/>
                    <a:pt x="280" y="376"/>
                    <a:pt x="273" y="382"/>
                  </a:cubicBezTo>
                  <a:cubicBezTo>
                    <a:pt x="270" y="384"/>
                    <a:pt x="268" y="385"/>
                    <a:pt x="264" y="384"/>
                  </a:cubicBezTo>
                  <a:cubicBezTo>
                    <a:pt x="258" y="383"/>
                    <a:pt x="257" y="384"/>
                    <a:pt x="258" y="390"/>
                  </a:cubicBezTo>
                  <a:cubicBezTo>
                    <a:pt x="259" y="397"/>
                    <a:pt x="261" y="404"/>
                    <a:pt x="261" y="411"/>
                  </a:cubicBezTo>
                  <a:cubicBezTo>
                    <a:pt x="262" y="417"/>
                    <a:pt x="262" y="422"/>
                    <a:pt x="261" y="428"/>
                  </a:cubicBezTo>
                  <a:cubicBezTo>
                    <a:pt x="261" y="433"/>
                    <a:pt x="260" y="437"/>
                    <a:pt x="259" y="441"/>
                  </a:cubicBezTo>
                  <a:cubicBezTo>
                    <a:pt x="258" y="445"/>
                    <a:pt x="256" y="448"/>
                    <a:pt x="255" y="452"/>
                  </a:cubicBezTo>
                  <a:cubicBezTo>
                    <a:pt x="255" y="453"/>
                    <a:pt x="255" y="455"/>
                    <a:pt x="255" y="456"/>
                  </a:cubicBezTo>
                  <a:cubicBezTo>
                    <a:pt x="257" y="462"/>
                    <a:pt x="257" y="468"/>
                    <a:pt x="255" y="475"/>
                  </a:cubicBezTo>
                  <a:cubicBezTo>
                    <a:pt x="254" y="481"/>
                    <a:pt x="252" y="487"/>
                    <a:pt x="251" y="493"/>
                  </a:cubicBezTo>
                  <a:cubicBezTo>
                    <a:pt x="250" y="503"/>
                    <a:pt x="250" y="513"/>
                    <a:pt x="250" y="523"/>
                  </a:cubicBezTo>
                  <a:cubicBezTo>
                    <a:pt x="250" y="528"/>
                    <a:pt x="252" y="533"/>
                    <a:pt x="252" y="538"/>
                  </a:cubicBezTo>
                  <a:cubicBezTo>
                    <a:pt x="253" y="543"/>
                    <a:pt x="253" y="549"/>
                    <a:pt x="253" y="554"/>
                  </a:cubicBezTo>
                  <a:cubicBezTo>
                    <a:pt x="254" y="560"/>
                    <a:pt x="254" y="565"/>
                    <a:pt x="254" y="571"/>
                  </a:cubicBezTo>
                  <a:cubicBezTo>
                    <a:pt x="255" y="581"/>
                    <a:pt x="257" y="591"/>
                    <a:pt x="258" y="601"/>
                  </a:cubicBezTo>
                  <a:cubicBezTo>
                    <a:pt x="259" y="623"/>
                    <a:pt x="261" y="645"/>
                    <a:pt x="262" y="668"/>
                  </a:cubicBezTo>
                  <a:cubicBezTo>
                    <a:pt x="263" y="674"/>
                    <a:pt x="262" y="680"/>
                    <a:pt x="263" y="686"/>
                  </a:cubicBezTo>
                  <a:cubicBezTo>
                    <a:pt x="263" y="696"/>
                    <a:pt x="260" y="706"/>
                    <a:pt x="258" y="715"/>
                  </a:cubicBezTo>
                  <a:cubicBezTo>
                    <a:pt x="256" y="722"/>
                    <a:pt x="257" y="728"/>
                    <a:pt x="262" y="733"/>
                  </a:cubicBezTo>
                  <a:cubicBezTo>
                    <a:pt x="268" y="742"/>
                    <a:pt x="269" y="753"/>
                    <a:pt x="264" y="763"/>
                  </a:cubicBezTo>
                  <a:cubicBezTo>
                    <a:pt x="260" y="769"/>
                    <a:pt x="260" y="775"/>
                    <a:pt x="260" y="781"/>
                  </a:cubicBezTo>
                  <a:cubicBezTo>
                    <a:pt x="260" y="786"/>
                    <a:pt x="258" y="790"/>
                    <a:pt x="254" y="793"/>
                  </a:cubicBezTo>
                  <a:cubicBezTo>
                    <a:pt x="254" y="794"/>
                    <a:pt x="253" y="795"/>
                    <a:pt x="253" y="796"/>
                  </a:cubicBezTo>
                  <a:cubicBezTo>
                    <a:pt x="252" y="803"/>
                    <a:pt x="250" y="810"/>
                    <a:pt x="244" y="815"/>
                  </a:cubicBezTo>
                  <a:cubicBezTo>
                    <a:pt x="241" y="817"/>
                    <a:pt x="238" y="819"/>
                    <a:pt x="234" y="821"/>
                  </a:cubicBezTo>
                  <a:cubicBezTo>
                    <a:pt x="229" y="823"/>
                    <a:pt x="223" y="825"/>
                    <a:pt x="217" y="826"/>
                  </a:cubicBezTo>
                  <a:cubicBezTo>
                    <a:pt x="210" y="827"/>
                    <a:pt x="202" y="826"/>
                    <a:pt x="195" y="823"/>
                  </a:cubicBezTo>
                  <a:cubicBezTo>
                    <a:pt x="194" y="822"/>
                    <a:pt x="192" y="820"/>
                    <a:pt x="192" y="819"/>
                  </a:cubicBezTo>
                  <a:cubicBezTo>
                    <a:pt x="194" y="812"/>
                    <a:pt x="196" y="805"/>
                    <a:pt x="199" y="799"/>
                  </a:cubicBezTo>
                  <a:cubicBezTo>
                    <a:pt x="202" y="792"/>
                    <a:pt x="205" y="787"/>
                    <a:pt x="209" y="780"/>
                  </a:cubicBezTo>
                  <a:cubicBezTo>
                    <a:pt x="210" y="778"/>
                    <a:pt x="211" y="775"/>
                    <a:pt x="212" y="772"/>
                  </a:cubicBezTo>
                  <a:cubicBezTo>
                    <a:pt x="213" y="769"/>
                    <a:pt x="212" y="766"/>
                    <a:pt x="210" y="762"/>
                  </a:cubicBezTo>
                  <a:cubicBezTo>
                    <a:pt x="206" y="755"/>
                    <a:pt x="205" y="748"/>
                    <a:pt x="208" y="740"/>
                  </a:cubicBezTo>
                  <a:cubicBezTo>
                    <a:pt x="210" y="735"/>
                    <a:pt x="209" y="730"/>
                    <a:pt x="209" y="725"/>
                  </a:cubicBezTo>
                  <a:cubicBezTo>
                    <a:pt x="207" y="712"/>
                    <a:pt x="206" y="699"/>
                    <a:pt x="204" y="686"/>
                  </a:cubicBezTo>
                  <a:cubicBezTo>
                    <a:pt x="203" y="679"/>
                    <a:pt x="200" y="672"/>
                    <a:pt x="199" y="665"/>
                  </a:cubicBezTo>
                  <a:cubicBezTo>
                    <a:pt x="196" y="649"/>
                    <a:pt x="192" y="632"/>
                    <a:pt x="189" y="615"/>
                  </a:cubicBezTo>
                  <a:cubicBezTo>
                    <a:pt x="189" y="611"/>
                    <a:pt x="191" y="607"/>
                    <a:pt x="191" y="603"/>
                  </a:cubicBezTo>
                  <a:cubicBezTo>
                    <a:pt x="191" y="597"/>
                    <a:pt x="191" y="590"/>
                    <a:pt x="191" y="584"/>
                  </a:cubicBezTo>
                  <a:cubicBezTo>
                    <a:pt x="191" y="576"/>
                    <a:pt x="189" y="568"/>
                    <a:pt x="189" y="559"/>
                  </a:cubicBezTo>
                  <a:cubicBezTo>
                    <a:pt x="188" y="553"/>
                    <a:pt x="187" y="548"/>
                    <a:pt x="184" y="542"/>
                  </a:cubicBezTo>
                  <a:cubicBezTo>
                    <a:pt x="180" y="531"/>
                    <a:pt x="175" y="521"/>
                    <a:pt x="170" y="510"/>
                  </a:cubicBezTo>
                  <a:cubicBezTo>
                    <a:pt x="170" y="510"/>
                    <a:pt x="170" y="510"/>
                    <a:pt x="169" y="509"/>
                  </a:cubicBezTo>
                  <a:close/>
                  <a:moveTo>
                    <a:pt x="266" y="261"/>
                  </a:moveTo>
                  <a:cubicBezTo>
                    <a:pt x="264" y="263"/>
                    <a:pt x="262" y="266"/>
                    <a:pt x="262" y="271"/>
                  </a:cubicBezTo>
                  <a:cubicBezTo>
                    <a:pt x="262" y="281"/>
                    <a:pt x="262" y="291"/>
                    <a:pt x="261" y="301"/>
                  </a:cubicBezTo>
                  <a:cubicBezTo>
                    <a:pt x="259" y="310"/>
                    <a:pt x="257" y="320"/>
                    <a:pt x="255" y="330"/>
                  </a:cubicBezTo>
                  <a:cubicBezTo>
                    <a:pt x="254" y="336"/>
                    <a:pt x="253" y="343"/>
                    <a:pt x="252" y="349"/>
                  </a:cubicBezTo>
                  <a:cubicBezTo>
                    <a:pt x="255" y="349"/>
                    <a:pt x="257" y="348"/>
                    <a:pt x="259" y="348"/>
                  </a:cubicBezTo>
                  <a:cubicBezTo>
                    <a:pt x="260" y="347"/>
                    <a:pt x="261" y="345"/>
                    <a:pt x="262" y="343"/>
                  </a:cubicBezTo>
                  <a:cubicBezTo>
                    <a:pt x="260" y="343"/>
                    <a:pt x="260" y="343"/>
                    <a:pt x="260" y="343"/>
                  </a:cubicBezTo>
                  <a:cubicBezTo>
                    <a:pt x="260" y="342"/>
                    <a:pt x="259" y="340"/>
                    <a:pt x="260" y="339"/>
                  </a:cubicBezTo>
                  <a:cubicBezTo>
                    <a:pt x="260" y="333"/>
                    <a:pt x="263" y="328"/>
                    <a:pt x="266" y="323"/>
                  </a:cubicBezTo>
                  <a:cubicBezTo>
                    <a:pt x="272" y="316"/>
                    <a:pt x="277" y="308"/>
                    <a:pt x="277" y="299"/>
                  </a:cubicBezTo>
                  <a:cubicBezTo>
                    <a:pt x="277" y="294"/>
                    <a:pt x="279" y="290"/>
                    <a:pt x="280" y="286"/>
                  </a:cubicBezTo>
                  <a:cubicBezTo>
                    <a:pt x="282" y="281"/>
                    <a:pt x="285" y="277"/>
                    <a:pt x="288" y="273"/>
                  </a:cubicBezTo>
                  <a:cubicBezTo>
                    <a:pt x="280" y="269"/>
                    <a:pt x="273" y="265"/>
                    <a:pt x="266" y="26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0" name="Google Shape;3990;p37"/>
            <p:cNvSpPr/>
            <p:nvPr/>
          </p:nvSpPr>
          <p:spPr>
            <a:xfrm>
              <a:off x="4491006" y="6277119"/>
              <a:ext cx="525975" cy="1257081"/>
            </a:xfrm>
            <a:custGeom>
              <a:rect b="b" l="l" r="r" t="t"/>
              <a:pathLst>
                <a:path extrusionOk="0" h="796" w="332">
                  <a:moveTo>
                    <a:pt x="247" y="144"/>
                  </a:moveTo>
                  <a:cubicBezTo>
                    <a:pt x="255" y="149"/>
                    <a:pt x="263" y="151"/>
                    <a:pt x="272" y="149"/>
                  </a:cubicBezTo>
                  <a:cubicBezTo>
                    <a:pt x="270" y="142"/>
                    <a:pt x="269" y="135"/>
                    <a:pt x="268" y="129"/>
                  </a:cubicBezTo>
                  <a:cubicBezTo>
                    <a:pt x="267" y="127"/>
                    <a:pt x="266" y="125"/>
                    <a:pt x="265" y="123"/>
                  </a:cubicBezTo>
                  <a:cubicBezTo>
                    <a:pt x="263" y="120"/>
                    <a:pt x="263" y="119"/>
                    <a:pt x="266" y="116"/>
                  </a:cubicBezTo>
                  <a:cubicBezTo>
                    <a:pt x="266" y="116"/>
                    <a:pt x="267" y="116"/>
                    <a:pt x="267" y="115"/>
                  </a:cubicBezTo>
                  <a:cubicBezTo>
                    <a:pt x="268" y="114"/>
                    <a:pt x="269" y="112"/>
                    <a:pt x="266" y="111"/>
                  </a:cubicBezTo>
                  <a:cubicBezTo>
                    <a:pt x="265" y="110"/>
                    <a:pt x="265" y="110"/>
                    <a:pt x="264" y="109"/>
                  </a:cubicBezTo>
                  <a:cubicBezTo>
                    <a:pt x="261" y="113"/>
                    <a:pt x="258" y="117"/>
                    <a:pt x="255" y="121"/>
                  </a:cubicBezTo>
                  <a:cubicBezTo>
                    <a:pt x="255" y="121"/>
                    <a:pt x="255" y="121"/>
                    <a:pt x="255" y="121"/>
                  </a:cubicBezTo>
                  <a:cubicBezTo>
                    <a:pt x="256" y="127"/>
                    <a:pt x="251" y="130"/>
                    <a:pt x="248" y="133"/>
                  </a:cubicBezTo>
                  <a:cubicBezTo>
                    <a:pt x="242" y="142"/>
                    <a:pt x="235" y="150"/>
                    <a:pt x="226" y="157"/>
                  </a:cubicBezTo>
                  <a:cubicBezTo>
                    <a:pt x="222" y="160"/>
                    <a:pt x="220" y="166"/>
                    <a:pt x="217" y="171"/>
                  </a:cubicBezTo>
                  <a:cubicBezTo>
                    <a:pt x="215" y="174"/>
                    <a:pt x="213" y="178"/>
                    <a:pt x="211" y="181"/>
                  </a:cubicBezTo>
                  <a:cubicBezTo>
                    <a:pt x="212" y="175"/>
                    <a:pt x="213" y="169"/>
                    <a:pt x="214" y="163"/>
                  </a:cubicBezTo>
                  <a:cubicBezTo>
                    <a:pt x="216" y="153"/>
                    <a:pt x="215" y="143"/>
                    <a:pt x="212" y="133"/>
                  </a:cubicBezTo>
                  <a:cubicBezTo>
                    <a:pt x="211" y="128"/>
                    <a:pt x="209" y="128"/>
                    <a:pt x="204" y="127"/>
                  </a:cubicBezTo>
                  <a:cubicBezTo>
                    <a:pt x="199" y="127"/>
                    <a:pt x="194" y="127"/>
                    <a:pt x="190" y="126"/>
                  </a:cubicBezTo>
                  <a:cubicBezTo>
                    <a:pt x="184" y="124"/>
                    <a:pt x="183" y="120"/>
                    <a:pt x="184" y="114"/>
                  </a:cubicBezTo>
                  <a:cubicBezTo>
                    <a:pt x="185" y="112"/>
                    <a:pt x="185" y="110"/>
                    <a:pt x="183" y="108"/>
                  </a:cubicBezTo>
                  <a:cubicBezTo>
                    <a:pt x="183" y="107"/>
                    <a:pt x="183" y="107"/>
                    <a:pt x="183" y="107"/>
                  </a:cubicBezTo>
                  <a:cubicBezTo>
                    <a:pt x="183" y="104"/>
                    <a:pt x="183" y="101"/>
                    <a:pt x="183" y="99"/>
                  </a:cubicBezTo>
                  <a:cubicBezTo>
                    <a:pt x="183" y="97"/>
                    <a:pt x="183" y="95"/>
                    <a:pt x="181" y="95"/>
                  </a:cubicBezTo>
                  <a:cubicBezTo>
                    <a:pt x="181" y="94"/>
                    <a:pt x="180" y="94"/>
                    <a:pt x="179" y="93"/>
                  </a:cubicBezTo>
                  <a:cubicBezTo>
                    <a:pt x="175" y="91"/>
                    <a:pt x="174" y="88"/>
                    <a:pt x="177" y="85"/>
                  </a:cubicBezTo>
                  <a:cubicBezTo>
                    <a:pt x="180" y="82"/>
                    <a:pt x="182" y="79"/>
                    <a:pt x="185" y="76"/>
                  </a:cubicBezTo>
                  <a:cubicBezTo>
                    <a:pt x="187" y="74"/>
                    <a:pt x="187" y="72"/>
                    <a:pt x="185" y="70"/>
                  </a:cubicBezTo>
                  <a:cubicBezTo>
                    <a:pt x="185" y="69"/>
                    <a:pt x="185" y="67"/>
                    <a:pt x="185" y="66"/>
                  </a:cubicBezTo>
                  <a:cubicBezTo>
                    <a:pt x="185" y="64"/>
                    <a:pt x="186" y="63"/>
                    <a:pt x="186" y="62"/>
                  </a:cubicBezTo>
                  <a:cubicBezTo>
                    <a:pt x="180" y="61"/>
                    <a:pt x="175" y="60"/>
                    <a:pt x="170" y="59"/>
                  </a:cubicBezTo>
                  <a:cubicBezTo>
                    <a:pt x="167" y="58"/>
                    <a:pt x="164" y="56"/>
                    <a:pt x="164" y="53"/>
                  </a:cubicBezTo>
                  <a:cubicBezTo>
                    <a:pt x="164" y="49"/>
                    <a:pt x="167" y="47"/>
                    <a:pt x="170" y="46"/>
                  </a:cubicBezTo>
                  <a:cubicBezTo>
                    <a:pt x="173" y="45"/>
                    <a:pt x="177" y="45"/>
                    <a:pt x="181" y="45"/>
                  </a:cubicBezTo>
                  <a:cubicBezTo>
                    <a:pt x="185" y="45"/>
                    <a:pt x="187" y="44"/>
                    <a:pt x="188" y="40"/>
                  </a:cubicBezTo>
                  <a:cubicBezTo>
                    <a:pt x="190" y="36"/>
                    <a:pt x="192" y="31"/>
                    <a:pt x="194" y="27"/>
                  </a:cubicBezTo>
                  <a:cubicBezTo>
                    <a:pt x="195" y="25"/>
                    <a:pt x="197" y="24"/>
                    <a:pt x="198" y="23"/>
                  </a:cubicBezTo>
                  <a:cubicBezTo>
                    <a:pt x="199" y="22"/>
                    <a:pt x="200" y="22"/>
                    <a:pt x="200" y="21"/>
                  </a:cubicBezTo>
                  <a:cubicBezTo>
                    <a:pt x="210" y="7"/>
                    <a:pt x="223" y="2"/>
                    <a:pt x="239" y="1"/>
                  </a:cubicBezTo>
                  <a:cubicBezTo>
                    <a:pt x="260" y="0"/>
                    <a:pt x="279" y="15"/>
                    <a:pt x="286" y="33"/>
                  </a:cubicBezTo>
                  <a:cubicBezTo>
                    <a:pt x="288" y="39"/>
                    <a:pt x="288" y="45"/>
                    <a:pt x="289" y="52"/>
                  </a:cubicBezTo>
                  <a:cubicBezTo>
                    <a:pt x="289" y="56"/>
                    <a:pt x="289" y="59"/>
                    <a:pt x="288" y="63"/>
                  </a:cubicBezTo>
                  <a:cubicBezTo>
                    <a:pt x="288" y="67"/>
                    <a:pt x="289" y="70"/>
                    <a:pt x="291" y="73"/>
                  </a:cubicBezTo>
                  <a:cubicBezTo>
                    <a:pt x="294" y="77"/>
                    <a:pt x="291" y="82"/>
                    <a:pt x="285" y="82"/>
                  </a:cubicBezTo>
                  <a:cubicBezTo>
                    <a:pt x="283" y="82"/>
                    <a:pt x="280" y="82"/>
                    <a:pt x="277" y="82"/>
                  </a:cubicBezTo>
                  <a:cubicBezTo>
                    <a:pt x="283" y="88"/>
                    <a:pt x="279" y="93"/>
                    <a:pt x="277" y="98"/>
                  </a:cubicBezTo>
                  <a:cubicBezTo>
                    <a:pt x="276" y="100"/>
                    <a:pt x="276" y="103"/>
                    <a:pt x="279" y="104"/>
                  </a:cubicBezTo>
                  <a:cubicBezTo>
                    <a:pt x="283" y="107"/>
                    <a:pt x="288" y="110"/>
                    <a:pt x="292" y="114"/>
                  </a:cubicBezTo>
                  <a:cubicBezTo>
                    <a:pt x="299" y="120"/>
                    <a:pt x="301" y="128"/>
                    <a:pt x="300" y="137"/>
                  </a:cubicBezTo>
                  <a:cubicBezTo>
                    <a:pt x="300" y="141"/>
                    <a:pt x="298" y="144"/>
                    <a:pt x="296" y="147"/>
                  </a:cubicBezTo>
                  <a:cubicBezTo>
                    <a:pt x="300" y="150"/>
                    <a:pt x="304" y="153"/>
                    <a:pt x="309" y="155"/>
                  </a:cubicBezTo>
                  <a:cubicBezTo>
                    <a:pt x="317" y="158"/>
                    <a:pt x="321" y="165"/>
                    <a:pt x="323" y="173"/>
                  </a:cubicBezTo>
                  <a:cubicBezTo>
                    <a:pt x="325" y="181"/>
                    <a:pt x="326" y="189"/>
                    <a:pt x="327" y="197"/>
                  </a:cubicBezTo>
                  <a:cubicBezTo>
                    <a:pt x="328" y="200"/>
                    <a:pt x="329" y="203"/>
                    <a:pt x="329" y="206"/>
                  </a:cubicBezTo>
                  <a:cubicBezTo>
                    <a:pt x="330" y="210"/>
                    <a:pt x="331" y="215"/>
                    <a:pt x="331" y="219"/>
                  </a:cubicBezTo>
                  <a:cubicBezTo>
                    <a:pt x="332" y="227"/>
                    <a:pt x="332" y="235"/>
                    <a:pt x="332" y="242"/>
                  </a:cubicBezTo>
                  <a:cubicBezTo>
                    <a:pt x="332" y="253"/>
                    <a:pt x="332" y="264"/>
                    <a:pt x="331" y="275"/>
                  </a:cubicBezTo>
                  <a:cubicBezTo>
                    <a:pt x="331" y="283"/>
                    <a:pt x="330" y="291"/>
                    <a:pt x="328" y="299"/>
                  </a:cubicBezTo>
                  <a:cubicBezTo>
                    <a:pt x="326" y="307"/>
                    <a:pt x="320" y="311"/>
                    <a:pt x="312" y="312"/>
                  </a:cubicBezTo>
                  <a:cubicBezTo>
                    <a:pt x="301" y="313"/>
                    <a:pt x="291" y="314"/>
                    <a:pt x="281" y="315"/>
                  </a:cubicBezTo>
                  <a:cubicBezTo>
                    <a:pt x="281" y="319"/>
                    <a:pt x="281" y="323"/>
                    <a:pt x="281" y="327"/>
                  </a:cubicBezTo>
                  <a:cubicBezTo>
                    <a:pt x="281" y="328"/>
                    <a:pt x="281" y="328"/>
                    <a:pt x="281" y="329"/>
                  </a:cubicBezTo>
                  <a:cubicBezTo>
                    <a:pt x="284" y="336"/>
                    <a:pt x="288" y="343"/>
                    <a:pt x="290" y="351"/>
                  </a:cubicBezTo>
                  <a:cubicBezTo>
                    <a:pt x="294" y="362"/>
                    <a:pt x="298" y="374"/>
                    <a:pt x="302" y="385"/>
                  </a:cubicBezTo>
                  <a:cubicBezTo>
                    <a:pt x="303" y="388"/>
                    <a:pt x="305" y="391"/>
                    <a:pt x="300" y="393"/>
                  </a:cubicBezTo>
                  <a:cubicBezTo>
                    <a:pt x="305" y="408"/>
                    <a:pt x="306" y="423"/>
                    <a:pt x="304" y="438"/>
                  </a:cubicBezTo>
                  <a:cubicBezTo>
                    <a:pt x="300" y="464"/>
                    <a:pt x="299" y="490"/>
                    <a:pt x="300" y="516"/>
                  </a:cubicBezTo>
                  <a:cubicBezTo>
                    <a:pt x="300" y="518"/>
                    <a:pt x="300" y="520"/>
                    <a:pt x="300" y="522"/>
                  </a:cubicBezTo>
                  <a:cubicBezTo>
                    <a:pt x="300" y="523"/>
                    <a:pt x="300" y="523"/>
                    <a:pt x="300" y="523"/>
                  </a:cubicBezTo>
                  <a:cubicBezTo>
                    <a:pt x="293" y="524"/>
                    <a:pt x="291" y="528"/>
                    <a:pt x="291" y="535"/>
                  </a:cubicBezTo>
                  <a:cubicBezTo>
                    <a:pt x="290" y="544"/>
                    <a:pt x="292" y="554"/>
                    <a:pt x="293" y="564"/>
                  </a:cubicBezTo>
                  <a:cubicBezTo>
                    <a:pt x="295" y="572"/>
                    <a:pt x="299" y="579"/>
                    <a:pt x="301" y="587"/>
                  </a:cubicBezTo>
                  <a:cubicBezTo>
                    <a:pt x="307" y="603"/>
                    <a:pt x="309" y="620"/>
                    <a:pt x="306" y="637"/>
                  </a:cubicBezTo>
                  <a:cubicBezTo>
                    <a:pt x="303" y="649"/>
                    <a:pt x="302" y="661"/>
                    <a:pt x="300" y="673"/>
                  </a:cubicBezTo>
                  <a:cubicBezTo>
                    <a:pt x="298" y="681"/>
                    <a:pt x="296" y="689"/>
                    <a:pt x="295" y="696"/>
                  </a:cubicBezTo>
                  <a:cubicBezTo>
                    <a:pt x="292" y="705"/>
                    <a:pt x="293" y="713"/>
                    <a:pt x="297" y="722"/>
                  </a:cubicBezTo>
                  <a:cubicBezTo>
                    <a:pt x="299" y="726"/>
                    <a:pt x="301" y="731"/>
                    <a:pt x="301" y="735"/>
                  </a:cubicBezTo>
                  <a:cubicBezTo>
                    <a:pt x="302" y="740"/>
                    <a:pt x="299" y="744"/>
                    <a:pt x="298" y="748"/>
                  </a:cubicBezTo>
                  <a:cubicBezTo>
                    <a:pt x="297" y="750"/>
                    <a:pt x="295" y="752"/>
                    <a:pt x="294" y="753"/>
                  </a:cubicBezTo>
                  <a:cubicBezTo>
                    <a:pt x="291" y="757"/>
                    <a:pt x="288" y="761"/>
                    <a:pt x="290" y="766"/>
                  </a:cubicBezTo>
                  <a:cubicBezTo>
                    <a:pt x="288" y="766"/>
                    <a:pt x="287" y="766"/>
                    <a:pt x="285" y="766"/>
                  </a:cubicBezTo>
                  <a:cubicBezTo>
                    <a:pt x="283" y="770"/>
                    <a:pt x="281" y="774"/>
                    <a:pt x="280" y="779"/>
                  </a:cubicBezTo>
                  <a:cubicBezTo>
                    <a:pt x="278" y="784"/>
                    <a:pt x="275" y="788"/>
                    <a:pt x="269" y="790"/>
                  </a:cubicBezTo>
                  <a:cubicBezTo>
                    <a:pt x="259" y="792"/>
                    <a:pt x="250" y="795"/>
                    <a:pt x="240" y="795"/>
                  </a:cubicBezTo>
                  <a:cubicBezTo>
                    <a:pt x="236" y="796"/>
                    <a:pt x="232" y="795"/>
                    <a:pt x="228" y="793"/>
                  </a:cubicBezTo>
                  <a:cubicBezTo>
                    <a:pt x="223" y="791"/>
                    <a:pt x="222" y="785"/>
                    <a:pt x="226" y="781"/>
                  </a:cubicBezTo>
                  <a:cubicBezTo>
                    <a:pt x="228" y="779"/>
                    <a:pt x="230" y="776"/>
                    <a:pt x="232" y="775"/>
                  </a:cubicBezTo>
                  <a:cubicBezTo>
                    <a:pt x="241" y="767"/>
                    <a:pt x="247" y="757"/>
                    <a:pt x="254" y="748"/>
                  </a:cubicBezTo>
                  <a:cubicBezTo>
                    <a:pt x="258" y="743"/>
                    <a:pt x="260" y="735"/>
                    <a:pt x="261" y="728"/>
                  </a:cubicBezTo>
                  <a:cubicBezTo>
                    <a:pt x="263" y="717"/>
                    <a:pt x="266" y="707"/>
                    <a:pt x="268" y="696"/>
                  </a:cubicBezTo>
                  <a:cubicBezTo>
                    <a:pt x="270" y="681"/>
                    <a:pt x="269" y="665"/>
                    <a:pt x="266" y="650"/>
                  </a:cubicBezTo>
                  <a:cubicBezTo>
                    <a:pt x="264" y="638"/>
                    <a:pt x="262" y="626"/>
                    <a:pt x="260" y="615"/>
                  </a:cubicBezTo>
                  <a:cubicBezTo>
                    <a:pt x="258" y="607"/>
                    <a:pt x="257" y="600"/>
                    <a:pt x="254" y="592"/>
                  </a:cubicBezTo>
                  <a:cubicBezTo>
                    <a:pt x="253" y="588"/>
                    <a:pt x="250" y="584"/>
                    <a:pt x="248" y="579"/>
                  </a:cubicBezTo>
                  <a:cubicBezTo>
                    <a:pt x="243" y="570"/>
                    <a:pt x="241" y="560"/>
                    <a:pt x="240" y="550"/>
                  </a:cubicBezTo>
                  <a:cubicBezTo>
                    <a:pt x="240" y="544"/>
                    <a:pt x="238" y="537"/>
                    <a:pt x="236" y="531"/>
                  </a:cubicBezTo>
                  <a:cubicBezTo>
                    <a:pt x="229" y="530"/>
                    <a:pt x="222" y="530"/>
                    <a:pt x="215" y="529"/>
                  </a:cubicBezTo>
                  <a:cubicBezTo>
                    <a:pt x="214" y="529"/>
                    <a:pt x="213" y="531"/>
                    <a:pt x="213" y="532"/>
                  </a:cubicBezTo>
                  <a:cubicBezTo>
                    <a:pt x="210" y="543"/>
                    <a:pt x="208" y="554"/>
                    <a:pt x="206" y="564"/>
                  </a:cubicBezTo>
                  <a:cubicBezTo>
                    <a:pt x="206" y="566"/>
                    <a:pt x="206" y="567"/>
                    <a:pt x="205" y="568"/>
                  </a:cubicBezTo>
                  <a:cubicBezTo>
                    <a:pt x="202" y="576"/>
                    <a:pt x="206" y="584"/>
                    <a:pt x="209" y="592"/>
                  </a:cubicBezTo>
                  <a:cubicBezTo>
                    <a:pt x="216" y="609"/>
                    <a:pt x="221" y="627"/>
                    <a:pt x="219" y="646"/>
                  </a:cubicBezTo>
                  <a:cubicBezTo>
                    <a:pt x="217" y="667"/>
                    <a:pt x="220" y="687"/>
                    <a:pt x="222" y="707"/>
                  </a:cubicBezTo>
                  <a:cubicBezTo>
                    <a:pt x="223" y="714"/>
                    <a:pt x="228" y="720"/>
                    <a:pt x="231" y="726"/>
                  </a:cubicBezTo>
                  <a:cubicBezTo>
                    <a:pt x="235" y="732"/>
                    <a:pt x="237" y="739"/>
                    <a:pt x="234" y="746"/>
                  </a:cubicBezTo>
                  <a:cubicBezTo>
                    <a:pt x="233" y="748"/>
                    <a:pt x="231" y="750"/>
                    <a:pt x="230" y="752"/>
                  </a:cubicBezTo>
                  <a:cubicBezTo>
                    <a:pt x="227" y="756"/>
                    <a:pt x="226" y="761"/>
                    <a:pt x="227" y="765"/>
                  </a:cubicBezTo>
                  <a:cubicBezTo>
                    <a:pt x="227" y="766"/>
                    <a:pt x="228" y="767"/>
                    <a:pt x="227" y="768"/>
                  </a:cubicBezTo>
                  <a:cubicBezTo>
                    <a:pt x="227" y="770"/>
                    <a:pt x="226" y="771"/>
                    <a:pt x="226" y="772"/>
                  </a:cubicBezTo>
                  <a:cubicBezTo>
                    <a:pt x="224" y="771"/>
                    <a:pt x="222" y="770"/>
                    <a:pt x="222" y="768"/>
                  </a:cubicBezTo>
                  <a:cubicBezTo>
                    <a:pt x="221" y="765"/>
                    <a:pt x="221" y="761"/>
                    <a:pt x="221" y="757"/>
                  </a:cubicBezTo>
                  <a:cubicBezTo>
                    <a:pt x="220" y="758"/>
                    <a:pt x="219" y="758"/>
                    <a:pt x="218" y="759"/>
                  </a:cubicBezTo>
                  <a:cubicBezTo>
                    <a:pt x="211" y="765"/>
                    <a:pt x="205" y="772"/>
                    <a:pt x="200" y="780"/>
                  </a:cubicBezTo>
                  <a:cubicBezTo>
                    <a:pt x="196" y="788"/>
                    <a:pt x="189" y="792"/>
                    <a:pt x="182" y="793"/>
                  </a:cubicBezTo>
                  <a:cubicBezTo>
                    <a:pt x="175" y="794"/>
                    <a:pt x="169" y="795"/>
                    <a:pt x="163" y="796"/>
                  </a:cubicBezTo>
                  <a:cubicBezTo>
                    <a:pt x="159" y="796"/>
                    <a:pt x="155" y="796"/>
                    <a:pt x="154" y="791"/>
                  </a:cubicBezTo>
                  <a:cubicBezTo>
                    <a:pt x="152" y="787"/>
                    <a:pt x="154" y="783"/>
                    <a:pt x="158" y="780"/>
                  </a:cubicBezTo>
                  <a:cubicBezTo>
                    <a:pt x="166" y="774"/>
                    <a:pt x="173" y="769"/>
                    <a:pt x="179" y="761"/>
                  </a:cubicBezTo>
                  <a:cubicBezTo>
                    <a:pt x="182" y="756"/>
                    <a:pt x="185" y="750"/>
                    <a:pt x="187" y="745"/>
                  </a:cubicBezTo>
                  <a:cubicBezTo>
                    <a:pt x="195" y="731"/>
                    <a:pt x="193" y="717"/>
                    <a:pt x="190" y="702"/>
                  </a:cubicBezTo>
                  <a:cubicBezTo>
                    <a:pt x="187" y="689"/>
                    <a:pt x="182" y="675"/>
                    <a:pt x="179" y="661"/>
                  </a:cubicBezTo>
                  <a:cubicBezTo>
                    <a:pt x="174" y="644"/>
                    <a:pt x="169" y="626"/>
                    <a:pt x="166" y="609"/>
                  </a:cubicBezTo>
                  <a:cubicBezTo>
                    <a:pt x="164" y="595"/>
                    <a:pt x="160" y="583"/>
                    <a:pt x="156" y="570"/>
                  </a:cubicBezTo>
                  <a:cubicBezTo>
                    <a:pt x="153" y="561"/>
                    <a:pt x="153" y="552"/>
                    <a:pt x="155" y="543"/>
                  </a:cubicBezTo>
                  <a:cubicBezTo>
                    <a:pt x="156" y="535"/>
                    <a:pt x="156" y="528"/>
                    <a:pt x="156" y="520"/>
                  </a:cubicBezTo>
                  <a:cubicBezTo>
                    <a:pt x="156" y="518"/>
                    <a:pt x="156" y="517"/>
                    <a:pt x="153" y="516"/>
                  </a:cubicBezTo>
                  <a:cubicBezTo>
                    <a:pt x="150" y="515"/>
                    <a:pt x="149" y="513"/>
                    <a:pt x="150" y="510"/>
                  </a:cubicBezTo>
                  <a:cubicBezTo>
                    <a:pt x="152" y="497"/>
                    <a:pt x="153" y="484"/>
                    <a:pt x="155" y="471"/>
                  </a:cubicBezTo>
                  <a:cubicBezTo>
                    <a:pt x="158" y="454"/>
                    <a:pt x="162" y="438"/>
                    <a:pt x="165" y="421"/>
                  </a:cubicBezTo>
                  <a:cubicBezTo>
                    <a:pt x="167" y="414"/>
                    <a:pt x="169" y="407"/>
                    <a:pt x="170" y="399"/>
                  </a:cubicBezTo>
                  <a:cubicBezTo>
                    <a:pt x="170" y="396"/>
                    <a:pt x="170" y="393"/>
                    <a:pt x="171" y="391"/>
                  </a:cubicBezTo>
                  <a:cubicBezTo>
                    <a:pt x="172" y="386"/>
                    <a:pt x="173" y="381"/>
                    <a:pt x="173" y="376"/>
                  </a:cubicBezTo>
                  <a:cubicBezTo>
                    <a:pt x="173" y="372"/>
                    <a:pt x="175" y="368"/>
                    <a:pt x="176" y="363"/>
                  </a:cubicBezTo>
                  <a:cubicBezTo>
                    <a:pt x="172" y="363"/>
                    <a:pt x="169" y="362"/>
                    <a:pt x="166" y="362"/>
                  </a:cubicBezTo>
                  <a:cubicBezTo>
                    <a:pt x="165" y="362"/>
                    <a:pt x="165" y="363"/>
                    <a:pt x="164" y="364"/>
                  </a:cubicBezTo>
                  <a:cubicBezTo>
                    <a:pt x="162" y="366"/>
                    <a:pt x="159" y="369"/>
                    <a:pt x="157" y="371"/>
                  </a:cubicBezTo>
                  <a:cubicBezTo>
                    <a:pt x="154" y="373"/>
                    <a:pt x="151" y="373"/>
                    <a:pt x="148" y="370"/>
                  </a:cubicBezTo>
                  <a:cubicBezTo>
                    <a:pt x="141" y="362"/>
                    <a:pt x="139" y="354"/>
                    <a:pt x="143" y="344"/>
                  </a:cubicBezTo>
                  <a:cubicBezTo>
                    <a:pt x="147" y="332"/>
                    <a:pt x="151" y="320"/>
                    <a:pt x="154" y="307"/>
                  </a:cubicBezTo>
                  <a:cubicBezTo>
                    <a:pt x="156" y="300"/>
                    <a:pt x="157" y="292"/>
                    <a:pt x="159" y="285"/>
                  </a:cubicBezTo>
                  <a:cubicBezTo>
                    <a:pt x="159" y="283"/>
                    <a:pt x="159" y="281"/>
                    <a:pt x="157" y="280"/>
                  </a:cubicBezTo>
                  <a:cubicBezTo>
                    <a:pt x="153" y="278"/>
                    <a:pt x="154" y="277"/>
                    <a:pt x="157" y="275"/>
                  </a:cubicBezTo>
                  <a:cubicBezTo>
                    <a:pt x="153" y="273"/>
                    <a:pt x="149" y="271"/>
                    <a:pt x="145" y="269"/>
                  </a:cubicBezTo>
                  <a:cubicBezTo>
                    <a:pt x="143" y="269"/>
                    <a:pt x="141" y="268"/>
                    <a:pt x="139" y="267"/>
                  </a:cubicBezTo>
                  <a:cubicBezTo>
                    <a:pt x="137" y="266"/>
                    <a:pt x="135" y="265"/>
                    <a:pt x="136" y="262"/>
                  </a:cubicBezTo>
                  <a:cubicBezTo>
                    <a:pt x="130" y="259"/>
                    <a:pt x="130" y="259"/>
                    <a:pt x="134" y="255"/>
                  </a:cubicBezTo>
                  <a:cubicBezTo>
                    <a:pt x="122" y="241"/>
                    <a:pt x="110" y="228"/>
                    <a:pt x="97" y="214"/>
                  </a:cubicBezTo>
                  <a:cubicBezTo>
                    <a:pt x="115" y="212"/>
                    <a:pt x="131" y="210"/>
                    <a:pt x="147" y="208"/>
                  </a:cubicBezTo>
                  <a:cubicBezTo>
                    <a:pt x="147" y="207"/>
                    <a:pt x="147" y="207"/>
                    <a:pt x="147" y="207"/>
                  </a:cubicBezTo>
                  <a:cubicBezTo>
                    <a:pt x="140" y="205"/>
                    <a:pt x="134" y="202"/>
                    <a:pt x="127" y="200"/>
                  </a:cubicBezTo>
                  <a:cubicBezTo>
                    <a:pt x="117" y="197"/>
                    <a:pt x="109" y="192"/>
                    <a:pt x="100" y="187"/>
                  </a:cubicBezTo>
                  <a:cubicBezTo>
                    <a:pt x="89" y="182"/>
                    <a:pt x="78" y="177"/>
                    <a:pt x="68" y="171"/>
                  </a:cubicBezTo>
                  <a:cubicBezTo>
                    <a:pt x="60" y="166"/>
                    <a:pt x="51" y="161"/>
                    <a:pt x="43" y="156"/>
                  </a:cubicBezTo>
                  <a:cubicBezTo>
                    <a:pt x="30" y="148"/>
                    <a:pt x="16" y="140"/>
                    <a:pt x="2" y="131"/>
                  </a:cubicBezTo>
                  <a:cubicBezTo>
                    <a:pt x="1" y="131"/>
                    <a:pt x="1" y="130"/>
                    <a:pt x="0" y="130"/>
                  </a:cubicBezTo>
                  <a:cubicBezTo>
                    <a:pt x="6" y="122"/>
                    <a:pt x="10" y="113"/>
                    <a:pt x="13" y="104"/>
                  </a:cubicBezTo>
                  <a:cubicBezTo>
                    <a:pt x="14" y="101"/>
                    <a:pt x="15" y="101"/>
                    <a:pt x="17" y="102"/>
                  </a:cubicBezTo>
                  <a:cubicBezTo>
                    <a:pt x="30" y="108"/>
                    <a:pt x="44" y="114"/>
                    <a:pt x="56" y="121"/>
                  </a:cubicBezTo>
                  <a:cubicBezTo>
                    <a:pt x="64" y="126"/>
                    <a:pt x="72" y="128"/>
                    <a:pt x="80" y="132"/>
                  </a:cubicBezTo>
                  <a:cubicBezTo>
                    <a:pt x="84" y="135"/>
                    <a:pt x="89" y="138"/>
                    <a:pt x="93" y="140"/>
                  </a:cubicBezTo>
                  <a:cubicBezTo>
                    <a:pt x="95" y="141"/>
                    <a:pt x="98" y="142"/>
                    <a:pt x="101" y="143"/>
                  </a:cubicBezTo>
                  <a:cubicBezTo>
                    <a:pt x="103" y="144"/>
                    <a:pt x="105" y="144"/>
                    <a:pt x="107" y="145"/>
                  </a:cubicBezTo>
                  <a:cubicBezTo>
                    <a:pt x="109" y="147"/>
                    <a:pt x="111" y="148"/>
                    <a:pt x="114" y="148"/>
                  </a:cubicBezTo>
                  <a:cubicBezTo>
                    <a:pt x="115" y="147"/>
                    <a:pt x="117" y="148"/>
                    <a:pt x="117" y="149"/>
                  </a:cubicBezTo>
                  <a:cubicBezTo>
                    <a:pt x="119" y="151"/>
                    <a:pt x="121" y="152"/>
                    <a:pt x="124" y="153"/>
                  </a:cubicBezTo>
                  <a:cubicBezTo>
                    <a:pt x="128" y="154"/>
                    <a:pt x="131" y="156"/>
                    <a:pt x="135" y="156"/>
                  </a:cubicBezTo>
                  <a:cubicBezTo>
                    <a:pt x="139" y="157"/>
                    <a:pt x="142" y="157"/>
                    <a:pt x="144" y="161"/>
                  </a:cubicBezTo>
                  <a:cubicBezTo>
                    <a:pt x="147" y="159"/>
                    <a:pt x="149" y="158"/>
                    <a:pt x="152" y="162"/>
                  </a:cubicBezTo>
                  <a:cubicBezTo>
                    <a:pt x="153" y="163"/>
                    <a:pt x="156" y="163"/>
                    <a:pt x="159" y="163"/>
                  </a:cubicBezTo>
                  <a:cubicBezTo>
                    <a:pt x="161" y="163"/>
                    <a:pt x="162" y="163"/>
                    <a:pt x="164" y="163"/>
                  </a:cubicBezTo>
                  <a:cubicBezTo>
                    <a:pt x="170" y="163"/>
                    <a:pt x="175" y="163"/>
                    <a:pt x="180" y="158"/>
                  </a:cubicBezTo>
                  <a:cubicBezTo>
                    <a:pt x="183" y="155"/>
                    <a:pt x="187" y="152"/>
                    <a:pt x="191" y="149"/>
                  </a:cubicBezTo>
                  <a:cubicBezTo>
                    <a:pt x="196" y="145"/>
                    <a:pt x="202" y="148"/>
                    <a:pt x="208" y="149"/>
                  </a:cubicBezTo>
                  <a:cubicBezTo>
                    <a:pt x="208" y="150"/>
                    <a:pt x="208" y="150"/>
                    <a:pt x="208" y="150"/>
                  </a:cubicBezTo>
                  <a:cubicBezTo>
                    <a:pt x="207" y="150"/>
                    <a:pt x="205" y="151"/>
                    <a:pt x="204" y="151"/>
                  </a:cubicBezTo>
                  <a:cubicBezTo>
                    <a:pt x="201" y="153"/>
                    <a:pt x="199" y="154"/>
                    <a:pt x="197" y="155"/>
                  </a:cubicBezTo>
                  <a:cubicBezTo>
                    <a:pt x="196" y="156"/>
                    <a:pt x="196" y="156"/>
                    <a:pt x="196" y="156"/>
                  </a:cubicBezTo>
                  <a:cubicBezTo>
                    <a:pt x="198" y="161"/>
                    <a:pt x="192" y="165"/>
                    <a:pt x="195" y="170"/>
                  </a:cubicBezTo>
                  <a:cubicBezTo>
                    <a:pt x="196" y="173"/>
                    <a:pt x="195" y="177"/>
                    <a:pt x="196" y="181"/>
                  </a:cubicBezTo>
                  <a:cubicBezTo>
                    <a:pt x="197" y="189"/>
                    <a:pt x="198" y="198"/>
                    <a:pt x="200" y="207"/>
                  </a:cubicBezTo>
                  <a:cubicBezTo>
                    <a:pt x="200" y="207"/>
                    <a:pt x="200" y="207"/>
                    <a:pt x="201" y="207"/>
                  </a:cubicBezTo>
                  <a:cubicBezTo>
                    <a:pt x="204" y="202"/>
                    <a:pt x="207" y="197"/>
                    <a:pt x="210" y="193"/>
                  </a:cubicBezTo>
                  <a:cubicBezTo>
                    <a:pt x="217" y="182"/>
                    <a:pt x="223" y="171"/>
                    <a:pt x="230" y="160"/>
                  </a:cubicBezTo>
                  <a:cubicBezTo>
                    <a:pt x="231" y="160"/>
                    <a:pt x="231" y="159"/>
                    <a:pt x="231" y="159"/>
                  </a:cubicBezTo>
                  <a:cubicBezTo>
                    <a:pt x="238" y="157"/>
                    <a:pt x="241" y="150"/>
                    <a:pt x="246" y="145"/>
                  </a:cubicBezTo>
                  <a:cubicBezTo>
                    <a:pt x="246" y="145"/>
                    <a:pt x="246" y="145"/>
                    <a:pt x="247" y="144"/>
                  </a:cubicBezTo>
                  <a:close/>
                  <a:moveTo>
                    <a:pt x="229" y="261"/>
                  </a:moveTo>
                  <a:cubicBezTo>
                    <a:pt x="231" y="264"/>
                    <a:pt x="233" y="264"/>
                    <a:pt x="234" y="263"/>
                  </a:cubicBezTo>
                  <a:cubicBezTo>
                    <a:pt x="235" y="262"/>
                    <a:pt x="236" y="261"/>
                    <a:pt x="237" y="261"/>
                  </a:cubicBezTo>
                  <a:cubicBezTo>
                    <a:pt x="238" y="260"/>
                    <a:pt x="239" y="261"/>
                    <a:pt x="241" y="261"/>
                  </a:cubicBezTo>
                  <a:cubicBezTo>
                    <a:pt x="241" y="262"/>
                    <a:pt x="241" y="263"/>
                    <a:pt x="240" y="264"/>
                  </a:cubicBezTo>
                  <a:cubicBezTo>
                    <a:pt x="239" y="266"/>
                    <a:pt x="237" y="267"/>
                    <a:pt x="236" y="269"/>
                  </a:cubicBezTo>
                  <a:cubicBezTo>
                    <a:pt x="236" y="269"/>
                    <a:pt x="236" y="271"/>
                    <a:pt x="236" y="271"/>
                  </a:cubicBezTo>
                  <a:cubicBezTo>
                    <a:pt x="237" y="271"/>
                    <a:pt x="238" y="272"/>
                    <a:pt x="239" y="271"/>
                  </a:cubicBezTo>
                  <a:cubicBezTo>
                    <a:pt x="241" y="269"/>
                    <a:pt x="243" y="267"/>
                    <a:pt x="245" y="265"/>
                  </a:cubicBezTo>
                  <a:cubicBezTo>
                    <a:pt x="247" y="263"/>
                    <a:pt x="247" y="261"/>
                    <a:pt x="245" y="259"/>
                  </a:cubicBezTo>
                  <a:cubicBezTo>
                    <a:pt x="243" y="257"/>
                    <a:pt x="240" y="254"/>
                    <a:pt x="238" y="252"/>
                  </a:cubicBezTo>
                  <a:cubicBezTo>
                    <a:pt x="235" y="249"/>
                    <a:pt x="232" y="248"/>
                    <a:pt x="229" y="251"/>
                  </a:cubicBezTo>
                  <a:cubicBezTo>
                    <a:pt x="228" y="252"/>
                    <a:pt x="226" y="254"/>
                    <a:pt x="224" y="256"/>
                  </a:cubicBezTo>
                  <a:cubicBezTo>
                    <a:pt x="224" y="257"/>
                    <a:pt x="224" y="258"/>
                    <a:pt x="224" y="259"/>
                  </a:cubicBezTo>
                  <a:cubicBezTo>
                    <a:pt x="225" y="259"/>
                    <a:pt x="226" y="259"/>
                    <a:pt x="227" y="258"/>
                  </a:cubicBezTo>
                  <a:cubicBezTo>
                    <a:pt x="228" y="257"/>
                    <a:pt x="229" y="256"/>
                    <a:pt x="231" y="255"/>
                  </a:cubicBezTo>
                  <a:cubicBezTo>
                    <a:pt x="231" y="255"/>
                    <a:pt x="233" y="255"/>
                    <a:pt x="234" y="254"/>
                  </a:cubicBezTo>
                  <a:cubicBezTo>
                    <a:pt x="234" y="256"/>
                    <a:pt x="234" y="257"/>
                    <a:pt x="233" y="258"/>
                  </a:cubicBezTo>
                  <a:cubicBezTo>
                    <a:pt x="232" y="259"/>
                    <a:pt x="230" y="260"/>
                    <a:pt x="229" y="261"/>
                  </a:cubicBezTo>
                  <a:close/>
                  <a:moveTo>
                    <a:pt x="213" y="267"/>
                  </a:moveTo>
                  <a:cubicBezTo>
                    <a:pt x="215" y="270"/>
                    <a:pt x="217" y="269"/>
                    <a:pt x="219" y="267"/>
                  </a:cubicBezTo>
                  <a:cubicBezTo>
                    <a:pt x="219" y="267"/>
                    <a:pt x="221" y="266"/>
                    <a:pt x="221" y="267"/>
                  </a:cubicBezTo>
                  <a:cubicBezTo>
                    <a:pt x="222" y="267"/>
                    <a:pt x="222" y="268"/>
                    <a:pt x="222" y="269"/>
                  </a:cubicBezTo>
                  <a:cubicBezTo>
                    <a:pt x="222" y="270"/>
                    <a:pt x="222" y="270"/>
                    <a:pt x="222" y="271"/>
                  </a:cubicBezTo>
                  <a:cubicBezTo>
                    <a:pt x="222" y="272"/>
                    <a:pt x="223" y="272"/>
                    <a:pt x="223" y="273"/>
                  </a:cubicBezTo>
                  <a:cubicBezTo>
                    <a:pt x="224" y="273"/>
                    <a:pt x="225" y="273"/>
                    <a:pt x="225" y="272"/>
                  </a:cubicBezTo>
                  <a:cubicBezTo>
                    <a:pt x="227" y="270"/>
                    <a:pt x="227" y="267"/>
                    <a:pt x="225" y="265"/>
                  </a:cubicBezTo>
                  <a:cubicBezTo>
                    <a:pt x="223" y="262"/>
                    <a:pt x="220" y="261"/>
                    <a:pt x="218" y="263"/>
                  </a:cubicBezTo>
                  <a:cubicBezTo>
                    <a:pt x="216" y="264"/>
                    <a:pt x="214" y="266"/>
                    <a:pt x="213" y="267"/>
                  </a:cubicBezTo>
                  <a:close/>
                  <a:moveTo>
                    <a:pt x="229" y="275"/>
                  </a:moveTo>
                  <a:cubicBezTo>
                    <a:pt x="229" y="276"/>
                    <a:pt x="230" y="277"/>
                    <a:pt x="230" y="277"/>
                  </a:cubicBezTo>
                  <a:cubicBezTo>
                    <a:pt x="231" y="277"/>
                    <a:pt x="233" y="276"/>
                    <a:pt x="234" y="276"/>
                  </a:cubicBezTo>
                  <a:cubicBezTo>
                    <a:pt x="234" y="276"/>
                    <a:pt x="234" y="274"/>
                    <a:pt x="234" y="273"/>
                  </a:cubicBezTo>
                  <a:cubicBezTo>
                    <a:pt x="232" y="274"/>
                    <a:pt x="231" y="275"/>
                    <a:pt x="229" y="27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1" name="Google Shape;3991;p37"/>
            <p:cNvSpPr/>
            <p:nvPr/>
          </p:nvSpPr>
          <p:spPr>
            <a:xfrm>
              <a:off x="4406850" y="6366533"/>
              <a:ext cx="105195" cy="110456"/>
            </a:xfrm>
            <a:custGeom>
              <a:rect b="b" l="l" r="r" t="t"/>
              <a:pathLst>
                <a:path extrusionOk="0" h="70" w="66">
                  <a:moveTo>
                    <a:pt x="54" y="70"/>
                  </a:moveTo>
                  <a:cubicBezTo>
                    <a:pt x="54" y="68"/>
                    <a:pt x="54" y="66"/>
                    <a:pt x="53" y="65"/>
                  </a:cubicBezTo>
                  <a:cubicBezTo>
                    <a:pt x="54" y="64"/>
                    <a:pt x="54" y="64"/>
                    <a:pt x="54" y="64"/>
                  </a:cubicBezTo>
                  <a:cubicBezTo>
                    <a:pt x="52" y="63"/>
                    <a:pt x="50" y="63"/>
                    <a:pt x="48" y="62"/>
                  </a:cubicBezTo>
                  <a:cubicBezTo>
                    <a:pt x="42" y="58"/>
                    <a:pt x="37" y="54"/>
                    <a:pt x="31" y="50"/>
                  </a:cubicBezTo>
                  <a:cubicBezTo>
                    <a:pt x="26" y="46"/>
                    <a:pt x="24" y="46"/>
                    <a:pt x="21" y="52"/>
                  </a:cubicBezTo>
                  <a:cubicBezTo>
                    <a:pt x="20" y="53"/>
                    <a:pt x="19" y="54"/>
                    <a:pt x="18" y="55"/>
                  </a:cubicBezTo>
                  <a:cubicBezTo>
                    <a:pt x="17" y="54"/>
                    <a:pt x="17" y="54"/>
                    <a:pt x="17" y="54"/>
                  </a:cubicBezTo>
                  <a:cubicBezTo>
                    <a:pt x="17" y="51"/>
                    <a:pt x="17" y="48"/>
                    <a:pt x="17" y="45"/>
                  </a:cubicBezTo>
                  <a:cubicBezTo>
                    <a:pt x="16" y="45"/>
                    <a:pt x="16" y="46"/>
                    <a:pt x="15" y="47"/>
                  </a:cubicBezTo>
                  <a:cubicBezTo>
                    <a:pt x="15" y="48"/>
                    <a:pt x="15" y="49"/>
                    <a:pt x="15" y="50"/>
                  </a:cubicBezTo>
                  <a:cubicBezTo>
                    <a:pt x="14" y="51"/>
                    <a:pt x="12" y="52"/>
                    <a:pt x="11" y="53"/>
                  </a:cubicBezTo>
                  <a:cubicBezTo>
                    <a:pt x="10" y="52"/>
                    <a:pt x="10" y="50"/>
                    <a:pt x="9" y="49"/>
                  </a:cubicBezTo>
                  <a:cubicBezTo>
                    <a:pt x="9" y="48"/>
                    <a:pt x="10" y="47"/>
                    <a:pt x="10" y="46"/>
                  </a:cubicBezTo>
                  <a:cubicBezTo>
                    <a:pt x="10" y="43"/>
                    <a:pt x="7" y="41"/>
                    <a:pt x="4" y="41"/>
                  </a:cubicBezTo>
                  <a:cubicBezTo>
                    <a:pt x="3" y="41"/>
                    <a:pt x="2" y="41"/>
                    <a:pt x="0" y="41"/>
                  </a:cubicBezTo>
                  <a:cubicBezTo>
                    <a:pt x="1" y="39"/>
                    <a:pt x="1" y="38"/>
                    <a:pt x="1" y="37"/>
                  </a:cubicBezTo>
                  <a:cubicBezTo>
                    <a:pt x="3" y="34"/>
                    <a:pt x="6" y="31"/>
                    <a:pt x="8" y="28"/>
                  </a:cubicBezTo>
                  <a:cubicBezTo>
                    <a:pt x="10" y="25"/>
                    <a:pt x="14" y="24"/>
                    <a:pt x="18" y="24"/>
                  </a:cubicBezTo>
                  <a:cubicBezTo>
                    <a:pt x="19" y="24"/>
                    <a:pt x="20" y="24"/>
                    <a:pt x="22" y="24"/>
                  </a:cubicBezTo>
                  <a:cubicBezTo>
                    <a:pt x="19" y="20"/>
                    <a:pt x="17" y="17"/>
                    <a:pt x="15" y="14"/>
                  </a:cubicBezTo>
                  <a:cubicBezTo>
                    <a:pt x="13" y="12"/>
                    <a:pt x="10" y="10"/>
                    <a:pt x="8" y="8"/>
                  </a:cubicBezTo>
                  <a:cubicBezTo>
                    <a:pt x="7" y="7"/>
                    <a:pt x="6" y="6"/>
                    <a:pt x="5" y="5"/>
                  </a:cubicBezTo>
                  <a:cubicBezTo>
                    <a:pt x="4" y="4"/>
                    <a:pt x="4" y="2"/>
                    <a:pt x="4" y="0"/>
                  </a:cubicBezTo>
                  <a:cubicBezTo>
                    <a:pt x="5" y="0"/>
                    <a:pt x="7" y="0"/>
                    <a:pt x="9" y="1"/>
                  </a:cubicBezTo>
                  <a:cubicBezTo>
                    <a:pt x="13" y="4"/>
                    <a:pt x="18" y="8"/>
                    <a:pt x="22" y="11"/>
                  </a:cubicBezTo>
                  <a:cubicBezTo>
                    <a:pt x="26" y="14"/>
                    <a:pt x="30" y="18"/>
                    <a:pt x="33" y="21"/>
                  </a:cubicBezTo>
                  <a:cubicBezTo>
                    <a:pt x="36" y="24"/>
                    <a:pt x="39" y="27"/>
                    <a:pt x="42" y="30"/>
                  </a:cubicBezTo>
                  <a:cubicBezTo>
                    <a:pt x="49" y="37"/>
                    <a:pt x="56" y="44"/>
                    <a:pt x="66" y="48"/>
                  </a:cubicBezTo>
                  <a:cubicBezTo>
                    <a:pt x="63" y="55"/>
                    <a:pt x="59" y="63"/>
                    <a:pt x="56" y="70"/>
                  </a:cubicBezTo>
                  <a:cubicBezTo>
                    <a:pt x="55" y="70"/>
                    <a:pt x="55" y="70"/>
                    <a:pt x="54" y="70"/>
                  </a:cubicBezTo>
                  <a:close/>
                  <a:moveTo>
                    <a:pt x="11" y="36"/>
                  </a:moveTo>
                  <a:cubicBezTo>
                    <a:pt x="14" y="35"/>
                    <a:pt x="17" y="34"/>
                    <a:pt x="20" y="33"/>
                  </a:cubicBezTo>
                  <a:cubicBezTo>
                    <a:pt x="17" y="33"/>
                    <a:pt x="13" y="32"/>
                    <a:pt x="11" y="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2" name="Google Shape;3992;p37"/>
            <p:cNvSpPr/>
            <p:nvPr/>
          </p:nvSpPr>
          <p:spPr>
            <a:xfrm>
              <a:off x="5432502" y="6671598"/>
              <a:ext cx="57859" cy="136753"/>
            </a:xfrm>
            <a:custGeom>
              <a:rect b="b" l="l" r="r" t="t"/>
              <a:pathLst>
                <a:path extrusionOk="0" h="88" w="36">
                  <a:moveTo>
                    <a:pt x="14" y="0"/>
                  </a:moveTo>
                  <a:cubicBezTo>
                    <a:pt x="21" y="4"/>
                    <a:pt x="28" y="8"/>
                    <a:pt x="36" y="12"/>
                  </a:cubicBezTo>
                  <a:cubicBezTo>
                    <a:pt x="33" y="16"/>
                    <a:pt x="30" y="20"/>
                    <a:pt x="28" y="25"/>
                  </a:cubicBezTo>
                  <a:cubicBezTo>
                    <a:pt x="27" y="29"/>
                    <a:pt x="25" y="33"/>
                    <a:pt x="25" y="38"/>
                  </a:cubicBezTo>
                  <a:cubicBezTo>
                    <a:pt x="25" y="47"/>
                    <a:pt x="20" y="55"/>
                    <a:pt x="14" y="62"/>
                  </a:cubicBezTo>
                  <a:cubicBezTo>
                    <a:pt x="11" y="67"/>
                    <a:pt x="8" y="72"/>
                    <a:pt x="8" y="78"/>
                  </a:cubicBezTo>
                  <a:cubicBezTo>
                    <a:pt x="7" y="79"/>
                    <a:pt x="8" y="81"/>
                    <a:pt x="8" y="82"/>
                  </a:cubicBezTo>
                  <a:cubicBezTo>
                    <a:pt x="10" y="82"/>
                    <a:pt x="10" y="82"/>
                    <a:pt x="10" y="82"/>
                  </a:cubicBezTo>
                  <a:cubicBezTo>
                    <a:pt x="9" y="84"/>
                    <a:pt x="8" y="86"/>
                    <a:pt x="7" y="87"/>
                  </a:cubicBezTo>
                  <a:cubicBezTo>
                    <a:pt x="5" y="87"/>
                    <a:pt x="3" y="88"/>
                    <a:pt x="0" y="88"/>
                  </a:cubicBezTo>
                  <a:cubicBezTo>
                    <a:pt x="1" y="82"/>
                    <a:pt x="2" y="75"/>
                    <a:pt x="3" y="69"/>
                  </a:cubicBezTo>
                  <a:cubicBezTo>
                    <a:pt x="5" y="59"/>
                    <a:pt x="7" y="49"/>
                    <a:pt x="9" y="40"/>
                  </a:cubicBezTo>
                  <a:cubicBezTo>
                    <a:pt x="10" y="30"/>
                    <a:pt x="10" y="20"/>
                    <a:pt x="10" y="10"/>
                  </a:cubicBezTo>
                  <a:cubicBezTo>
                    <a:pt x="10" y="5"/>
                    <a:pt x="12" y="2"/>
                    <a:pt x="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3" name="Google Shape;3993;p37"/>
            <p:cNvSpPr/>
            <p:nvPr/>
          </p:nvSpPr>
          <p:spPr>
            <a:xfrm>
              <a:off x="4853930" y="6708418"/>
              <a:ext cx="10519" cy="5261"/>
            </a:xfrm>
            <a:custGeom>
              <a:rect b="b" l="l" r="r" t="t"/>
              <a:pathLst>
                <a:path extrusionOk="0" h="4" w="5">
                  <a:moveTo>
                    <a:pt x="0" y="2"/>
                  </a:moveTo>
                  <a:cubicBezTo>
                    <a:pt x="2" y="2"/>
                    <a:pt x="3" y="1"/>
                    <a:pt x="5" y="0"/>
                  </a:cubicBezTo>
                  <a:cubicBezTo>
                    <a:pt x="5" y="1"/>
                    <a:pt x="5" y="3"/>
                    <a:pt x="5" y="3"/>
                  </a:cubicBezTo>
                  <a:cubicBezTo>
                    <a:pt x="4" y="3"/>
                    <a:pt x="2" y="4"/>
                    <a:pt x="1" y="4"/>
                  </a:cubicBezTo>
                  <a:cubicBezTo>
                    <a:pt x="1" y="4"/>
                    <a:pt x="0" y="3"/>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4" name="Google Shape;3994;p37"/>
            <p:cNvSpPr/>
            <p:nvPr/>
          </p:nvSpPr>
          <p:spPr>
            <a:xfrm>
              <a:off x="4422631" y="6413873"/>
              <a:ext cx="15781" cy="5261"/>
            </a:xfrm>
            <a:custGeom>
              <a:rect b="b" l="l" r="r" t="t"/>
              <a:pathLst>
                <a:path extrusionOk="0" h="4" w="9">
                  <a:moveTo>
                    <a:pt x="0" y="4"/>
                  </a:moveTo>
                  <a:cubicBezTo>
                    <a:pt x="2" y="0"/>
                    <a:pt x="6" y="1"/>
                    <a:pt x="9" y="1"/>
                  </a:cubicBezTo>
                  <a:cubicBezTo>
                    <a:pt x="6" y="2"/>
                    <a:pt x="3" y="3"/>
                    <a:pt x="0"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5" name="Google Shape;3995;p37"/>
            <p:cNvSpPr/>
            <p:nvPr/>
          </p:nvSpPr>
          <p:spPr>
            <a:xfrm>
              <a:off x="4811852" y="6655821"/>
              <a:ext cx="78898" cy="73636"/>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996" name="Google Shape;3996;p37"/>
          <p:cNvGrpSpPr/>
          <p:nvPr/>
        </p:nvGrpSpPr>
        <p:grpSpPr>
          <a:xfrm>
            <a:off x="8574441" y="2935239"/>
            <a:ext cx="1028220" cy="1268140"/>
            <a:chOff x="10066338" y="4033838"/>
            <a:chExt cx="238125" cy="293688"/>
          </a:xfrm>
        </p:grpSpPr>
        <p:sp>
          <p:nvSpPr>
            <p:cNvPr id="3997" name="Google Shape;3997;p37"/>
            <p:cNvSpPr/>
            <p:nvPr/>
          </p:nvSpPr>
          <p:spPr>
            <a:xfrm>
              <a:off x="10066338" y="4033838"/>
              <a:ext cx="223838" cy="223838"/>
            </a:xfrm>
            <a:custGeom>
              <a:rect b="b" l="l" r="r" t="t"/>
              <a:pathLst>
                <a:path extrusionOk="0" h="469" w="466">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8" name="Google Shape;3998;p37"/>
            <p:cNvSpPr/>
            <p:nvPr/>
          </p:nvSpPr>
          <p:spPr>
            <a:xfrm>
              <a:off x="10110788" y="4298951"/>
              <a:ext cx="15875" cy="15875"/>
            </a:xfrm>
            <a:custGeom>
              <a:rect b="b" l="l" r="r" t="t"/>
              <a:pathLst>
                <a:path extrusionOk="0" h="32" w="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9" name="Google Shape;3999;p37"/>
            <p:cNvSpPr/>
            <p:nvPr/>
          </p:nvSpPr>
          <p:spPr>
            <a:xfrm>
              <a:off x="10128251" y="4303713"/>
              <a:ext cx="7938" cy="6350"/>
            </a:xfrm>
            <a:custGeom>
              <a:rect b="b" l="l" r="r" t="t"/>
              <a:pathLst>
                <a:path extrusionOk="0" h="15" w="18">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0" name="Google Shape;4000;p37"/>
            <p:cNvSpPr/>
            <p:nvPr/>
          </p:nvSpPr>
          <p:spPr>
            <a:xfrm>
              <a:off x="10090151" y="4038601"/>
              <a:ext cx="103188" cy="42863"/>
            </a:xfrm>
            <a:custGeom>
              <a:rect b="b" l="l" r="r" t="t"/>
              <a:pathLst>
                <a:path extrusionOk="0" h="90" w="217">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1" name="Google Shape;4001;p37"/>
            <p:cNvSpPr/>
            <p:nvPr/>
          </p:nvSpPr>
          <p:spPr>
            <a:xfrm>
              <a:off x="10213976" y="4038601"/>
              <a:ext cx="63500" cy="42863"/>
            </a:xfrm>
            <a:custGeom>
              <a:rect b="b" l="l" r="r" t="t"/>
              <a:pathLst>
                <a:path extrusionOk="0" h="89" w="136">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2" name="Google Shape;4002;p37"/>
            <p:cNvSpPr/>
            <p:nvPr/>
          </p:nvSpPr>
          <p:spPr>
            <a:xfrm>
              <a:off x="10190163" y="4092576"/>
              <a:ext cx="26988" cy="19050"/>
            </a:xfrm>
            <a:custGeom>
              <a:rect b="b" l="l" r="r" t="t"/>
              <a:pathLst>
                <a:path extrusionOk="0" h="39" w="58">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3" name="Google Shape;4003;p37"/>
            <p:cNvSpPr/>
            <p:nvPr/>
          </p:nvSpPr>
          <p:spPr>
            <a:xfrm>
              <a:off x="10077451" y="4089401"/>
              <a:ext cx="6350" cy="44450"/>
            </a:xfrm>
            <a:custGeom>
              <a:rect b="b" l="l" r="r" t="t"/>
              <a:pathLst>
                <a:path extrusionOk="0" h="95" w="12">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4" name="Google Shape;4004;p37"/>
            <p:cNvSpPr/>
            <p:nvPr/>
          </p:nvSpPr>
          <p:spPr>
            <a:xfrm>
              <a:off x="10193338" y="4208463"/>
              <a:ext cx="20638" cy="7938"/>
            </a:xfrm>
            <a:custGeom>
              <a:rect b="b" l="l" r="r" t="t"/>
              <a:pathLst>
                <a:path extrusionOk="0" h="16" w="44">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5" name="Google Shape;4005;p37"/>
            <p:cNvSpPr/>
            <p:nvPr/>
          </p:nvSpPr>
          <p:spPr>
            <a:xfrm>
              <a:off x="10191751" y="4187826"/>
              <a:ext cx="22225" cy="7938"/>
            </a:xfrm>
            <a:custGeom>
              <a:rect b="b" l="l" r="r" t="t"/>
              <a:pathLst>
                <a:path extrusionOk="0" h="17" w="45">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6" name="Google Shape;4006;p37"/>
            <p:cNvSpPr/>
            <p:nvPr/>
          </p:nvSpPr>
          <p:spPr>
            <a:xfrm>
              <a:off x="10193338" y="4148138"/>
              <a:ext cx="20638" cy="7938"/>
            </a:xfrm>
            <a:custGeom>
              <a:rect b="b" l="l" r="r" t="t"/>
              <a:pathLst>
                <a:path extrusionOk="0" h="17" w="44">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7" name="Google Shape;4007;p37"/>
            <p:cNvSpPr/>
            <p:nvPr/>
          </p:nvSpPr>
          <p:spPr>
            <a:xfrm>
              <a:off x="10193338" y="4168776"/>
              <a:ext cx="20638" cy="7938"/>
            </a:xfrm>
            <a:custGeom>
              <a:rect b="b" l="l" r="r" t="t"/>
              <a:pathLst>
                <a:path extrusionOk="0" h="17" w="44">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8" name="Google Shape;4008;p37"/>
            <p:cNvSpPr/>
            <p:nvPr/>
          </p:nvSpPr>
          <p:spPr>
            <a:xfrm>
              <a:off x="10191751" y="4127501"/>
              <a:ext cx="22225" cy="7938"/>
            </a:xfrm>
            <a:custGeom>
              <a:rect b="b" l="l" r="r" t="t"/>
              <a:pathLst>
                <a:path extrusionOk="0" h="17" w="45">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9" name="Google Shape;4009;p37"/>
            <p:cNvSpPr/>
            <p:nvPr/>
          </p:nvSpPr>
          <p:spPr>
            <a:xfrm>
              <a:off x="10190163" y="4210051"/>
              <a:ext cx="11113" cy="14288"/>
            </a:xfrm>
            <a:custGeom>
              <a:rect b="b" l="l" r="r" t="t"/>
              <a:pathLst>
                <a:path extrusionOk="0" h="33" w="2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0" name="Google Shape;4010;p37"/>
            <p:cNvSpPr/>
            <p:nvPr/>
          </p:nvSpPr>
          <p:spPr>
            <a:xfrm>
              <a:off x="10190163" y="4129088"/>
              <a:ext cx="11113" cy="15875"/>
            </a:xfrm>
            <a:custGeom>
              <a:rect b="b" l="l" r="r" t="t"/>
              <a:pathLst>
                <a:path extrusionOk="0" h="33" w="2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1" name="Google Shape;4011;p37"/>
            <p:cNvSpPr/>
            <p:nvPr/>
          </p:nvSpPr>
          <p:spPr>
            <a:xfrm>
              <a:off x="10190163" y="4168776"/>
              <a:ext cx="11113" cy="15875"/>
            </a:xfrm>
            <a:custGeom>
              <a:rect b="b" l="l" r="r" t="t"/>
              <a:pathLst>
                <a:path extrusionOk="0" h="34" w="23">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2" name="Google Shape;4012;p37"/>
            <p:cNvSpPr/>
            <p:nvPr/>
          </p:nvSpPr>
          <p:spPr>
            <a:xfrm>
              <a:off x="10190163" y="4189413"/>
              <a:ext cx="11113" cy="15875"/>
            </a:xfrm>
            <a:custGeom>
              <a:rect b="b" l="l" r="r" t="t"/>
              <a:pathLst>
                <a:path extrusionOk="0" h="34" w="23">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3" name="Google Shape;4013;p37"/>
            <p:cNvSpPr/>
            <p:nvPr/>
          </p:nvSpPr>
          <p:spPr>
            <a:xfrm>
              <a:off x="10190163" y="4229101"/>
              <a:ext cx="11113" cy="15875"/>
            </a:xfrm>
            <a:custGeom>
              <a:rect b="b" l="l" r="r" t="t"/>
              <a:pathLst>
                <a:path extrusionOk="0" h="33" w="2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4" name="Google Shape;4014;p37"/>
            <p:cNvSpPr/>
            <p:nvPr/>
          </p:nvSpPr>
          <p:spPr>
            <a:xfrm>
              <a:off x="10204451" y="4189413"/>
              <a:ext cx="11113" cy="15875"/>
            </a:xfrm>
            <a:custGeom>
              <a:rect b="b" l="l" r="r" t="t"/>
              <a:pathLst>
                <a:path extrusionOk="0" h="34" w="23">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5" name="Google Shape;4015;p37"/>
            <p:cNvSpPr/>
            <p:nvPr/>
          </p:nvSpPr>
          <p:spPr>
            <a:xfrm>
              <a:off x="10204451" y="4149726"/>
              <a:ext cx="11113" cy="15875"/>
            </a:xfrm>
            <a:custGeom>
              <a:rect b="b" l="l" r="r" t="t"/>
              <a:pathLst>
                <a:path extrusionOk="0" h="34" w="23">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6" name="Google Shape;4016;p37"/>
            <p:cNvSpPr/>
            <p:nvPr/>
          </p:nvSpPr>
          <p:spPr>
            <a:xfrm>
              <a:off x="10204451" y="4168776"/>
              <a:ext cx="11113" cy="15875"/>
            </a:xfrm>
            <a:custGeom>
              <a:rect b="b" l="l" r="r" t="t"/>
              <a:pathLst>
                <a:path extrusionOk="0" h="34" w="23">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7" name="Google Shape;4017;p37"/>
            <p:cNvSpPr/>
            <p:nvPr/>
          </p:nvSpPr>
          <p:spPr>
            <a:xfrm>
              <a:off x="10190163" y="4149726"/>
              <a:ext cx="11113" cy="15875"/>
            </a:xfrm>
            <a:custGeom>
              <a:rect b="b" l="l" r="r" t="t"/>
              <a:pathLst>
                <a:path extrusionOk="0" h="34" w="23">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8" name="Google Shape;4018;p37"/>
            <p:cNvSpPr/>
            <p:nvPr/>
          </p:nvSpPr>
          <p:spPr>
            <a:xfrm>
              <a:off x="10193338" y="4229101"/>
              <a:ext cx="20638" cy="6350"/>
            </a:xfrm>
            <a:custGeom>
              <a:rect b="b" l="l" r="r" t="t"/>
              <a:pathLst>
                <a:path extrusionOk="0" h="16" w="43">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9" name="Google Shape;4019;p37"/>
            <p:cNvSpPr/>
            <p:nvPr/>
          </p:nvSpPr>
          <p:spPr>
            <a:xfrm>
              <a:off x="10204451" y="4210051"/>
              <a:ext cx="11113" cy="14288"/>
            </a:xfrm>
            <a:custGeom>
              <a:rect b="b" l="l" r="r" t="t"/>
              <a:pathLst>
                <a:path extrusionOk="0" h="33" w="22">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0" name="Google Shape;4020;p37"/>
            <p:cNvSpPr/>
            <p:nvPr/>
          </p:nvSpPr>
          <p:spPr>
            <a:xfrm>
              <a:off x="10204451" y="4229101"/>
              <a:ext cx="11113" cy="15875"/>
            </a:xfrm>
            <a:custGeom>
              <a:rect b="b" l="l" r="r" t="t"/>
              <a:pathLst>
                <a:path extrusionOk="0" h="33" w="22">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1" name="Google Shape;4021;p37"/>
            <p:cNvSpPr/>
            <p:nvPr/>
          </p:nvSpPr>
          <p:spPr>
            <a:xfrm>
              <a:off x="10204451" y="4129088"/>
              <a:ext cx="11113" cy="15875"/>
            </a:xfrm>
            <a:custGeom>
              <a:rect b="b" l="l" r="r" t="t"/>
              <a:pathLst>
                <a:path extrusionOk="0" h="34" w="23">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2" name="Google Shape;4022;p37"/>
            <p:cNvSpPr/>
            <p:nvPr/>
          </p:nvSpPr>
          <p:spPr>
            <a:xfrm>
              <a:off x="10193338" y="4138613"/>
              <a:ext cx="19050" cy="7938"/>
            </a:xfrm>
            <a:custGeom>
              <a:rect b="b" l="l" r="r" t="t"/>
              <a:pathLst>
                <a:path extrusionOk="0" h="16" w="42">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3" name="Google Shape;4023;p37"/>
            <p:cNvSpPr/>
            <p:nvPr/>
          </p:nvSpPr>
          <p:spPr>
            <a:xfrm>
              <a:off x="10193338" y="4157663"/>
              <a:ext cx="20638" cy="7938"/>
            </a:xfrm>
            <a:custGeom>
              <a:rect b="b" l="l" r="r" t="t"/>
              <a:pathLst>
                <a:path extrusionOk="0" h="18" w="43">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4" name="Google Shape;4024;p37"/>
            <p:cNvSpPr/>
            <p:nvPr/>
          </p:nvSpPr>
          <p:spPr>
            <a:xfrm>
              <a:off x="10193338" y="4198938"/>
              <a:ext cx="20638" cy="6350"/>
            </a:xfrm>
            <a:custGeom>
              <a:rect b="b" l="l" r="r" t="t"/>
              <a:pathLst>
                <a:path extrusionOk="0" h="15" w="44">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5" name="Google Shape;4025;p37"/>
            <p:cNvSpPr/>
            <p:nvPr/>
          </p:nvSpPr>
          <p:spPr>
            <a:xfrm>
              <a:off x="10193338" y="4176713"/>
              <a:ext cx="19050" cy="9525"/>
            </a:xfrm>
            <a:custGeom>
              <a:rect b="b" l="l" r="r" t="t"/>
              <a:pathLst>
                <a:path extrusionOk="0" h="18" w="41">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6" name="Google Shape;4026;p37"/>
            <p:cNvSpPr/>
            <p:nvPr/>
          </p:nvSpPr>
          <p:spPr>
            <a:xfrm>
              <a:off x="10193338" y="4217988"/>
              <a:ext cx="19050" cy="7938"/>
            </a:xfrm>
            <a:custGeom>
              <a:rect b="b" l="l" r="r" t="t"/>
              <a:pathLst>
                <a:path extrusionOk="0" h="18" w="41">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7" name="Google Shape;4027;p37"/>
            <p:cNvSpPr/>
            <p:nvPr/>
          </p:nvSpPr>
          <p:spPr>
            <a:xfrm>
              <a:off x="10193338" y="4238626"/>
              <a:ext cx="20638" cy="6350"/>
            </a:xfrm>
            <a:custGeom>
              <a:rect b="b" l="l" r="r" t="t"/>
              <a:pathLst>
                <a:path extrusionOk="0" h="15" w="42">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8" name="Google Shape;4028;p37"/>
            <p:cNvSpPr/>
            <p:nvPr/>
          </p:nvSpPr>
          <p:spPr>
            <a:xfrm>
              <a:off x="10196513" y="4065588"/>
              <a:ext cx="12700" cy="4763"/>
            </a:xfrm>
            <a:custGeom>
              <a:rect b="b" l="l" r="r" t="t"/>
              <a:pathLst>
                <a:path extrusionOk="0" h="10" w="26">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9" name="Google Shape;4029;p37"/>
            <p:cNvSpPr/>
            <p:nvPr/>
          </p:nvSpPr>
          <p:spPr>
            <a:xfrm>
              <a:off x="10196513" y="4051301"/>
              <a:ext cx="12700" cy="4763"/>
            </a:xfrm>
            <a:custGeom>
              <a:rect b="b" l="l" r="r" t="t"/>
              <a:pathLst>
                <a:path extrusionOk="0" h="11" w="25">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0" name="Google Shape;4030;p37"/>
            <p:cNvSpPr/>
            <p:nvPr/>
          </p:nvSpPr>
          <p:spPr>
            <a:xfrm>
              <a:off x="10194926" y="4038601"/>
              <a:ext cx="7938" cy="11113"/>
            </a:xfrm>
            <a:custGeom>
              <a:rect b="b" l="l" r="r" t="t"/>
              <a:pathLst>
                <a:path extrusionOk="0" h="21" w="15">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1" name="Google Shape;4031;p37"/>
            <p:cNvSpPr/>
            <p:nvPr/>
          </p:nvSpPr>
          <p:spPr>
            <a:xfrm>
              <a:off x="10194926" y="4065588"/>
              <a:ext cx="6350" cy="9525"/>
            </a:xfrm>
            <a:custGeom>
              <a:rect b="b" l="l" r="r" t="t"/>
              <a:pathLst>
                <a:path extrusionOk="0" h="20" w="14">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2" name="Google Shape;4032;p37"/>
            <p:cNvSpPr/>
            <p:nvPr/>
          </p:nvSpPr>
          <p:spPr>
            <a:xfrm>
              <a:off x="10196513" y="4071938"/>
              <a:ext cx="12700" cy="4763"/>
            </a:xfrm>
            <a:custGeom>
              <a:rect b="b" l="l" r="r" t="t"/>
              <a:pathLst>
                <a:path extrusionOk="0" h="10" w="25">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3" name="Google Shape;4033;p37"/>
            <p:cNvSpPr/>
            <p:nvPr/>
          </p:nvSpPr>
          <p:spPr>
            <a:xfrm>
              <a:off x="10194926" y="4052888"/>
              <a:ext cx="6350" cy="9525"/>
            </a:xfrm>
            <a:custGeom>
              <a:rect b="b" l="l" r="r" t="t"/>
              <a:pathLst>
                <a:path extrusionOk="0" h="21" w="14">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4" name="Google Shape;4034;p37"/>
            <p:cNvSpPr/>
            <p:nvPr/>
          </p:nvSpPr>
          <p:spPr>
            <a:xfrm>
              <a:off x="10196513" y="4044951"/>
              <a:ext cx="12700" cy="4763"/>
            </a:xfrm>
            <a:custGeom>
              <a:rect b="b" l="l" r="r" t="t"/>
              <a:pathLst>
                <a:path extrusionOk="0" h="11" w="26">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5" name="Google Shape;4035;p37"/>
            <p:cNvSpPr/>
            <p:nvPr/>
          </p:nvSpPr>
          <p:spPr>
            <a:xfrm>
              <a:off x="10196513" y="4059238"/>
              <a:ext cx="12700" cy="4763"/>
            </a:xfrm>
            <a:custGeom>
              <a:rect b="b" l="l" r="r" t="t"/>
              <a:pathLst>
                <a:path extrusionOk="0" h="10" w="26">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6" name="Google Shape;4036;p37"/>
            <p:cNvSpPr/>
            <p:nvPr/>
          </p:nvSpPr>
          <p:spPr>
            <a:xfrm>
              <a:off x="10196513" y="4038601"/>
              <a:ext cx="12700" cy="6350"/>
            </a:xfrm>
            <a:custGeom>
              <a:rect b="b" l="l" r="r" t="t"/>
              <a:pathLst>
                <a:path extrusionOk="0" h="13" w="27">
                  <a:moveTo>
                    <a:pt x="27" y="0"/>
                  </a:moveTo>
                  <a:cubicBezTo>
                    <a:pt x="13" y="13"/>
                    <a:pt x="12" y="13"/>
                    <a:pt x="0" y="0"/>
                  </a:cubicBezTo>
                  <a:cubicBezTo>
                    <a:pt x="9" y="0"/>
                    <a:pt x="17"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7" name="Google Shape;4037;p37"/>
            <p:cNvSpPr/>
            <p:nvPr/>
          </p:nvSpPr>
          <p:spPr>
            <a:xfrm>
              <a:off x="10204451" y="4065588"/>
              <a:ext cx="6350" cy="9525"/>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8" name="Google Shape;4038;p37"/>
            <p:cNvSpPr/>
            <p:nvPr/>
          </p:nvSpPr>
          <p:spPr>
            <a:xfrm>
              <a:off x="10204451" y="4052888"/>
              <a:ext cx="6350" cy="9525"/>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9" name="Google Shape;4039;p37"/>
            <p:cNvSpPr/>
            <p:nvPr/>
          </p:nvSpPr>
          <p:spPr>
            <a:xfrm>
              <a:off x="10204451" y="4038601"/>
              <a:ext cx="6350" cy="11113"/>
            </a:xfrm>
            <a:custGeom>
              <a:rect b="b" l="l" r="r" t="t"/>
              <a:pathLst>
                <a:path extrusionOk="0" h="21" w="15">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0" name="Google Shape;4040;p37"/>
            <p:cNvSpPr/>
            <p:nvPr/>
          </p:nvSpPr>
          <p:spPr>
            <a:xfrm>
              <a:off x="10174288" y="4276726"/>
              <a:ext cx="20638" cy="25400"/>
            </a:xfrm>
            <a:custGeom>
              <a:rect b="b" l="l" r="r" t="t"/>
              <a:pathLst>
                <a:path extrusionOk="0" h="52" w="4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1" name="Google Shape;4041;p37"/>
            <p:cNvSpPr/>
            <p:nvPr/>
          </p:nvSpPr>
          <p:spPr>
            <a:xfrm>
              <a:off x="10263188" y="4308476"/>
              <a:ext cx="31750" cy="7938"/>
            </a:xfrm>
            <a:custGeom>
              <a:rect b="b" l="l" r="r" t="t"/>
              <a:pathLst>
                <a:path extrusionOk="0" h="18" w="69">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2" name="Google Shape;4042;p37"/>
            <p:cNvSpPr/>
            <p:nvPr/>
          </p:nvSpPr>
          <p:spPr>
            <a:xfrm>
              <a:off x="10172701" y="4260851"/>
              <a:ext cx="31750" cy="23813"/>
            </a:xfrm>
            <a:custGeom>
              <a:rect b="b" l="l" r="r" t="t"/>
              <a:pathLst>
                <a:path extrusionOk="0" h="51" w="65">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3" name="Google Shape;4043;p37"/>
            <p:cNvSpPr/>
            <p:nvPr/>
          </p:nvSpPr>
          <p:spPr>
            <a:xfrm>
              <a:off x="10255251" y="4298951"/>
              <a:ext cx="31750" cy="7938"/>
            </a:xfrm>
            <a:custGeom>
              <a:rect b="b" l="l" r="r" t="t"/>
              <a:pathLst>
                <a:path extrusionOk="0" h="18" w="66">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4" name="Google Shape;4044;p37"/>
            <p:cNvSpPr/>
            <p:nvPr/>
          </p:nvSpPr>
          <p:spPr>
            <a:xfrm>
              <a:off x="10190163" y="4267201"/>
              <a:ext cx="19050" cy="22225"/>
            </a:xfrm>
            <a:custGeom>
              <a:rect b="b" l="l" r="r" t="t"/>
              <a:pathLst>
                <a:path extrusionOk="0" h="45" w="39">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5" name="Google Shape;4045;p37"/>
            <p:cNvSpPr/>
            <p:nvPr/>
          </p:nvSpPr>
          <p:spPr>
            <a:xfrm>
              <a:off x="10217151" y="4270376"/>
              <a:ext cx="20638" cy="22225"/>
            </a:xfrm>
            <a:custGeom>
              <a:rect b="b" l="l" r="r" t="t"/>
              <a:pathLst>
                <a:path extrusionOk="0" h="44" w="41">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6" name="Google Shape;4046;p37"/>
            <p:cNvSpPr/>
            <p:nvPr/>
          </p:nvSpPr>
          <p:spPr>
            <a:xfrm>
              <a:off x="10226676" y="4298951"/>
              <a:ext cx="30163" cy="15875"/>
            </a:xfrm>
            <a:custGeom>
              <a:rect b="b" l="l" r="r" t="t"/>
              <a:pathLst>
                <a:path extrusionOk="0" h="34" w="61">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7" name="Google Shape;4047;p37"/>
            <p:cNvSpPr/>
            <p:nvPr/>
          </p:nvSpPr>
          <p:spPr>
            <a:xfrm>
              <a:off x="10248901" y="4287838"/>
              <a:ext cx="28575" cy="11113"/>
            </a:xfrm>
            <a:custGeom>
              <a:rect b="b" l="l" r="r" t="t"/>
              <a:pathLst>
                <a:path extrusionOk="0" h="24" w="60">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8" name="Google Shape;4048;p37"/>
            <p:cNvSpPr/>
            <p:nvPr/>
          </p:nvSpPr>
          <p:spPr>
            <a:xfrm>
              <a:off x="10240963" y="4279901"/>
              <a:ext cx="28575" cy="9525"/>
            </a:xfrm>
            <a:custGeom>
              <a:rect b="b" l="l" r="r" t="t"/>
              <a:pathLst>
                <a:path extrusionOk="0" h="20" w="6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9" name="Google Shape;4049;p37"/>
            <p:cNvSpPr/>
            <p:nvPr/>
          </p:nvSpPr>
          <p:spPr>
            <a:xfrm>
              <a:off x="10247313" y="4295776"/>
              <a:ext cx="22225" cy="25400"/>
            </a:xfrm>
            <a:custGeom>
              <a:rect b="b" l="l" r="r" t="t"/>
              <a:pathLst>
                <a:path extrusionOk="0" h="52" w="49">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0" name="Google Shape;4050;p37"/>
            <p:cNvSpPr/>
            <p:nvPr/>
          </p:nvSpPr>
          <p:spPr>
            <a:xfrm>
              <a:off x="10218738" y="4289426"/>
              <a:ext cx="23813" cy="12700"/>
            </a:xfrm>
            <a:custGeom>
              <a:rect b="b" l="l" r="r" t="t"/>
              <a:pathLst>
                <a:path extrusionOk="0" h="25" w="50">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1" name="Google Shape;4051;p37"/>
            <p:cNvSpPr/>
            <p:nvPr/>
          </p:nvSpPr>
          <p:spPr>
            <a:xfrm>
              <a:off x="10204451" y="4262438"/>
              <a:ext cx="14288" cy="23813"/>
            </a:xfrm>
            <a:custGeom>
              <a:rect b="b" l="l" r="r" t="t"/>
              <a:pathLst>
                <a:path extrusionOk="0" h="50" w="31">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2" name="Google Shape;4052;p37"/>
            <p:cNvSpPr/>
            <p:nvPr/>
          </p:nvSpPr>
          <p:spPr>
            <a:xfrm>
              <a:off x="10139363" y="4300538"/>
              <a:ext cx="14288" cy="17463"/>
            </a:xfrm>
            <a:custGeom>
              <a:rect b="b" l="l" r="r" t="t"/>
              <a:pathLst>
                <a:path extrusionOk="0" h="38" w="30">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3" name="Google Shape;4053;p37"/>
            <p:cNvSpPr/>
            <p:nvPr/>
          </p:nvSpPr>
          <p:spPr>
            <a:xfrm>
              <a:off x="10229851" y="4275138"/>
              <a:ext cx="20638" cy="20638"/>
            </a:xfrm>
            <a:custGeom>
              <a:rect b="b" l="l" r="r" t="t"/>
              <a:pathLst>
                <a:path extrusionOk="0" h="42" w="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4" name="Google Shape;4054;p37"/>
            <p:cNvSpPr/>
            <p:nvPr/>
          </p:nvSpPr>
          <p:spPr>
            <a:xfrm>
              <a:off x="10223501" y="4271963"/>
              <a:ext cx="19050" cy="22225"/>
            </a:xfrm>
            <a:custGeom>
              <a:rect b="b" l="l" r="r" t="t"/>
              <a:pathLst>
                <a:path extrusionOk="0" h="49" w="3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5" name="Google Shape;4055;p37"/>
            <p:cNvSpPr/>
            <p:nvPr/>
          </p:nvSpPr>
          <p:spPr>
            <a:xfrm>
              <a:off x="10201276" y="4257676"/>
              <a:ext cx="34925" cy="17463"/>
            </a:xfrm>
            <a:custGeom>
              <a:rect b="b" l="l" r="r" t="t"/>
              <a:pathLst>
                <a:path extrusionOk="0" h="38" w="73">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6" name="Google Shape;4056;p37"/>
            <p:cNvSpPr/>
            <p:nvPr/>
          </p:nvSpPr>
          <p:spPr>
            <a:xfrm>
              <a:off x="10194926" y="4278313"/>
              <a:ext cx="11113" cy="15875"/>
            </a:xfrm>
            <a:custGeom>
              <a:rect b="b" l="l" r="r" t="t"/>
              <a:pathLst>
                <a:path extrusionOk="0" h="31" w="25">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7" name="Google Shape;4057;p37"/>
            <p:cNvSpPr/>
            <p:nvPr/>
          </p:nvSpPr>
          <p:spPr>
            <a:xfrm>
              <a:off x="10244138" y="4298951"/>
              <a:ext cx="9525" cy="12700"/>
            </a:xfrm>
            <a:custGeom>
              <a:rect b="b" l="l" r="r" t="t"/>
              <a:pathLst>
                <a:path extrusionOk="0" h="28" w="21">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8" name="Google Shape;4058;p37"/>
            <p:cNvSpPr/>
            <p:nvPr/>
          </p:nvSpPr>
          <p:spPr>
            <a:xfrm>
              <a:off x="10115550" y="4249738"/>
              <a:ext cx="127000" cy="49213"/>
            </a:xfrm>
            <a:custGeom>
              <a:rect b="b" l="l" r="r" t="t"/>
              <a:pathLst>
                <a:path extrusionOk="0" h="105" w="26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9" name="Google Shape;4059;p37"/>
            <p:cNvSpPr/>
            <p:nvPr/>
          </p:nvSpPr>
          <p:spPr>
            <a:xfrm>
              <a:off x="10109200" y="4275138"/>
              <a:ext cx="195263" cy="52388"/>
            </a:xfrm>
            <a:custGeom>
              <a:rect b="b" l="l" r="r" t="t"/>
              <a:pathLst>
                <a:path extrusionOk="0" h="111" w="409">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0" name="Google Shape;4060;p37"/>
            <p:cNvSpPr/>
            <p:nvPr/>
          </p:nvSpPr>
          <p:spPr>
            <a:xfrm>
              <a:off x="10167938" y="4268788"/>
              <a:ext cx="63500" cy="30163"/>
            </a:xfrm>
            <a:custGeom>
              <a:rect b="b" l="l" r="r" t="t"/>
              <a:pathLst>
                <a:path extrusionOk="0" h="63" w="131">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1" name="Google Shape;4061;p37"/>
            <p:cNvSpPr/>
            <p:nvPr/>
          </p:nvSpPr>
          <p:spPr>
            <a:xfrm>
              <a:off x="10199688" y="4259263"/>
              <a:ext cx="49213" cy="30163"/>
            </a:xfrm>
            <a:custGeom>
              <a:rect b="b" l="l" r="r" t="t"/>
              <a:pathLst>
                <a:path extrusionOk="0" h="65" w="102">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2" name="Google Shape;4062;p37"/>
            <p:cNvSpPr/>
            <p:nvPr/>
          </p:nvSpPr>
          <p:spPr>
            <a:xfrm>
              <a:off x="10140950" y="4281488"/>
              <a:ext cx="33338" cy="22225"/>
            </a:xfrm>
            <a:custGeom>
              <a:rect b="b" l="l" r="r" t="t"/>
              <a:pathLst>
                <a:path extrusionOk="0" h="46" w="70">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3" name="Google Shape;4063;p37"/>
            <p:cNvSpPr/>
            <p:nvPr/>
          </p:nvSpPr>
          <p:spPr>
            <a:xfrm>
              <a:off x="10102850" y="4276726"/>
              <a:ext cx="25400" cy="19050"/>
            </a:xfrm>
            <a:custGeom>
              <a:rect b="b" l="l" r="r" t="t"/>
              <a:pathLst>
                <a:path extrusionOk="0" h="41" w="55">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4" name="Google Shape;4064;p37"/>
            <p:cNvSpPr/>
            <p:nvPr/>
          </p:nvSpPr>
          <p:spPr>
            <a:xfrm>
              <a:off x="10091738" y="4267201"/>
              <a:ext cx="33338" cy="34925"/>
            </a:xfrm>
            <a:custGeom>
              <a:rect b="b" l="l" r="r" t="t"/>
              <a:pathLst>
                <a:path extrusionOk="0" h="74" w="69">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5" name="Google Shape;4065;p37"/>
            <p:cNvSpPr/>
            <p:nvPr/>
          </p:nvSpPr>
          <p:spPr>
            <a:xfrm>
              <a:off x="10098088" y="4278313"/>
              <a:ext cx="23813" cy="20638"/>
            </a:xfrm>
            <a:custGeom>
              <a:rect b="b" l="l" r="r" t="t"/>
              <a:pathLst>
                <a:path extrusionOk="0" h="43" w="50">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6" name="Google Shape;4066;p37"/>
            <p:cNvSpPr/>
            <p:nvPr/>
          </p:nvSpPr>
          <p:spPr>
            <a:xfrm>
              <a:off x="10101263" y="4271963"/>
              <a:ext cx="20638" cy="6350"/>
            </a:xfrm>
            <a:custGeom>
              <a:rect b="b" l="l" r="r" t="t"/>
              <a:pathLst>
                <a:path extrusionOk="0" h="14" w="4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7" name="Google Shape;4067;p37"/>
            <p:cNvSpPr/>
            <p:nvPr/>
          </p:nvSpPr>
          <p:spPr>
            <a:xfrm>
              <a:off x="10117138" y="4270376"/>
              <a:ext cx="15875" cy="25400"/>
            </a:xfrm>
            <a:custGeom>
              <a:rect b="b" l="l" r="r" t="t"/>
              <a:pathLst>
                <a:path extrusionOk="0" h="52" w="3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8" name="Google Shape;4068;p37"/>
            <p:cNvSpPr/>
            <p:nvPr/>
          </p:nvSpPr>
          <p:spPr>
            <a:xfrm>
              <a:off x="10209213" y="4271963"/>
              <a:ext cx="14288" cy="7938"/>
            </a:xfrm>
            <a:custGeom>
              <a:rect b="b" l="l" r="r" t="t"/>
              <a:pathLst>
                <a:path extrusionOk="0" h="18" w="31">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9" name="Google Shape;4069;p37"/>
            <p:cNvSpPr/>
            <p:nvPr/>
          </p:nvSpPr>
          <p:spPr>
            <a:xfrm>
              <a:off x="10217150" y="4278313"/>
              <a:ext cx="7938" cy="4763"/>
            </a:xfrm>
            <a:custGeom>
              <a:rect b="b" l="l" r="r" t="t"/>
              <a:pathLst>
                <a:path extrusionOk="0" h="11" w="17">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0" name="Google Shape;4070;p37"/>
            <p:cNvSpPr/>
            <p:nvPr/>
          </p:nvSpPr>
          <p:spPr>
            <a:xfrm>
              <a:off x="10210800" y="4281488"/>
              <a:ext cx="1588" cy="1588"/>
            </a:xfrm>
            <a:custGeom>
              <a:rect b="b" l="l" r="r" t="t"/>
              <a:pathLst>
                <a:path extrusionOk="0" h="4" w="3">
                  <a:moveTo>
                    <a:pt x="1" y="0"/>
                  </a:moveTo>
                  <a:cubicBezTo>
                    <a:pt x="1" y="1"/>
                    <a:pt x="2" y="3"/>
                    <a:pt x="3" y="4"/>
                  </a:cubicBezTo>
                  <a:cubicBezTo>
                    <a:pt x="1" y="4"/>
                    <a:pt x="1" y="4"/>
                    <a:pt x="0" y="0"/>
                  </a:cubicBez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1" name="Google Shape;4071;p37"/>
            <p:cNvSpPr/>
            <p:nvPr/>
          </p:nvSpPr>
          <p:spPr>
            <a:xfrm>
              <a:off x="10228263" y="4279901"/>
              <a:ext cx="0" cy="3175"/>
            </a:xfrm>
            <a:custGeom>
              <a:rect b="b" l="l" r="r" t="t"/>
              <a:pathLst>
                <a:path extrusionOk="0" h="5" w="1">
                  <a:moveTo>
                    <a:pt x="0" y="0"/>
                  </a:moveTo>
                  <a:cubicBezTo>
                    <a:pt x="0" y="2"/>
                    <a:pt x="0" y="4"/>
                    <a:pt x="0" y="5"/>
                  </a:cubicBezTo>
                  <a:cubicBezTo>
                    <a:pt x="0" y="5"/>
                    <a:pt x="0" y="5"/>
                    <a:pt x="0" y="5"/>
                  </a:cubicBezTo>
                  <a:cubicBezTo>
                    <a:pt x="0" y="4"/>
                    <a:pt x="0" y="2"/>
                    <a:pt x="0" y="0"/>
                  </a:cubicBez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2" name="Google Shape;4072;p37"/>
            <p:cNvSpPr/>
            <p:nvPr/>
          </p:nvSpPr>
          <p:spPr>
            <a:xfrm>
              <a:off x="10206038" y="4300538"/>
              <a:ext cx="31750" cy="20638"/>
            </a:xfrm>
            <a:custGeom>
              <a:rect b="b" l="l" r="r" t="t"/>
              <a:pathLst>
                <a:path extrusionOk="0" h="44" w="6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3" name="Google Shape;4073;p37"/>
            <p:cNvSpPr/>
            <p:nvPr/>
          </p:nvSpPr>
          <p:spPr>
            <a:xfrm>
              <a:off x="10239375" y="4276726"/>
              <a:ext cx="63500" cy="47625"/>
            </a:xfrm>
            <a:custGeom>
              <a:rect b="b" l="l" r="r" t="t"/>
              <a:pathLst>
                <a:path extrusionOk="0" h="100" w="132">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4" name="Google Shape;4074;p37"/>
            <p:cNvSpPr/>
            <p:nvPr/>
          </p:nvSpPr>
          <p:spPr>
            <a:xfrm>
              <a:off x="10160000" y="4302126"/>
              <a:ext cx="28575" cy="23813"/>
            </a:xfrm>
            <a:custGeom>
              <a:rect b="b" l="l" r="r" t="t"/>
              <a:pathLst>
                <a:path extrusionOk="0" h="50" w="59">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5" name="Google Shape;4075;p37"/>
            <p:cNvSpPr/>
            <p:nvPr/>
          </p:nvSpPr>
          <p:spPr>
            <a:xfrm>
              <a:off x="10233025" y="4297363"/>
              <a:ext cx="28575" cy="19050"/>
            </a:xfrm>
            <a:custGeom>
              <a:rect b="b" l="l" r="r" t="t"/>
              <a:pathLst>
                <a:path extrusionOk="0" h="41" w="60">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6" name="Google Shape;4076;p37"/>
            <p:cNvSpPr/>
            <p:nvPr/>
          </p:nvSpPr>
          <p:spPr>
            <a:xfrm>
              <a:off x="10121900" y="4303713"/>
              <a:ext cx="17463" cy="15875"/>
            </a:xfrm>
            <a:custGeom>
              <a:rect b="b" l="l" r="r" t="t"/>
              <a:pathLst>
                <a:path extrusionOk="0" h="31" w="38">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7" name="Google Shape;4077;p37"/>
            <p:cNvSpPr/>
            <p:nvPr/>
          </p:nvSpPr>
          <p:spPr>
            <a:xfrm>
              <a:off x="10210800" y="4308476"/>
              <a:ext cx="28575" cy="17463"/>
            </a:xfrm>
            <a:custGeom>
              <a:rect b="b" l="l" r="r" t="t"/>
              <a:pathLst>
                <a:path extrusionOk="0" h="39" w="58">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8" name="Google Shape;4078;p37"/>
            <p:cNvSpPr/>
            <p:nvPr/>
          </p:nvSpPr>
          <p:spPr>
            <a:xfrm>
              <a:off x="10264775" y="4310063"/>
              <a:ext cx="23813" cy="6350"/>
            </a:xfrm>
            <a:custGeom>
              <a:rect b="b" l="l" r="r" t="t"/>
              <a:pathLst>
                <a:path extrusionOk="0" h="12" w="51">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9" name="Google Shape;4079;p37"/>
            <p:cNvSpPr/>
            <p:nvPr/>
          </p:nvSpPr>
          <p:spPr>
            <a:xfrm>
              <a:off x="10269538" y="4316413"/>
              <a:ext cx="25400" cy="4763"/>
            </a:xfrm>
            <a:custGeom>
              <a:rect b="b" l="l" r="r" t="t"/>
              <a:pathLst>
                <a:path extrusionOk="0" h="10" w="54">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0" name="Google Shape;4080;p37"/>
            <p:cNvSpPr/>
            <p:nvPr/>
          </p:nvSpPr>
          <p:spPr>
            <a:xfrm>
              <a:off x="10260013" y="4305301"/>
              <a:ext cx="23813" cy="4763"/>
            </a:xfrm>
            <a:custGeom>
              <a:rect b="b" l="l" r="r" t="t"/>
              <a:pathLst>
                <a:path extrusionOk="0" h="12" w="48">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1" name="Google Shape;4081;p37"/>
            <p:cNvSpPr/>
            <p:nvPr/>
          </p:nvSpPr>
          <p:spPr>
            <a:xfrm>
              <a:off x="10255250" y="4298951"/>
              <a:ext cx="22225" cy="4763"/>
            </a:xfrm>
            <a:custGeom>
              <a:rect b="b" l="l" r="r" t="t"/>
              <a:pathLst>
                <a:path extrusionOk="0" h="11" w="46">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2" name="Google Shape;4082;p37"/>
            <p:cNvSpPr/>
            <p:nvPr/>
          </p:nvSpPr>
          <p:spPr>
            <a:xfrm>
              <a:off x="10252075" y="4294188"/>
              <a:ext cx="20638" cy="4763"/>
            </a:xfrm>
            <a:custGeom>
              <a:rect b="b" l="l" r="r" t="t"/>
              <a:pathLst>
                <a:path extrusionOk="0" h="11" w="43">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3" name="Google Shape;4083;p37"/>
            <p:cNvSpPr/>
            <p:nvPr/>
          </p:nvSpPr>
          <p:spPr>
            <a:xfrm>
              <a:off x="10188575" y="4310063"/>
              <a:ext cx="23813" cy="15875"/>
            </a:xfrm>
            <a:custGeom>
              <a:rect b="b" l="l" r="r" t="t"/>
              <a:pathLst>
                <a:path extrusionOk="0" h="34" w="48">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4" name="Google Shape;4084;p37"/>
            <p:cNvSpPr/>
            <p:nvPr/>
          </p:nvSpPr>
          <p:spPr>
            <a:xfrm>
              <a:off x="10188575" y="4305301"/>
              <a:ext cx="20638" cy="15875"/>
            </a:xfrm>
            <a:custGeom>
              <a:rect b="b" l="l" r="r" t="t"/>
              <a:pathLst>
                <a:path extrusionOk="0" h="32" w="45">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5" name="Google Shape;4085;p37"/>
            <p:cNvSpPr/>
            <p:nvPr/>
          </p:nvSpPr>
          <p:spPr>
            <a:xfrm>
              <a:off x="10233025" y="4294188"/>
              <a:ext cx="19050" cy="9525"/>
            </a:xfrm>
            <a:custGeom>
              <a:rect b="b" l="l" r="r" t="t"/>
              <a:pathLst>
                <a:path extrusionOk="0" h="22" w="39">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6" name="Google Shape;4086;p37"/>
            <p:cNvSpPr/>
            <p:nvPr/>
          </p:nvSpPr>
          <p:spPr>
            <a:xfrm>
              <a:off x="10245725" y="4292601"/>
              <a:ext cx="15875" cy="15875"/>
            </a:xfrm>
            <a:custGeom>
              <a:rect b="b" l="l" r="r" t="t"/>
              <a:pathLst>
                <a:path extrusionOk="0" h="34" w="31">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7" name="Google Shape;4087;p37"/>
            <p:cNvSpPr/>
            <p:nvPr/>
          </p:nvSpPr>
          <p:spPr>
            <a:xfrm>
              <a:off x="10255250" y="4306888"/>
              <a:ext cx="15875" cy="14288"/>
            </a:xfrm>
            <a:custGeom>
              <a:rect b="b" l="l" r="r" t="t"/>
              <a:pathLst>
                <a:path extrusionOk="0" h="30" w="32">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8" name="Google Shape;4088;p37"/>
            <p:cNvSpPr/>
            <p:nvPr/>
          </p:nvSpPr>
          <p:spPr>
            <a:xfrm>
              <a:off x="10239375" y="4308476"/>
              <a:ext cx="33338" cy="15875"/>
            </a:xfrm>
            <a:custGeom>
              <a:rect b="b" l="l" r="r" t="t"/>
              <a:pathLst>
                <a:path extrusionOk="0" h="34" w="71">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9" name="Google Shape;4089;p37"/>
            <p:cNvSpPr/>
            <p:nvPr/>
          </p:nvSpPr>
          <p:spPr>
            <a:xfrm>
              <a:off x="10220325" y="4300538"/>
              <a:ext cx="12700" cy="9525"/>
            </a:xfrm>
            <a:custGeom>
              <a:rect b="b" l="l" r="r" t="t"/>
              <a:pathLst>
                <a:path extrusionOk="0" h="20" w="27">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0" name="Google Shape;4090;p37"/>
            <p:cNvSpPr/>
            <p:nvPr/>
          </p:nvSpPr>
          <p:spPr>
            <a:xfrm>
              <a:off x="10244138" y="4292601"/>
              <a:ext cx="9525" cy="12700"/>
            </a:xfrm>
            <a:custGeom>
              <a:rect b="b" l="l" r="r" t="t"/>
              <a:pathLst>
                <a:path extrusionOk="0" h="25" w="19">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1" name="Google Shape;4091;p37"/>
            <p:cNvSpPr/>
            <p:nvPr/>
          </p:nvSpPr>
          <p:spPr>
            <a:xfrm>
              <a:off x="10172700" y="4278313"/>
              <a:ext cx="34925" cy="14288"/>
            </a:xfrm>
            <a:custGeom>
              <a:rect b="b" l="l" r="r" t="t"/>
              <a:pathLst>
                <a:path extrusionOk="0" h="32" w="7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2" name="Google Shape;4092;p37"/>
            <p:cNvSpPr/>
            <p:nvPr/>
          </p:nvSpPr>
          <p:spPr>
            <a:xfrm>
              <a:off x="10148888" y="4287838"/>
              <a:ext cx="15875" cy="11113"/>
            </a:xfrm>
            <a:custGeom>
              <a:rect b="b" l="l" r="r" t="t"/>
              <a:pathLst>
                <a:path extrusionOk="0" h="23" w="34">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3" name="Google Shape;4093;p37"/>
            <p:cNvSpPr/>
            <p:nvPr/>
          </p:nvSpPr>
          <p:spPr>
            <a:xfrm>
              <a:off x="10177463" y="4279901"/>
              <a:ext cx="14288" cy="7938"/>
            </a:xfrm>
            <a:custGeom>
              <a:rect b="b" l="l" r="r" t="t"/>
              <a:pathLst>
                <a:path extrusionOk="0" h="17" w="30">
                  <a:moveTo>
                    <a:pt x="0" y="17"/>
                  </a:moveTo>
                  <a:cubicBezTo>
                    <a:pt x="4" y="11"/>
                    <a:pt x="8" y="5"/>
                    <a:pt x="12" y="0"/>
                  </a:cubicBezTo>
                  <a:cubicBezTo>
                    <a:pt x="18" y="3"/>
                    <a:pt x="24" y="7"/>
                    <a:pt x="30" y="10"/>
                  </a:cubicBezTo>
                  <a:cubicBezTo>
                    <a:pt x="20" y="12"/>
                    <a:pt x="10" y="15"/>
                    <a:pt x="0" y="1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4" name="Google Shape;4094;p37"/>
            <p:cNvSpPr/>
            <p:nvPr/>
          </p:nvSpPr>
          <p:spPr>
            <a:xfrm>
              <a:off x="10188575" y="4284663"/>
              <a:ext cx="14288" cy="4763"/>
            </a:xfrm>
            <a:custGeom>
              <a:rect b="b" l="l" r="r" t="t"/>
              <a:pathLst>
                <a:path extrusionOk="0" h="10" w="29">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5" name="Google Shape;4095;p37"/>
            <p:cNvSpPr/>
            <p:nvPr/>
          </p:nvSpPr>
          <p:spPr>
            <a:xfrm>
              <a:off x="10182225" y="4286251"/>
              <a:ext cx="4763" cy="6350"/>
            </a:xfrm>
            <a:custGeom>
              <a:rect b="b" l="l" r="r" t="t"/>
              <a:pathLst>
                <a:path extrusionOk="0" h="11" w="9">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6" name="Google Shape;4096;p37"/>
            <p:cNvSpPr/>
            <p:nvPr/>
          </p:nvSpPr>
          <p:spPr>
            <a:xfrm>
              <a:off x="10152063" y="4289426"/>
              <a:ext cx="7938" cy="3175"/>
            </a:xfrm>
            <a:custGeom>
              <a:rect b="b" l="l" r="r" t="t"/>
              <a:pathLst>
                <a:path extrusionOk="0" h="8" w="17">
                  <a:moveTo>
                    <a:pt x="0" y="8"/>
                  </a:moveTo>
                  <a:cubicBezTo>
                    <a:pt x="4" y="2"/>
                    <a:pt x="12" y="0"/>
                    <a:pt x="17" y="4"/>
                  </a:cubicBezTo>
                  <a:cubicBezTo>
                    <a:pt x="12" y="5"/>
                    <a:pt x="6" y="6"/>
                    <a:pt x="0" y="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7" name="Google Shape;4097;p37"/>
            <p:cNvSpPr/>
            <p:nvPr/>
          </p:nvSpPr>
          <p:spPr>
            <a:xfrm>
              <a:off x="10150475" y="4292601"/>
              <a:ext cx="11113" cy="4763"/>
            </a:xfrm>
            <a:custGeom>
              <a:rect b="b" l="l" r="r" t="t"/>
              <a:pathLst>
                <a:path extrusionOk="0" h="10" w="22">
                  <a:moveTo>
                    <a:pt x="0" y="9"/>
                  </a:moveTo>
                  <a:cubicBezTo>
                    <a:pt x="6" y="9"/>
                    <a:pt x="12" y="9"/>
                    <a:pt x="18" y="9"/>
                  </a:cubicBezTo>
                  <a:cubicBezTo>
                    <a:pt x="18" y="6"/>
                    <a:pt x="18" y="3"/>
                    <a:pt x="18" y="1"/>
                  </a:cubicBezTo>
                  <a:cubicBezTo>
                    <a:pt x="18" y="1"/>
                    <a:pt x="19" y="0"/>
                    <a:pt x="19" y="0"/>
                  </a:cubicBezTo>
                  <a:cubicBezTo>
                    <a:pt x="20" y="2"/>
                    <a:pt x="21" y="3"/>
                    <a:pt x="22" y="4"/>
                  </a:cubicBezTo>
                  <a:cubicBezTo>
                    <a:pt x="21" y="4"/>
                    <a:pt x="21" y="4"/>
                    <a:pt x="20" y="4"/>
                  </a:cubicBezTo>
                  <a:cubicBezTo>
                    <a:pt x="20" y="5"/>
                    <a:pt x="20" y="6"/>
                    <a:pt x="19" y="7"/>
                  </a:cubicBezTo>
                  <a:cubicBezTo>
                    <a:pt x="18" y="9"/>
                    <a:pt x="17" y="10"/>
                    <a:pt x="15" y="10"/>
                  </a:cubicBezTo>
                  <a:cubicBezTo>
                    <a:pt x="10" y="10"/>
                    <a:pt x="6" y="10"/>
                    <a:pt x="2" y="10"/>
                  </a:cubicBezTo>
                  <a:cubicBezTo>
                    <a:pt x="1" y="10"/>
                    <a:pt x="0" y="10"/>
                    <a:pt x="0" y="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8" name="Google Shape;4098;p37"/>
            <p:cNvSpPr/>
            <p:nvPr/>
          </p:nvSpPr>
          <p:spPr>
            <a:xfrm>
              <a:off x="10160000" y="4292601"/>
              <a:ext cx="4763" cy="4763"/>
            </a:xfrm>
            <a:custGeom>
              <a:rect b="b" l="l" r="r" t="t"/>
              <a:pathLst>
                <a:path extrusionOk="0" h="8" w="9">
                  <a:moveTo>
                    <a:pt x="7" y="0"/>
                  </a:moveTo>
                  <a:cubicBezTo>
                    <a:pt x="7" y="3"/>
                    <a:pt x="8" y="5"/>
                    <a:pt x="9" y="8"/>
                  </a:cubicBezTo>
                  <a:cubicBezTo>
                    <a:pt x="6" y="8"/>
                    <a:pt x="3" y="8"/>
                    <a:pt x="0" y="8"/>
                  </a:cubicBezTo>
                  <a:cubicBezTo>
                    <a:pt x="2" y="5"/>
                    <a:pt x="4" y="3"/>
                    <a:pt x="6" y="0"/>
                  </a:cubicBezTo>
                  <a:lnTo>
                    <a:pt x="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099" name="Google Shape;4099;p37"/>
          <p:cNvGrpSpPr/>
          <p:nvPr/>
        </p:nvGrpSpPr>
        <p:grpSpPr>
          <a:xfrm>
            <a:off x="2065549" y="2494710"/>
            <a:ext cx="1770629" cy="741363"/>
            <a:chOff x="2452688" y="4187826"/>
            <a:chExt cx="390525" cy="163513"/>
          </a:xfrm>
        </p:grpSpPr>
        <p:sp>
          <p:nvSpPr>
            <p:cNvPr id="4100" name="Google Shape;4100;p37"/>
            <p:cNvSpPr/>
            <p:nvPr/>
          </p:nvSpPr>
          <p:spPr>
            <a:xfrm>
              <a:off x="2668588" y="4187826"/>
              <a:ext cx="42863" cy="71438"/>
            </a:xfrm>
            <a:custGeom>
              <a:rect b="b" l="l" r="r" t="t"/>
              <a:pathLst>
                <a:path extrusionOk="0" h="150" w="89">
                  <a:moveTo>
                    <a:pt x="0" y="150"/>
                  </a:moveTo>
                  <a:cubicBezTo>
                    <a:pt x="0" y="110"/>
                    <a:pt x="0" y="70"/>
                    <a:pt x="0" y="31"/>
                  </a:cubicBezTo>
                  <a:cubicBezTo>
                    <a:pt x="30" y="20"/>
                    <a:pt x="59" y="10"/>
                    <a:pt x="89" y="0"/>
                  </a:cubicBezTo>
                  <a:cubicBezTo>
                    <a:pt x="89" y="43"/>
                    <a:pt x="89" y="89"/>
                    <a:pt x="89" y="132"/>
                  </a:cubicBezTo>
                  <a:cubicBezTo>
                    <a:pt x="0" y="150"/>
                    <a:pt x="89" y="132"/>
                    <a:pt x="0" y="15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1" name="Google Shape;4101;p37"/>
            <p:cNvSpPr/>
            <p:nvPr/>
          </p:nvSpPr>
          <p:spPr>
            <a:xfrm>
              <a:off x="2711450" y="4187826"/>
              <a:ext cx="11113" cy="68263"/>
            </a:xfrm>
            <a:custGeom>
              <a:rect b="b" l="l" r="r" t="t"/>
              <a:pathLst>
                <a:path extrusionOk="0" h="143" w="25">
                  <a:moveTo>
                    <a:pt x="25" y="20"/>
                  </a:moveTo>
                  <a:cubicBezTo>
                    <a:pt x="25" y="61"/>
                    <a:pt x="25" y="102"/>
                    <a:pt x="25" y="143"/>
                  </a:cubicBezTo>
                  <a:cubicBezTo>
                    <a:pt x="17" y="139"/>
                    <a:pt x="8" y="136"/>
                    <a:pt x="0" y="132"/>
                  </a:cubicBezTo>
                  <a:cubicBezTo>
                    <a:pt x="0" y="88"/>
                    <a:pt x="0" y="44"/>
                    <a:pt x="0" y="0"/>
                  </a:cubicBezTo>
                  <a:cubicBezTo>
                    <a:pt x="8" y="7"/>
                    <a:pt x="17" y="13"/>
                    <a:pt x="25" y="2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2" name="Google Shape;4102;p37"/>
            <p:cNvSpPr/>
            <p:nvPr/>
          </p:nvSpPr>
          <p:spPr>
            <a:xfrm>
              <a:off x="2709863" y="4264026"/>
              <a:ext cx="60325" cy="49213"/>
            </a:xfrm>
            <a:custGeom>
              <a:rect b="b" l="l" r="r" t="t"/>
              <a:pathLst>
                <a:path extrusionOk="0" h="101" w="127">
                  <a:moveTo>
                    <a:pt x="0" y="0"/>
                  </a:moveTo>
                  <a:cubicBezTo>
                    <a:pt x="0" y="19"/>
                    <a:pt x="0" y="37"/>
                    <a:pt x="0" y="56"/>
                  </a:cubicBezTo>
                  <a:cubicBezTo>
                    <a:pt x="42" y="71"/>
                    <a:pt x="85" y="86"/>
                    <a:pt x="127" y="101"/>
                  </a:cubicBezTo>
                  <a:cubicBezTo>
                    <a:pt x="127" y="82"/>
                    <a:pt x="127" y="64"/>
                    <a:pt x="127" y="46"/>
                  </a:cubicBezTo>
                  <a:cubicBezTo>
                    <a:pt x="85" y="30"/>
                    <a:pt x="42" y="15"/>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3" name="Google Shape;4103;p37"/>
            <p:cNvSpPr/>
            <p:nvPr/>
          </p:nvSpPr>
          <p:spPr>
            <a:xfrm>
              <a:off x="2709863" y="4318001"/>
              <a:ext cx="133350" cy="33338"/>
            </a:xfrm>
            <a:custGeom>
              <a:rect b="b" l="l" r="r" t="t"/>
              <a:pathLst>
                <a:path extrusionOk="0" h="68" w="278">
                  <a:moveTo>
                    <a:pt x="0" y="0"/>
                  </a:moveTo>
                  <a:cubicBezTo>
                    <a:pt x="0" y="22"/>
                    <a:pt x="0" y="45"/>
                    <a:pt x="0" y="68"/>
                  </a:cubicBezTo>
                  <a:cubicBezTo>
                    <a:pt x="93" y="68"/>
                    <a:pt x="185" y="68"/>
                    <a:pt x="278" y="68"/>
                  </a:cubicBezTo>
                  <a:cubicBezTo>
                    <a:pt x="185" y="45"/>
                    <a:pt x="93" y="22"/>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4" name="Google Shape;4104;p37"/>
            <p:cNvSpPr/>
            <p:nvPr/>
          </p:nvSpPr>
          <p:spPr>
            <a:xfrm>
              <a:off x="2636838" y="4237038"/>
              <a:ext cx="14288" cy="25400"/>
            </a:xfrm>
            <a:custGeom>
              <a:rect b="b" l="l" r="r" t="t"/>
              <a:pathLst>
                <a:path extrusionOk="0" h="53" w="29">
                  <a:moveTo>
                    <a:pt x="0" y="0"/>
                  </a:moveTo>
                  <a:cubicBezTo>
                    <a:pt x="0" y="12"/>
                    <a:pt x="0" y="25"/>
                    <a:pt x="0" y="37"/>
                  </a:cubicBezTo>
                  <a:cubicBezTo>
                    <a:pt x="9" y="42"/>
                    <a:pt x="19" y="48"/>
                    <a:pt x="29" y="53"/>
                  </a:cubicBezTo>
                  <a:cubicBezTo>
                    <a:pt x="29" y="41"/>
                    <a:pt x="29" y="29"/>
                    <a:pt x="29" y="16"/>
                  </a:cubicBezTo>
                  <a:cubicBezTo>
                    <a:pt x="19" y="11"/>
                    <a:pt x="9" y="5"/>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5" name="Google Shape;4105;p37"/>
            <p:cNvSpPr/>
            <p:nvPr/>
          </p:nvSpPr>
          <p:spPr>
            <a:xfrm>
              <a:off x="2606675" y="4283076"/>
              <a:ext cx="19050" cy="31750"/>
            </a:xfrm>
            <a:custGeom>
              <a:rect b="b" l="l" r="r" t="t"/>
              <a:pathLst>
                <a:path extrusionOk="0" h="68" w="38">
                  <a:moveTo>
                    <a:pt x="0" y="0"/>
                  </a:moveTo>
                  <a:cubicBezTo>
                    <a:pt x="0" y="19"/>
                    <a:pt x="0" y="38"/>
                    <a:pt x="0" y="57"/>
                  </a:cubicBezTo>
                  <a:cubicBezTo>
                    <a:pt x="13" y="61"/>
                    <a:pt x="25" y="64"/>
                    <a:pt x="38" y="68"/>
                  </a:cubicBezTo>
                  <a:cubicBezTo>
                    <a:pt x="38" y="52"/>
                    <a:pt x="38" y="35"/>
                    <a:pt x="38" y="19"/>
                  </a:cubicBezTo>
                  <a:cubicBezTo>
                    <a:pt x="25" y="12"/>
                    <a:pt x="13" y="6"/>
                    <a:pt x="0" y="0"/>
                  </a:cubicBezTo>
                  <a:close/>
                </a:path>
              </a:pathLst>
            </a:custGeom>
            <a:solidFill>
              <a:srgbClr val="1352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6" name="Google Shape;4106;p37"/>
            <p:cNvSpPr/>
            <p:nvPr/>
          </p:nvSpPr>
          <p:spPr>
            <a:xfrm>
              <a:off x="2452688" y="4318001"/>
              <a:ext cx="257175" cy="33338"/>
            </a:xfrm>
            <a:custGeom>
              <a:rect b="b" l="l" r="r" t="t"/>
              <a:pathLst>
                <a:path extrusionOk="0" h="69" w="539">
                  <a:moveTo>
                    <a:pt x="539" y="0"/>
                  </a:moveTo>
                  <a:cubicBezTo>
                    <a:pt x="539" y="23"/>
                    <a:pt x="539" y="46"/>
                    <a:pt x="539" y="69"/>
                  </a:cubicBezTo>
                  <a:cubicBezTo>
                    <a:pt x="359" y="69"/>
                    <a:pt x="180" y="69"/>
                    <a:pt x="0" y="69"/>
                  </a:cubicBezTo>
                  <a:cubicBezTo>
                    <a:pt x="180" y="46"/>
                    <a:pt x="359" y="23"/>
                    <a:pt x="539"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7" name="Google Shape;4107;p37"/>
            <p:cNvSpPr/>
            <p:nvPr/>
          </p:nvSpPr>
          <p:spPr>
            <a:xfrm>
              <a:off x="2625725" y="4264026"/>
              <a:ext cx="84138" cy="50800"/>
            </a:xfrm>
            <a:custGeom>
              <a:rect b="b" l="l" r="r" t="t"/>
              <a:pathLst>
                <a:path extrusionOk="0" h="105" w="177">
                  <a:moveTo>
                    <a:pt x="177" y="0"/>
                  </a:moveTo>
                  <a:cubicBezTo>
                    <a:pt x="118" y="19"/>
                    <a:pt x="59" y="37"/>
                    <a:pt x="0" y="56"/>
                  </a:cubicBezTo>
                  <a:cubicBezTo>
                    <a:pt x="0" y="72"/>
                    <a:pt x="0" y="89"/>
                    <a:pt x="0" y="105"/>
                  </a:cubicBezTo>
                  <a:cubicBezTo>
                    <a:pt x="59" y="89"/>
                    <a:pt x="118" y="72"/>
                    <a:pt x="177" y="56"/>
                  </a:cubicBezTo>
                  <a:cubicBezTo>
                    <a:pt x="177" y="37"/>
                    <a:pt x="177" y="19"/>
                    <a:pt x="177"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8" name="Google Shape;4108;p37"/>
            <p:cNvSpPr/>
            <p:nvPr/>
          </p:nvSpPr>
          <p:spPr>
            <a:xfrm>
              <a:off x="2479675" y="4283076"/>
              <a:ext cx="127000" cy="60325"/>
            </a:xfrm>
            <a:custGeom>
              <a:rect b="b" l="l" r="r" t="t"/>
              <a:pathLst>
                <a:path extrusionOk="0" h="129" w="266">
                  <a:moveTo>
                    <a:pt x="0" y="103"/>
                  </a:moveTo>
                  <a:cubicBezTo>
                    <a:pt x="0" y="112"/>
                    <a:pt x="0" y="120"/>
                    <a:pt x="0" y="129"/>
                  </a:cubicBezTo>
                  <a:cubicBezTo>
                    <a:pt x="89" y="105"/>
                    <a:pt x="178" y="81"/>
                    <a:pt x="266" y="57"/>
                  </a:cubicBezTo>
                  <a:cubicBezTo>
                    <a:pt x="266" y="38"/>
                    <a:pt x="266" y="19"/>
                    <a:pt x="266" y="0"/>
                  </a:cubicBezTo>
                  <a:cubicBezTo>
                    <a:pt x="178" y="34"/>
                    <a:pt x="89" y="68"/>
                    <a:pt x="0" y="103"/>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9" name="Google Shape;4109;p37"/>
            <p:cNvSpPr/>
            <p:nvPr/>
          </p:nvSpPr>
          <p:spPr>
            <a:xfrm>
              <a:off x="2519363" y="4237038"/>
              <a:ext cx="117475" cy="61913"/>
            </a:xfrm>
            <a:custGeom>
              <a:rect b="b" l="l" r="r" t="t"/>
              <a:pathLst>
                <a:path extrusionOk="0" h="129" w="246">
                  <a:moveTo>
                    <a:pt x="246" y="0"/>
                  </a:moveTo>
                  <a:cubicBezTo>
                    <a:pt x="246" y="13"/>
                    <a:pt x="246" y="24"/>
                    <a:pt x="246" y="37"/>
                  </a:cubicBezTo>
                  <a:cubicBezTo>
                    <a:pt x="164" y="67"/>
                    <a:pt x="82" y="99"/>
                    <a:pt x="0" y="129"/>
                  </a:cubicBezTo>
                  <a:cubicBezTo>
                    <a:pt x="0" y="123"/>
                    <a:pt x="0" y="117"/>
                    <a:pt x="0" y="111"/>
                  </a:cubicBezTo>
                  <a:cubicBezTo>
                    <a:pt x="82" y="74"/>
                    <a:pt x="164" y="37"/>
                    <a:pt x="246" y="0"/>
                  </a:cubicBezTo>
                  <a:close/>
                </a:path>
              </a:pathLst>
            </a:custGeom>
            <a:solidFill>
              <a:srgbClr val="2AAA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10" name="Google Shape;4110;p37"/>
          <p:cNvSpPr txBox="1"/>
          <p:nvPr/>
        </p:nvSpPr>
        <p:spPr>
          <a:xfrm>
            <a:off x="520131" y="677975"/>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https://www.plantillaspower-point.com/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4" name="Shape 4114"/>
        <p:cNvGrpSpPr/>
        <p:nvPr/>
      </p:nvGrpSpPr>
      <p:grpSpPr>
        <a:xfrm>
          <a:off x="0" y="0"/>
          <a:ext cx="0" cy="0"/>
          <a:chOff x="0" y="0"/>
          <a:chExt cx="0" cy="0"/>
        </a:xfrm>
      </p:grpSpPr>
      <p:sp>
        <p:nvSpPr>
          <p:cNvPr id="4115" name="Google Shape;4115;p38"/>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262626"/>
              </a:buClr>
              <a:buSzPct val="100000"/>
              <a:buNone/>
            </a:pPr>
            <a:r>
              <a:rPr lang="en-US"/>
              <a:t>FULLY EDITABLE SHAPES</a:t>
            </a:r>
            <a:endParaRPr/>
          </a:p>
        </p:txBody>
      </p:sp>
      <p:sp>
        <p:nvSpPr>
          <p:cNvPr id="4116" name="Google Shape;4116;p38"/>
          <p:cNvSpPr/>
          <p:nvPr/>
        </p:nvSpPr>
        <p:spPr>
          <a:xfrm>
            <a:off x="3564601" y="1523167"/>
            <a:ext cx="649371" cy="1818239"/>
          </a:xfrm>
          <a:custGeom>
            <a:rect b="b" l="l" r="r" t="t"/>
            <a:pathLst>
              <a:path extrusionOk="0" h="1345680" w="48060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117" name="Google Shape;4117;p38"/>
          <p:cNvGrpSpPr/>
          <p:nvPr/>
        </p:nvGrpSpPr>
        <p:grpSpPr>
          <a:xfrm>
            <a:off x="4847249" y="1533553"/>
            <a:ext cx="460889" cy="1797467"/>
            <a:chOff x="4068687" y="1502547"/>
            <a:chExt cx="384480" cy="1499472"/>
          </a:xfrm>
        </p:grpSpPr>
        <p:sp>
          <p:nvSpPr>
            <p:cNvPr id="4118" name="Google Shape;4118;p38"/>
            <p:cNvSpPr/>
            <p:nvPr/>
          </p:nvSpPr>
          <p:spPr>
            <a:xfrm>
              <a:off x="4068687" y="1502547"/>
              <a:ext cx="384480" cy="1499472"/>
            </a:xfrm>
            <a:custGeom>
              <a:rect b="b" l="l" r="r" t="t"/>
              <a:pathLst>
                <a:path extrusionOk="0" h="1499472" w="384480">
                  <a:moveTo>
                    <a:pt x="315514" y="798037"/>
                  </a:moveTo>
                  <a:lnTo>
                    <a:pt x="230928" y="798037"/>
                  </a:lnTo>
                  <a:lnTo>
                    <a:pt x="230928" y="244385"/>
                  </a:lnTo>
                  <a:cubicBezTo>
                    <a:pt x="248230" y="236696"/>
                    <a:pt x="261687" y="219394"/>
                    <a:pt x="261687" y="200170"/>
                  </a:cubicBezTo>
                  <a:lnTo>
                    <a:pt x="242463" y="29076"/>
                  </a:lnTo>
                  <a:lnTo>
                    <a:pt x="140576" y="29076"/>
                  </a:lnTo>
                  <a:lnTo>
                    <a:pt x="121352" y="200170"/>
                  </a:lnTo>
                  <a:cubicBezTo>
                    <a:pt x="121352" y="221316"/>
                    <a:pt x="134808" y="238618"/>
                    <a:pt x="152110" y="244385"/>
                  </a:cubicBezTo>
                  <a:lnTo>
                    <a:pt x="152110" y="796114"/>
                  </a:lnTo>
                  <a:lnTo>
                    <a:pt x="67524" y="796114"/>
                  </a:lnTo>
                  <a:cubicBezTo>
                    <a:pt x="46378" y="796114"/>
                    <a:pt x="29076" y="813416"/>
                    <a:pt x="29076" y="834562"/>
                  </a:cubicBezTo>
                  <a:cubicBezTo>
                    <a:pt x="29076" y="855709"/>
                    <a:pt x="46378" y="873010"/>
                    <a:pt x="67524" y="873010"/>
                  </a:cubicBezTo>
                  <a:lnTo>
                    <a:pt x="77136" y="873010"/>
                  </a:lnTo>
                  <a:lnTo>
                    <a:pt x="77136" y="1380524"/>
                  </a:lnTo>
                  <a:cubicBezTo>
                    <a:pt x="77136" y="1430506"/>
                    <a:pt x="117507" y="1470877"/>
                    <a:pt x="167489" y="1470877"/>
                  </a:cubicBezTo>
                  <a:lnTo>
                    <a:pt x="227084" y="1470877"/>
                  </a:lnTo>
                  <a:cubicBezTo>
                    <a:pt x="277066" y="1470877"/>
                    <a:pt x="317436" y="1430506"/>
                    <a:pt x="317436" y="1380524"/>
                  </a:cubicBezTo>
                  <a:lnTo>
                    <a:pt x="317436" y="876855"/>
                  </a:lnTo>
                  <a:cubicBezTo>
                    <a:pt x="338583" y="876855"/>
                    <a:pt x="355884" y="859553"/>
                    <a:pt x="355884" y="838407"/>
                  </a:cubicBezTo>
                  <a:cubicBezTo>
                    <a:pt x="355884" y="817261"/>
                    <a:pt x="336660" y="798037"/>
                    <a:pt x="315514" y="79803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19" name="Google Shape;4119;p38"/>
            <p:cNvSpPr/>
            <p:nvPr/>
          </p:nvSpPr>
          <p:spPr>
            <a:xfrm>
              <a:off x="4160962" y="1502547"/>
              <a:ext cx="192240" cy="807408"/>
            </a:xfrm>
            <a:custGeom>
              <a:rect b="b" l="l" r="r" t="t"/>
              <a:pathLst>
                <a:path extrusionOk="0" h="807408" w="192240">
                  <a:moveTo>
                    <a:pt x="59835" y="244385"/>
                  </a:moveTo>
                  <a:lnTo>
                    <a:pt x="59835" y="796114"/>
                  </a:lnTo>
                  <a:lnTo>
                    <a:pt x="138653" y="796114"/>
                  </a:lnTo>
                  <a:lnTo>
                    <a:pt x="138653" y="244385"/>
                  </a:lnTo>
                  <a:cubicBezTo>
                    <a:pt x="155955" y="236696"/>
                    <a:pt x="169412" y="219394"/>
                    <a:pt x="169412" y="200170"/>
                  </a:cubicBezTo>
                  <a:lnTo>
                    <a:pt x="150188" y="29076"/>
                  </a:lnTo>
                  <a:lnTo>
                    <a:pt x="48300" y="29076"/>
                  </a:lnTo>
                  <a:lnTo>
                    <a:pt x="29076" y="200170"/>
                  </a:lnTo>
                  <a:cubicBezTo>
                    <a:pt x="29076" y="221316"/>
                    <a:pt x="42533" y="238618"/>
                    <a:pt x="59835" y="2443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20" name="Google Shape;4120;p38"/>
          <p:cNvGrpSpPr/>
          <p:nvPr/>
        </p:nvGrpSpPr>
        <p:grpSpPr>
          <a:xfrm>
            <a:off x="5941415" y="1612780"/>
            <a:ext cx="961069" cy="1639013"/>
            <a:chOff x="4877940" y="1698632"/>
            <a:chExt cx="711288" cy="1213035"/>
          </a:xfrm>
        </p:grpSpPr>
        <p:sp>
          <p:nvSpPr>
            <p:cNvPr id="4121" name="Google Shape;4121;p38"/>
            <p:cNvSpPr/>
            <p:nvPr/>
          </p:nvSpPr>
          <p:spPr>
            <a:xfrm>
              <a:off x="4877940" y="1700555"/>
              <a:ext cx="692064" cy="1211112"/>
            </a:xfrm>
            <a:custGeom>
              <a:rect b="b" l="l" r="r" t="t"/>
              <a:pathLst>
                <a:path extrusionOk="0" h="1211112" w="692064">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2" name="Google Shape;4122;p38"/>
            <p:cNvSpPr/>
            <p:nvPr/>
          </p:nvSpPr>
          <p:spPr>
            <a:xfrm>
              <a:off x="4877940" y="1698632"/>
              <a:ext cx="711288" cy="595944"/>
            </a:xfrm>
            <a:custGeom>
              <a:rect b="b" l="l" r="r" t="t"/>
              <a:pathLst>
                <a:path extrusionOk="0" h="595944" w="711288">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23" name="Google Shape;4123;p38"/>
          <p:cNvGrpSpPr/>
          <p:nvPr/>
        </p:nvGrpSpPr>
        <p:grpSpPr>
          <a:xfrm>
            <a:off x="3005599" y="5467588"/>
            <a:ext cx="1587022" cy="481389"/>
            <a:chOff x="115511" y="1655618"/>
            <a:chExt cx="2541413" cy="770883"/>
          </a:xfrm>
        </p:grpSpPr>
        <p:sp>
          <p:nvSpPr>
            <p:cNvPr id="4124" name="Google Shape;4124;p38"/>
            <p:cNvSpPr/>
            <p:nvPr/>
          </p:nvSpPr>
          <p:spPr>
            <a:xfrm>
              <a:off x="115511" y="1655618"/>
              <a:ext cx="1749384" cy="730512"/>
            </a:xfrm>
            <a:custGeom>
              <a:rect b="b" l="l" r="r" t="t"/>
              <a:pathLst>
                <a:path extrusionOk="0" h="730512" w="1749384">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5" name="Google Shape;4125;p38"/>
            <p:cNvSpPr/>
            <p:nvPr/>
          </p:nvSpPr>
          <p:spPr>
            <a:xfrm>
              <a:off x="1830292" y="1657541"/>
              <a:ext cx="826632" cy="768960"/>
            </a:xfrm>
            <a:custGeom>
              <a:rect b="b" l="l" r="r" t="t"/>
              <a:pathLst>
                <a:path extrusionOk="0" h="768960" w="826632">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26" name="Google Shape;4126;p38"/>
          <p:cNvSpPr/>
          <p:nvPr/>
        </p:nvSpPr>
        <p:spPr>
          <a:xfrm>
            <a:off x="9556925" y="4130053"/>
            <a:ext cx="572390" cy="1717171"/>
          </a:xfrm>
          <a:custGeom>
            <a:rect b="b" l="l" r="r" t="t"/>
            <a:pathLst>
              <a:path extrusionOk="0" h="1384128" w="461376">
                <a:moveTo>
                  <a:pt x="332445" y="1024880"/>
                </a:moveTo>
                <a:lnTo>
                  <a:pt x="332445" y="352040"/>
                </a:lnTo>
                <a:lnTo>
                  <a:pt x="380505" y="323204"/>
                </a:lnTo>
                <a:cubicBezTo>
                  <a:pt x="424720" y="296290"/>
                  <a:pt x="445867" y="246308"/>
                  <a:pt x="438177" y="196325"/>
                </a:cubicBezTo>
                <a:lnTo>
                  <a:pt x="428565" y="142498"/>
                </a:lnTo>
                <a:cubicBezTo>
                  <a:pt x="420876" y="98283"/>
                  <a:pt x="382428" y="29076"/>
                  <a:pt x="338212" y="29076"/>
                </a:cubicBezTo>
                <a:cubicBezTo>
                  <a:pt x="324756" y="29076"/>
                  <a:pt x="313221" y="40611"/>
                  <a:pt x="313221" y="54068"/>
                </a:cubicBezTo>
                <a:lnTo>
                  <a:pt x="313221" y="204015"/>
                </a:lnTo>
                <a:cubicBezTo>
                  <a:pt x="313221" y="223239"/>
                  <a:pt x="297842" y="240540"/>
                  <a:pt x="276696" y="240540"/>
                </a:cubicBezTo>
                <a:lnTo>
                  <a:pt x="192110" y="240540"/>
                </a:lnTo>
                <a:cubicBezTo>
                  <a:pt x="172886" y="240540"/>
                  <a:pt x="155584" y="225161"/>
                  <a:pt x="155584" y="204015"/>
                </a:cubicBezTo>
                <a:lnTo>
                  <a:pt x="155584" y="54068"/>
                </a:lnTo>
                <a:cubicBezTo>
                  <a:pt x="155584" y="40611"/>
                  <a:pt x="144050" y="29076"/>
                  <a:pt x="130593" y="29076"/>
                </a:cubicBezTo>
                <a:cubicBezTo>
                  <a:pt x="86378" y="29076"/>
                  <a:pt x="47930" y="100205"/>
                  <a:pt x="40240" y="142498"/>
                </a:cubicBezTo>
                <a:lnTo>
                  <a:pt x="30628" y="196325"/>
                </a:lnTo>
                <a:cubicBezTo>
                  <a:pt x="22939" y="246308"/>
                  <a:pt x="44085" y="296290"/>
                  <a:pt x="88300" y="323204"/>
                </a:cubicBezTo>
                <a:lnTo>
                  <a:pt x="136360" y="352040"/>
                </a:lnTo>
                <a:lnTo>
                  <a:pt x="136360" y="1022957"/>
                </a:lnTo>
                <a:cubicBezTo>
                  <a:pt x="86378" y="1055638"/>
                  <a:pt x="51775" y="1111388"/>
                  <a:pt x="51775" y="1174827"/>
                </a:cubicBezTo>
                <a:cubicBezTo>
                  <a:pt x="51775" y="1274792"/>
                  <a:pt x="132516" y="1355533"/>
                  <a:pt x="232480" y="1355533"/>
                </a:cubicBezTo>
                <a:cubicBezTo>
                  <a:pt x="332445" y="1355533"/>
                  <a:pt x="413186" y="1274792"/>
                  <a:pt x="413186" y="1174827"/>
                </a:cubicBezTo>
                <a:cubicBezTo>
                  <a:pt x="415108" y="1113310"/>
                  <a:pt x="382428" y="1055638"/>
                  <a:pt x="332445" y="1024880"/>
                </a:cubicBezTo>
                <a:close/>
                <a:moveTo>
                  <a:pt x="288230" y="1269025"/>
                </a:moveTo>
                <a:lnTo>
                  <a:pt x="182498" y="1269025"/>
                </a:lnTo>
                <a:lnTo>
                  <a:pt x="128671" y="1176749"/>
                </a:lnTo>
                <a:lnTo>
                  <a:pt x="182498" y="1084474"/>
                </a:lnTo>
                <a:lnTo>
                  <a:pt x="288230" y="1084474"/>
                </a:lnTo>
                <a:lnTo>
                  <a:pt x="342057" y="1176749"/>
                </a:lnTo>
                <a:lnTo>
                  <a:pt x="288230" y="1269025"/>
                </a:lnTo>
                <a:close/>
              </a:path>
            </a:pathLst>
          </a:custGeom>
          <a:solidFill>
            <a:srgbClr val="6363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127" name="Google Shape;4127;p38"/>
          <p:cNvGrpSpPr/>
          <p:nvPr/>
        </p:nvGrpSpPr>
        <p:grpSpPr>
          <a:xfrm>
            <a:off x="10641036" y="1582273"/>
            <a:ext cx="1154938" cy="1700026"/>
            <a:chOff x="10251669" y="975991"/>
            <a:chExt cx="1428616" cy="2102870"/>
          </a:xfrm>
        </p:grpSpPr>
        <p:sp>
          <p:nvSpPr>
            <p:cNvPr id="4128" name="Google Shape;4128;p38"/>
            <p:cNvSpPr/>
            <p:nvPr/>
          </p:nvSpPr>
          <p:spPr>
            <a:xfrm>
              <a:off x="10251669" y="1152987"/>
              <a:ext cx="1428616" cy="1688364"/>
            </a:xfrm>
            <a:custGeom>
              <a:rect b="b" l="l" r="r" t="t"/>
              <a:pathLst>
                <a:path extrusionOk="0" h="1249560" w="1057320">
                  <a:moveTo>
                    <a:pt x="1014453" y="49409"/>
                  </a:moveTo>
                  <a:lnTo>
                    <a:pt x="151296" y="51331"/>
                  </a:lnTo>
                  <a:lnTo>
                    <a:pt x="49409" y="324312"/>
                  </a:lnTo>
                  <a:lnTo>
                    <a:pt x="418509" y="591526"/>
                  </a:lnTo>
                  <a:lnTo>
                    <a:pt x="418509" y="1218229"/>
                  </a:lnTo>
                </a:path>
              </a:pathLst>
            </a:custGeom>
            <a:noFill/>
            <a:ln cap="rnd"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9" name="Google Shape;4129;p38"/>
            <p:cNvSpPr/>
            <p:nvPr/>
          </p:nvSpPr>
          <p:spPr>
            <a:xfrm>
              <a:off x="10559569" y="975991"/>
              <a:ext cx="1038994" cy="467547"/>
            </a:xfrm>
            <a:custGeom>
              <a:rect b="b" l="l" r="r" t="t"/>
              <a:pathLst>
                <a:path extrusionOk="0" h="346032" w="768960">
                  <a:moveTo>
                    <a:pt x="656499" y="345071"/>
                  </a:moveTo>
                  <a:lnTo>
                    <a:pt x="127839" y="345071"/>
                  </a:lnTo>
                  <a:cubicBezTo>
                    <a:pt x="66322" y="345071"/>
                    <a:pt x="14418" y="295088"/>
                    <a:pt x="14418" y="231649"/>
                  </a:cubicBezTo>
                  <a:lnTo>
                    <a:pt x="14418" y="127840"/>
                  </a:lnTo>
                  <a:cubicBezTo>
                    <a:pt x="14418" y="66323"/>
                    <a:pt x="64400" y="14418"/>
                    <a:pt x="127839" y="14418"/>
                  </a:cubicBezTo>
                  <a:lnTo>
                    <a:pt x="656499" y="14418"/>
                  </a:lnTo>
                  <a:cubicBezTo>
                    <a:pt x="718016" y="14418"/>
                    <a:pt x="769921" y="64400"/>
                    <a:pt x="769921" y="127840"/>
                  </a:cubicBezTo>
                  <a:lnTo>
                    <a:pt x="769921" y="231649"/>
                  </a:lnTo>
                  <a:cubicBezTo>
                    <a:pt x="769921" y="293166"/>
                    <a:pt x="719938" y="345071"/>
                    <a:pt x="656499" y="34507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0" name="Google Shape;4130;p38"/>
            <p:cNvSpPr/>
            <p:nvPr/>
          </p:nvSpPr>
          <p:spPr>
            <a:xfrm>
              <a:off x="10650636" y="2195717"/>
              <a:ext cx="311698" cy="883144"/>
            </a:xfrm>
            <a:custGeom>
              <a:rect b="b" l="l" r="r" t="t"/>
              <a:pathLst>
                <a:path extrusionOk="0" h="653616" w="230688">
                  <a:moveTo>
                    <a:pt x="118580" y="118581"/>
                  </a:moveTo>
                  <a:lnTo>
                    <a:pt x="118580" y="543431"/>
                  </a:lnTo>
                </a:path>
              </a:pathLst>
            </a:custGeom>
            <a:noFill/>
            <a:ln cap="rnd" cmpd="sng" w="22225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31" name="Google Shape;4131;p38"/>
          <p:cNvGrpSpPr/>
          <p:nvPr/>
        </p:nvGrpSpPr>
        <p:grpSpPr>
          <a:xfrm>
            <a:off x="3005599" y="3934473"/>
            <a:ext cx="1587022" cy="927831"/>
            <a:chOff x="4263494" y="4311143"/>
            <a:chExt cx="1499472" cy="876646"/>
          </a:xfrm>
        </p:grpSpPr>
        <p:sp>
          <p:nvSpPr>
            <p:cNvPr id="4132" name="Google Shape;4132;p38"/>
            <p:cNvSpPr/>
            <p:nvPr/>
          </p:nvSpPr>
          <p:spPr>
            <a:xfrm>
              <a:off x="4566589" y="4311143"/>
              <a:ext cx="961200" cy="403704"/>
            </a:xfrm>
            <a:custGeom>
              <a:rect b="b" l="l" r="r" t="t"/>
              <a:pathLst>
                <a:path extrusionOk="0" h="403704" w="961200">
                  <a:moveTo>
                    <a:pt x="947984" y="236726"/>
                  </a:moveTo>
                  <a:cubicBezTo>
                    <a:pt x="947984" y="236726"/>
                    <a:pt x="944139" y="204046"/>
                    <a:pt x="938372" y="198278"/>
                  </a:cubicBezTo>
                  <a:cubicBezTo>
                    <a:pt x="932604" y="192511"/>
                    <a:pt x="848019" y="107926"/>
                    <a:pt x="730752" y="67555"/>
                  </a:cubicBezTo>
                  <a:cubicBezTo>
                    <a:pt x="621176" y="29107"/>
                    <a:pt x="475073" y="11806"/>
                    <a:pt x="327048" y="52176"/>
                  </a:cubicBezTo>
                  <a:cubicBezTo>
                    <a:pt x="180946" y="90624"/>
                    <a:pt x="102128" y="127150"/>
                    <a:pt x="92516" y="148296"/>
                  </a:cubicBezTo>
                  <a:cubicBezTo>
                    <a:pt x="88671" y="159830"/>
                    <a:pt x="29076" y="382829"/>
                    <a:pt x="29076" y="382829"/>
                  </a:cubicBezTo>
                  <a:lnTo>
                    <a:pt x="947984" y="236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3" name="Google Shape;4133;p38"/>
            <p:cNvSpPr/>
            <p:nvPr/>
          </p:nvSpPr>
          <p:spPr>
            <a:xfrm>
              <a:off x="4482003" y="4344471"/>
              <a:ext cx="1249560" cy="749736"/>
            </a:xfrm>
            <a:custGeom>
              <a:rect b="b" l="l" r="r" t="t"/>
              <a:pathLst>
                <a:path extrusionOk="0" h="749736" w="1249560">
                  <a:moveTo>
                    <a:pt x="29076" y="722447"/>
                  </a:moveTo>
                  <a:cubicBezTo>
                    <a:pt x="29076" y="722447"/>
                    <a:pt x="34844" y="662852"/>
                    <a:pt x="46378" y="585956"/>
                  </a:cubicBezTo>
                  <a:cubicBezTo>
                    <a:pt x="61757" y="487914"/>
                    <a:pt x="102128" y="359113"/>
                    <a:pt x="146343" y="287984"/>
                  </a:cubicBezTo>
                  <a:cubicBezTo>
                    <a:pt x="232851" y="149571"/>
                    <a:pt x="398177" y="53451"/>
                    <a:pt x="544280" y="34227"/>
                  </a:cubicBezTo>
                  <a:cubicBezTo>
                    <a:pt x="692305" y="15003"/>
                    <a:pt x="873010" y="45762"/>
                    <a:pt x="1019113" y="191864"/>
                  </a:cubicBezTo>
                  <a:cubicBezTo>
                    <a:pt x="1172905" y="345656"/>
                    <a:pt x="1220965" y="687844"/>
                    <a:pt x="1220965" y="733981"/>
                  </a:cubicBezTo>
                  <a:lnTo>
                    <a:pt x="29076" y="722447"/>
                  </a:lnTo>
                  <a:close/>
                </a:path>
              </a:pathLst>
            </a:custGeom>
            <a:gradFill>
              <a:gsLst>
                <a:gs pos="0">
                  <a:srgbClr val="64A3C6"/>
                </a:gs>
                <a:gs pos="100000">
                  <a:srgbClr val="589CC2"/>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4" name="Google Shape;4134;p38"/>
            <p:cNvSpPr/>
            <p:nvPr/>
          </p:nvSpPr>
          <p:spPr>
            <a:xfrm>
              <a:off x="4263494" y="4899429"/>
              <a:ext cx="1499472" cy="288360"/>
            </a:xfrm>
            <a:custGeom>
              <a:rect b="b" l="l" r="r" t="t"/>
              <a:pathLst>
                <a:path extrusionOk="0" h="288360" w="1499472">
                  <a:moveTo>
                    <a:pt x="264887" y="29076"/>
                  </a:moveTo>
                  <a:cubicBezTo>
                    <a:pt x="239896" y="104050"/>
                    <a:pt x="216827" y="111739"/>
                    <a:pt x="36121" y="217471"/>
                  </a:cubicBezTo>
                  <a:cubicBezTo>
                    <a:pt x="20742" y="225161"/>
                    <a:pt x="28432" y="244385"/>
                    <a:pt x="80337" y="250152"/>
                  </a:cubicBezTo>
                  <a:cubicBezTo>
                    <a:pt x="130319" y="255919"/>
                    <a:pt x="234129" y="282833"/>
                    <a:pt x="493653" y="230928"/>
                  </a:cubicBezTo>
                  <a:cubicBezTo>
                    <a:pt x="610919" y="242463"/>
                    <a:pt x="905047" y="250152"/>
                    <a:pt x="1081907" y="246307"/>
                  </a:cubicBezTo>
                  <a:cubicBezTo>
                    <a:pt x="1226087" y="242463"/>
                    <a:pt x="1458698" y="211704"/>
                    <a:pt x="1472155" y="200170"/>
                  </a:cubicBezTo>
                  <a:cubicBezTo>
                    <a:pt x="1472155" y="200170"/>
                    <a:pt x="1451008" y="165567"/>
                    <a:pt x="1433707" y="125196"/>
                  </a:cubicBezTo>
                  <a:cubicBezTo>
                    <a:pt x="1433707" y="125196"/>
                    <a:pt x="1285682" y="148265"/>
                    <a:pt x="1095364" y="154032"/>
                  </a:cubicBezTo>
                  <a:cubicBezTo>
                    <a:pt x="939650" y="159799"/>
                    <a:pt x="464817" y="142498"/>
                    <a:pt x="382153" y="136731"/>
                  </a:cubicBezTo>
                  <a:cubicBezTo>
                    <a:pt x="291801" y="130963"/>
                    <a:pt x="264887" y="29076"/>
                    <a:pt x="264887" y="290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5" name="Google Shape;4135;p38"/>
            <p:cNvSpPr/>
            <p:nvPr/>
          </p:nvSpPr>
          <p:spPr>
            <a:xfrm>
              <a:off x="4970293" y="4895584"/>
              <a:ext cx="307584" cy="211464"/>
            </a:xfrm>
            <a:custGeom>
              <a:rect b="b" l="l" r="r" t="t"/>
              <a:pathLst>
                <a:path extrusionOk="0" h="211464" w="307584">
                  <a:moveTo>
                    <a:pt x="278988" y="94438"/>
                  </a:moveTo>
                  <a:cubicBezTo>
                    <a:pt x="278988" y="57912"/>
                    <a:pt x="250152" y="29076"/>
                    <a:pt x="213627" y="29076"/>
                  </a:cubicBezTo>
                  <a:lnTo>
                    <a:pt x="94438" y="29076"/>
                  </a:lnTo>
                  <a:cubicBezTo>
                    <a:pt x="57912" y="29076"/>
                    <a:pt x="29076" y="57912"/>
                    <a:pt x="29076" y="94438"/>
                  </a:cubicBezTo>
                  <a:lnTo>
                    <a:pt x="29076" y="144420"/>
                  </a:lnTo>
                  <a:cubicBezTo>
                    <a:pt x="29076" y="167489"/>
                    <a:pt x="48300" y="184791"/>
                    <a:pt x="69447" y="184791"/>
                  </a:cubicBezTo>
                  <a:lnTo>
                    <a:pt x="236696" y="184791"/>
                  </a:lnTo>
                  <a:cubicBezTo>
                    <a:pt x="259764" y="184791"/>
                    <a:pt x="277066" y="165567"/>
                    <a:pt x="277066" y="144420"/>
                  </a:cubicBezTo>
                  <a:lnTo>
                    <a:pt x="277066" y="9443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36" name="Google Shape;4136;p38"/>
          <p:cNvGrpSpPr/>
          <p:nvPr/>
        </p:nvGrpSpPr>
        <p:grpSpPr>
          <a:xfrm>
            <a:off x="10851843" y="4065232"/>
            <a:ext cx="690882" cy="1846813"/>
            <a:chOff x="9816693" y="1506392"/>
            <a:chExt cx="511322" cy="1366827"/>
          </a:xfrm>
        </p:grpSpPr>
        <p:sp>
          <p:nvSpPr>
            <p:cNvPr id="4137" name="Google Shape;4137;p38"/>
            <p:cNvSpPr/>
            <p:nvPr/>
          </p:nvSpPr>
          <p:spPr>
            <a:xfrm>
              <a:off x="9818615" y="1506392"/>
              <a:ext cx="269136" cy="1364904"/>
            </a:xfrm>
            <a:custGeom>
              <a:rect b="b" l="l" r="r" t="t"/>
              <a:pathLst>
                <a:path extrusionOk="0" h="1364904" w="269136">
                  <a:moveTo>
                    <a:pt x="240512" y="625020"/>
                  </a:moveTo>
                  <a:lnTo>
                    <a:pt x="242434" y="38688"/>
                  </a:lnTo>
                  <a:cubicBezTo>
                    <a:pt x="242434" y="32921"/>
                    <a:pt x="238590" y="29076"/>
                    <a:pt x="232822" y="29076"/>
                  </a:cubicBezTo>
                  <a:cubicBezTo>
                    <a:pt x="227055" y="29076"/>
                    <a:pt x="223210" y="32921"/>
                    <a:pt x="223210" y="38688"/>
                  </a:cubicBezTo>
                  <a:lnTo>
                    <a:pt x="155926" y="655779"/>
                  </a:lnTo>
                  <a:cubicBezTo>
                    <a:pt x="155926" y="655779"/>
                    <a:pt x="157849" y="749976"/>
                    <a:pt x="65574" y="888389"/>
                  </a:cubicBezTo>
                  <a:cubicBezTo>
                    <a:pt x="-20934" y="1015268"/>
                    <a:pt x="67496" y="1267102"/>
                    <a:pt x="113634" y="1311318"/>
                  </a:cubicBezTo>
                  <a:cubicBezTo>
                    <a:pt x="163616" y="1361300"/>
                    <a:pt x="188607" y="1342076"/>
                    <a:pt x="202064" y="1330542"/>
                  </a:cubicBezTo>
                  <a:cubicBezTo>
                    <a:pt x="219366" y="1317085"/>
                    <a:pt x="221288" y="1269025"/>
                    <a:pt x="192452" y="1217120"/>
                  </a:cubicBezTo>
                  <a:cubicBezTo>
                    <a:pt x="127091" y="1097931"/>
                    <a:pt x="152082" y="915303"/>
                    <a:pt x="188607" y="849941"/>
                  </a:cubicBezTo>
                  <a:cubicBezTo>
                    <a:pt x="242434" y="755744"/>
                    <a:pt x="240512" y="625020"/>
                    <a:pt x="240512" y="625020"/>
                  </a:cubicBezTo>
                  <a:close/>
                </a:path>
              </a:pathLst>
            </a:custGeom>
            <a:solidFill>
              <a:srgbClr val="6363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8" name="Google Shape;4138;p38"/>
            <p:cNvSpPr/>
            <p:nvPr/>
          </p:nvSpPr>
          <p:spPr>
            <a:xfrm>
              <a:off x="9816693" y="2219603"/>
              <a:ext cx="230688" cy="653616"/>
            </a:xfrm>
            <a:custGeom>
              <a:rect b="b" l="l" r="r" t="t"/>
              <a:pathLst>
                <a:path extrusionOk="0" h="653616" w="230688">
                  <a:moveTo>
                    <a:pt x="190530" y="134808"/>
                  </a:moveTo>
                  <a:cubicBezTo>
                    <a:pt x="200142" y="119429"/>
                    <a:pt x="205909" y="102128"/>
                    <a:pt x="211677" y="84826"/>
                  </a:cubicBezTo>
                  <a:cubicBezTo>
                    <a:pt x="186685" y="69447"/>
                    <a:pt x="161694" y="52145"/>
                    <a:pt x="138625" y="29076"/>
                  </a:cubicBezTo>
                  <a:cubicBezTo>
                    <a:pt x="119401" y="69447"/>
                    <a:pt x="111712" y="84826"/>
                    <a:pt x="96332" y="115584"/>
                  </a:cubicBezTo>
                  <a:cubicBezTo>
                    <a:pt x="84798" y="134808"/>
                    <a:pt x="65574" y="173256"/>
                    <a:pt x="65574" y="173256"/>
                  </a:cubicBezTo>
                  <a:cubicBezTo>
                    <a:pt x="-20934" y="300135"/>
                    <a:pt x="67496" y="551969"/>
                    <a:pt x="113634" y="596184"/>
                  </a:cubicBezTo>
                  <a:cubicBezTo>
                    <a:pt x="163617" y="646167"/>
                    <a:pt x="188608" y="626943"/>
                    <a:pt x="202065" y="615408"/>
                  </a:cubicBezTo>
                  <a:cubicBezTo>
                    <a:pt x="219366" y="601952"/>
                    <a:pt x="221289" y="553892"/>
                    <a:pt x="192453" y="501987"/>
                  </a:cubicBezTo>
                  <a:cubicBezTo>
                    <a:pt x="129013" y="382798"/>
                    <a:pt x="154004" y="202092"/>
                    <a:pt x="190530" y="1348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9" name="Google Shape;4139;p38"/>
            <p:cNvSpPr/>
            <p:nvPr/>
          </p:nvSpPr>
          <p:spPr>
            <a:xfrm>
              <a:off x="10058879" y="1506392"/>
              <a:ext cx="269136" cy="1364904"/>
            </a:xfrm>
            <a:custGeom>
              <a:rect b="b" l="l" r="r" t="t"/>
              <a:pathLst>
                <a:path extrusionOk="0" h="1364904" w="269136">
                  <a:moveTo>
                    <a:pt x="29085" y="625020"/>
                  </a:moveTo>
                  <a:lnTo>
                    <a:pt x="46387" y="38688"/>
                  </a:lnTo>
                  <a:cubicBezTo>
                    <a:pt x="46387" y="32921"/>
                    <a:pt x="50231" y="29076"/>
                    <a:pt x="55999" y="29076"/>
                  </a:cubicBezTo>
                  <a:cubicBezTo>
                    <a:pt x="61766" y="29076"/>
                    <a:pt x="65611" y="32921"/>
                    <a:pt x="65611" y="38688"/>
                  </a:cubicBezTo>
                  <a:lnTo>
                    <a:pt x="113671" y="655779"/>
                  </a:lnTo>
                  <a:cubicBezTo>
                    <a:pt x="113671" y="655779"/>
                    <a:pt x="111748" y="749976"/>
                    <a:pt x="204023" y="888389"/>
                  </a:cubicBezTo>
                  <a:cubicBezTo>
                    <a:pt x="290531" y="1015268"/>
                    <a:pt x="205946" y="1259413"/>
                    <a:pt x="155963" y="1311318"/>
                  </a:cubicBezTo>
                  <a:cubicBezTo>
                    <a:pt x="107903" y="1361300"/>
                    <a:pt x="80990" y="1342076"/>
                    <a:pt x="67533" y="1330542"/>
                  </a:cubicBezTo>
                  <a:cubicBezTo>
                    <a:pt x="50231" y="1317085"/>
                    <a:pt x="48309" y="1269025"/>
                    <a:pt x="77145" y="1217120"/>
                  </a:cubicBezTo>
                  <a:cubicBezTo>
                    <a:pt x="142507" y="1097931"/>
                    <a:pt x="117515" y="915303"/>
                    <a:pt x="80990" y="849941"/>
                  </a:cubicBezTo>
                  <a:cubicBezTo>
                    <a:pt x="27163" y="755744"/>
                    <a:pt x="29085" y="625020"/>
                    <a:pt x="29085" y="625020"/>
                  </a:cubicBezTo>
                  <a:close/>
                </a:path>
              </a:pathLst>
            </a:custGeom>
            <a:solidFill>
              <a:srgbClr val="6363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0" name="Google Shape;4140;p38"/>
            <p:cNvSpPr/>
            <p:nvPr/>
          </p:nvSpPr>
          <p:spPr>
            <a:xfrm>
              <a:off x="10084718" y="2219603"/>
              <a:ext cx="230688" cy="653616"/>
            </a:xfrm>
            <a:custGeom>
              <a:rect b="b" l="l" r="r" t="t"/>
              <a:pathLst>
                <a:path extrusionOk="0" h="653616" w="230688">
                  <a:moveTo>
                    <a:pt x="53227" y="134808"/>
                  </a:moveTo>
                  <a:cubicBezTo>
                    <a:pt x="43615" y="119429"/>
                    <a:pt x="37848" y="102128"/>
                    <a:pt x="32081" y="84826"/>
                  </a:cubicBezTo>
                  <a:cubicBezTo>
                    <a:pt x="57072" y="69447"/>
                    <a:pt x="82063" y="52145"/>
                    <a:pt x="105132" y="29076"/>
                  </a:cubicBezTo>
                  <a:cubicBezTo>
                    <a:pt x="118589" y="57912"/>
                    <a:pt x="126279" y="73292"/>
                    <a:pt x="141658" y="102128"/>
                  </a:cubicBezTo>
                  <a:cubicBezTo>
                    <a:pt x="153192" y="121352"/>
                    <a:pt x="170494" y="155955"/>
                    <a:pt x="170494" y="155955"/>
                  </a:cubicBezTo>
                  <a:cubicBezTo>
                    <a:pt x="272381" y="300135"/>
                    <a:pt x="174339" y="550047"/>
                    <a:pt x="130123" y="594262"/>
                  </a:cubicBezTo>
                  <a:cubicBezTo>
                    <a:pt x="80141" y="644244"/>
                    <a:pt x="55150" y="625020"/>
                    <a:pt x="41693" y="613486"/>
                  </a:cubicBezTo>
                  <a:cubicBezTo>
                    <a:pt x="24391" y="600029"/>
                    <a:pt x="22469" y="551969"/>
                    <a:pt x="51305" y="500064"/>
                  </a:cubicBezTo>
                  <a:cubicBezTo>
                    <a:pt x="116667" y="382798"/>
                    <a:pt x="91675" y="202092"/>
                    <a:pt x="53227" y="1348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1" name="Google Shape;4141;p38"/>
            <p:cNvSpPr/>
            <p:nvPr/>
          </p:nvSpPr>
          <p:spPr>
            <a:xfrm>
              <a:off x="9964689" y="2061966"/>
              <a:ext cx="211464" cy="230688"/>
            </a:xfrm>
            <a:custGeom>
              <a:rect b="b" l="l" r="r" t="t"/>
              <a:pathLst>
                <a:path extrusionOk="0" h="230688" w="211464">
                  <a:moveTo>
                    <a:pt x="186713" y="123274"/>
                  </a:moveTo>
                  <a:cubicBezTo>
                    <a:pt x="186713" y="175179"/>
                    <a:pt x="152110" y="217472"/>
                    <a:pt x="107895" y="217472"/>
                  </a:cubicBezTo>
                  <a:cubicBezTo>
                    <a:pt x="63680" y="217472"/>
                    <a:pt x="29076" y="175179"/>
                    <a:pt x="29076" y="123274"/>
                  </a:cubicBezTo>
                  <a:cubicBezTo>
                    <a:pt x="29076" y="71369"/>
                    <a:pt x="63680" y="29076"/>
                    <a:pt x="107895" y="29076"/>
                  </a:cubicBezTo>
                  <a:cubicBezTo>
                    <a:pt x="152110" y="29076"/>
                    <a:pt x="186713" y="71369"/>
                    <a:pt x="186713" y="123274"/>
                  </a:cubicBezTo>
                  <a:close/>
                </a:path>
              </a:pathLst>
            </a:custGeom>
            <a:solidFill>
              <a:srgbClr val="6363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2" name="Google Shape;4142;p38"/>
            <p:cNvSpPr/>
            <p:nvPr/>
          </p:nvSpPr>
          <p:spPr>
            <a:xfrm>
              <a:off x="10008905" y="2129250"/>
              <a:ext cx="115344" cy="115344"/>
            </a:xfrm>
            <a:custGeom>
              <a:rect b="b" l="l" r="r" t="t"/>
              <a:pathLst>
                <a:path extrusionOk="0" h="115344" w="115344">
                  <a:moveTo>
                    <a:pt x="98283" y="63680"/>
                  </a:moveTo>
                  <a:cubicBezTo>
                    <a:pt x="98283" y="82790"/>
                    <a:pt x="82790" y="98283"/>
                    <a:pt x="63680" y="98283"/>
                  </a:cubicBezTo>
                  <a:cubicBezTo>
                    <a:pt x="44568" y="98283"/>
                    <a:pt x="29077" y="82790"/>
                    <a:pt x="29077" y="63680"/>
                  </a:cubicBezTo>
                  <a:cubicBezTo>
                    <a:pt x="29077" y="44569"/>
                    <a:pt x="44570" y="29076"/>
                    <a:pt x="63680" y="29076"/>
                  </a:cubicBezTo>
                  <a:cubicBezTo>
                    <a:pt x="82791" y="29076"/>
                    <a:pt x="98283" y="44569"/>
                    <a:pt x="98283" y="6368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43" name="Google Shape;4143;p38"/>
          <p:cNvGrpSpPr/>
          <p:nvPr/>
        </p:nvGrpSpPr>
        <p:grpSpPr>
          <a:xfrm>
            <a:off x="9156082" y="1733742"/>
            <a:ext cx="851679" cy="1397089"/>
            <a:chOff x="7997054" y="1606357"/>
            <a:chExt cx="796901" cy="1307232"/>
          </a:xfrm>
        </p:grpSpPr>
        <p:sp>
          <p:nvSpPr>
            <p:cNvPr id="4144" name="Google Shape;4144;p38"/>
            <p:cNvSpPr/>
            <p:nvPr/>
          </p:nvSpPr>
          <p:spPr>
            <a:xfrm>
              <a:off x="8198011" y="1606357"/>
              <a:ext cx="595944" cy="1307232"/>
            </a:xfrm>
            <a:custGeom>
              <a:rect b="b" l="l" r="r" t="t"/>
              <a:pathLst>
                <a:path extrusionOk="0" h="1307232" w="595944">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5" name="Google Shape;4145;p38"/>
            <p:cNvSpPr/>
            <p:nvPr/>
          </p:nvSpPr>
          <p:spPr>
            <a:xfrm>
              <a:off x="7997054" y="1606357"/>
              <a:ext cx="595944" cy="1307232"/>
            </a:xfrm>
            <a:custGeom>
              <a:rect b="b" l="l" r="r" t="t"/>
              <a:pathLst>
                <a:path extrusionOk="0" h="1307232" w="595944">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6" name="Google Shape;4146;p38"/>
            <p:cNvSpPr/>
            <p:nvPr/>
          </p:nvSpPr>
          <p:spPr>
            <a:xfrm>
              <a:off x="8324882" y="1938932"/>
              <a:ext cx="134568" cy="134568"/>
            </a:xfrm>
            <a:custGeom>
              <a:rect b="b" l="l" r="r" t="t"/>
              <a:pathLst>
                <a:path extrusionOk="0" h="134568" w="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7" name="Google Shape;4147;p38"/>
            <p:cNvSpPr/>
            <p:nvPr/>
          </p:nvSpPr>
          <p:spPr>
            <a:xfrm>
              <a:off x="8013970" y="2257330"/>
              <a:ext cx="288360" cy="634392"/>
            </a:xfrm>
            <a:custGeom>
              <a:rect b="b" l="l" r="r" t="t"/>
              <a:pathLst>
                <a:path extrusionOk="0" h="634392" w="288360">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8" name="Google Shape;4148;p38"/>
            <p:cNvSpPr/>
            <p:nvPr/>
          </p:nvSpPr>
          <p:spPr>
            <a:xfrm>
              <a:off x="8489488" y="2284243"/>
              <a:ext cx="288360" cy="615168"/>
            </a:xfrm>
            <a:custGeom>
              <a:rect b="b" l="l" r="r" t="t"/>
              <a:pathLst>
                <a:path extrusionOk="0" h="615168" w="288360">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49" name="Google Shape;4149;p38"/>
          <p:cNvGrpSpPr/>
          <p:nvPr/>
        </p:nvGrpSpPr>
        <p:grpSpPr>
          <a:xfrm>
            <a:off x="7535761" y="1521868"/>
            <a:ext cx="987044" cy="1820836"/>
            <a:chOff x="6951567" y="1614047"/>
            <a:chExt cx="730512" cy="1347602"/>
          </a:xfrm>
        </p:grpSpPr>
        <p:sp>
          <p:nvSpPr>
            <p:cNvPr id="4150" name="Google Shape;4150;p38"/>
            <p:cNvSpPr/>
            <p:nvPr/>
          </p:nvSpPr>
          <p:spPr>
            <a:xfrm>
              <a:off x="7188744" y="1614047"/>
              <a:ext cx="192240" cy="1345680"/>
            </a:xfrm>
            <a:custGeom>
              <a:rect b="b" l="l" r="r" t="t"/>
              <a:pathLst>
                <a:path extrusionOk="0" h="1345680" w="192240">
                  <a:moveTo>
                    <a:pt x="104050" y="1330541"/>
                  </a:moveTo>
                  <a:cubicBezTo>
                    <a:pt x="79058" y="1330541"/>
                    <a:pt x="73291" y="1320929"/>
                    <a:pt x="55990" y="1301705"/>
                  </a:cubicBezTo>
                  <a:cubicBezTo>
                    <a:pt x="38688" y="1284404"/>
                    <a:pt x="29076" y="1259413"/>
                    <a:pt x="29076" y="1234421"/>
                  </a:cubicBezTo>
                  <a:lnTo>
                    <a:pt x="46378" y="59835"/>
                  </a:lnTo>
                  <a:cubicBezTo>
                    <a:pt x="46378" y="42533"/>
                    <a:pt x="59834" y="29076"/>
                    <a:pt x="77136" y="29076"/>
                  </a:cubicBezTo>
                  <a:lnTo>
                    <a:pt x="130963" y="29076"/>
                  </a:lnTo>
                  <a:cubicBezTo>
                    <a:pt x="148265" y="29076"/>
                    <a:pt x="161722" y="42533"/>
                    <a:pt x="161722" y="59835"/>
                  </a:cubicBezTo>
                  <a:lnTo>
                    <a:pt x="179023" y="1234421"/>
                  </a:lnTo>
                  <a:cubicBezTo>
                    <a:pt x="179023" y="1259413"/>
                    <a:pt x="171334" y="1284404"/>
                    <a:pt x="152110" y="1301705"/>
                  </a:cubicBezTo>
                  <a:cubicBezTo>
                    <a:pt x="134808" y="1319007"/>
                    <a:pt x="129041" y="1330541"/>
                    <a:pt x="104050" y="1330541"/>
                  </a:cubicBezTo>
                  <a:lnTo>
                    <a:pt x="104050" y="133054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1" name="Google Shape;4151;p38"/>
            <p:cNvSpPr/>
            <p:nvPr/>
          </p:nvSpPr>
          <p:spPr>
            <a:xfrm>
              <a:off x="7182976" y="2346481"/>
              <a:ext cx="211464" cy="615168"/>
            </a:xfrm>
            <a:custGeom>
              <a:rect b="b" l="l" r="r" t="t"/>
              <a:pathLst>
                <a:path extrusionOk="0" h="615168" w="211464">
                  <a:moveTo>
                    <a:pt x="36766" y="29076"/>
                  </a:moveTo>
                  <a:lnTo>
                    <a:pt x="29076" y="498142"/>
                  </a:lnTo>
                  <a:cubicBezTo>
                    <a:pt x="29076" y="525056"/>
                    <a:pt x="38688" y="551969"/>
                    <a:pt x="57912" y="571193"/>
                  </a:cubicBezTo>
                  <a:cubicBezTo>
                    <a:pt x="77136" y="590417"/>
                    <a:pt x="82904" y="601952"/>
                    <a:pt x="109817" y="601952"/>
                  </a:cubicBezTo>
                  <a:lnTo>
                    <a:pt x="113662" y="601952"/>
                  </a:lnTo>
                  <a:cubicBezTo>
                    <a:pt x="140576" y="601952"/>
                    <a:pt x="146343" y="590417"/>
                    <a:pt x="165567" y="571193"/>
                  </a:cubicBezTo>
                  <a:cubicBezTo>
                    <a:pt x="184791" y="551969"/>
                    <a:pt x="194403" y="525056"/>
                    <a:pt x="194403" y="498142"/>
                  </a:cubicBezTo>
                  <a:lnTo>
                    <a:pt x="186713" y="29076"/>
                  </a:lnTo>
                  <a:lnTo>
                    <a:pt x="36766" y="2907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2" name="Google Shape;4152;p38"/>
            <p:cNvSpPr/>
            <p:nvPr/>
          </p:nvSpPr>
          <p:spPr>
            <a:xfrm>
              <a:off x="6951567" y="1676765"/>
              <a:ext cx="730512" cy="269136"/>
            </a:xfrm>
            <a:custGeom>
              <a:rect b="b" l="l" r="r" t="t"/>
              <a:pathLst>
                <a:path extrusionOk="0" h="269136" w="730512">
                  <a:moveTo>
                    <a:pt x="727629" y="197046"/>
                  </a:moveTo>
                  <a:cubicBezTo>
                    <a:pt x="727629" y="173977"/>
                    <a:pt x="716094" y="152831"/>
                    <a:pt x="698793" y="139374"/>
                  </a:cubicBezTo>
                  <a:lnTo>
                    <a:pt x="491173" y="27875"/>
                  </a:lnTo>
                  <a:cubicBezTo>
                    <a:pt x="481561" y="20185"/>
                    <a:pt x="470027" y="16340"/>
                    <a:pt x="458493" y="14418"/>
                  </a:cubicBezTo>
                  <a:lnTo>
                    <a:pt x="112461" y="14418"/>
                  </a:lnTo>
                  <a:lnTo>
                    <a:pt x="112461" y="14418"/>
                  </a:lnTo>
                  <a:lnTo>
                    <a:pt x="47098" y="14418"/>
                  </a:lnTo>
                  <a:cubicBezTo>
                    <a:pt x="27874" y="14418"/>
                    <a:pt x="14418" y="29797"/>
                    <a:pt x="14418" y="47099"/>
                  </a:cubicBezTo>
                  <a:lnTo>
                    <a:pt x="14418" y="237416"/>
                  </a:lnTo>
                  <a:cubicBezTo>
                    <a:pt x="14418" y="256640"/>
                    <a:pt x="29797" y="270097"/>
                    <a:pt x="47098" y="270097"/>
                  </a:cubicBezTo>
                  <a:lnTo>
                    <a:pt x="104770" y="270097"/>
                  </a:lnTo>
                  <a:lnTo>
                    <a:pt x="104770" y="270097"/>
                  </a:lnTo>
                  <a:lnTo>
                    <a:pt x="108616" y="270097"/>
                  </a:lnTo>
                  <a:lnTo>
                    <a:pt x="233572" y="270097"/>
                  </a:lnTo>
                  <a:lnTo>
                    <a:pt x="233572" y="270097"/>
                  </a:lnTo>
                  <a:lnTo>
                    <a:pt x="621897" y="270097"/>
                  </a:lnTo>
                  <a:lnTo>
                    <a:pt x="621897" y="270097"/>
                  </a:lnTo>
                  <a:lnTo>
                    <a:pt x="693025" y="270097"/>
                  </a:lnTo>
                  <a:cubicBezTo>
                    <a:pt x="712249" y="270097"/>
                    <a:pt x="725706" y="254718"/>
                    <a:pt x="725706" y="237416"/>
                  </a:cubicBezTo>
                  <a:lnTo>
                    <a:pt x="727629" y="19704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53" name="Google Shape;4153;p38"/>
          <p:cNvGrpSpPr/>
          <p:nvPr/>
        </p:nvGrpSpPr>
        <p:grpSpPr>
          <a:xfrm>
            <a:off x="8149347" y="4231515"/>
            <a:ext cx="685050" cy="1514246"/>
            <a:chOff x="9501391" y="4122779"/>
            <a:chExt cx="922752" cy="2039667"/>
          </a:xfrm>
        </p:grpSpPr>
        <p:sp>
          <p:nvSpPr>
            <p:cNvPr id="4154" name="Google Shape;4154;p38"/>
            <p:cNvSpPr/>
            <p:nvPr/>
          </p:nvSpPr>
          <p:spPr>
            <a:xfrm>
              <a:off x="9501391" y="4122779"/>
              <a:ext cx="922752" cy="999648"/>
            </a:xfrm>
            <a:custGeom>
              <a:rect b="b" l="l" r="r" t="t"/>
              <a:pathLst>
                <a:path extrusionOk="0" h="999648" w="922752">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5" name="Google Shape;4155;p38"/>
            <p:cNvSpPr/>
            <p:nvPr/>
          </p:nvSpPr>
          <p:spPr>
            <a:xfrm>
              <a:off x="9912785" y="4907118"/>
              <a:ext cx="115344" cy="480600"/>
            </a:xfrm>
            <a:custGeom>
              <a:rect b="b" l="l" r="r" t="t"/>
              <a:pathLst>
                <a:path extrusionOk="0" h="480600" w="115344">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6" name="Google Shape;4156;p38"/>
            <p:cNvSpPr/>
            <p:nvPr/>
          </p:nvSpPr>
          <p:spPr>
            <a:xfrm>
              <a:off x="9839425" y="5355038"/>
              <a:ext cx="249912" cy="807408"/>
            </a:xfrm>
            <a:custGeom>
              <a:rect b="b" l="l" r="r" t="t"/>
              <a:pathLst>
                <a:path extrusionOk="0" h="807408" w="249912">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7" name="Google Shape;4157;p38"/>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8" name="Google Shape;4158;p38"/>
            <p:cNvSpPr/>
            <p:nvPr/>
          </p:nvSpPr>
          <p:spPr>
            <a:xfrm>
              <a:off x="9882026" y="5328124"/>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rgbClr val="2829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9" name="Google Shape;4159;p38"/>
            <p:cNvSpPr/>
            <p:nvPr/>
          </p:nvSpPr>
          <p:spPr>
            <a:xfrm>
              <a:off x="9882026" y="5308900"/>
              <a:ext cx="173016" cy="96120"/>
            </a:xfrm>
            <a:custGeom>
              <a:rect b="b" l="l" r="r" t="t"/>
              <a:pathLst>
                <a:path extrusionOk="0" h="96120" w="173016">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60" name="Google Shape;4160;p38"/>
          <p:cNvGrpSpPr/>
          <p:nvPr/>
        </p:nvGrpSpPr>
        <p:grpSpPr>
          <a:xfrm>
            <a:off x="6618795" y="4326347"/>
            <a:ext cx="808024" cy="1324582"/>
            <a:chOff x="8457528" y="4216977"/>
            <a:chExt cx="1076544" cy="1764763"/>
          </a:xfrm>
        </p:grpSpPr>
        <p:sp>
          <p:nvSpPr>
            <p:cNvPr id="4161" name="Google Shape;4161;p38"/>
            <p:cNvSpPr/>
            <p:nvPr/>
          </p:nvSpPr>
          <p:spPr>
            <a:xfrm>
              <a:off x="8457528" y="5212780"/>
              <a:ext cx="1076544" cy="768960"/>
            </a:xfrm>
            <a:custGeom>
              <a:rect b="b" l="l" r="r" t="t"/>
              <a:pathLst>
                <a:path extrusionOk="0" h="768960" w="1076544">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2" name="Google Shape;4162;p38"/>
            <p:cNvSpPr/>
            <p:nvPr/>
          </p:nvSpPr>
          <p:spPr>
            <a:xfrm>
              <a:off x="8601708" y="4216977"/>
              <a:ext cx="788184" cy="1038096"/>
            </a:xfrm>
            <a:custGeom>
              <a:rect b="b" l="l" r="r" t="t"/>
              <a:pathLst>
                <a:path extrusionOk="0" h="1038096" w="788184">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63" name="Google Shape;4163;p38"/>
          <p:cNvGrpSpPr/>
          <p:nvPr/>
        </p:nvGrpSpPr>
        <p:grpSpPr>
          <a:xfrm>
            <a:off x="5161910" y="3871961"/>
            <a:ext cx="734357" cy="2233354"/>
            <a:chOff x="6719918" y="3648662"/>
            <a:chExt cx="734357" cy="2233354"/>
          </a:xfrm>
        </p:grpSpPr>
        <p:sp>
          <p:nvSpPr>
            <p:cNvPr id="4164" name="Google Shape;4164;p38"/>
            <p:cNvSpPr/>
            <p:nvPr/>
          </p:nvSpPr>
          <p:spPr>
            <a:xfrm>
              <a:off x="6791047" y="3648662"/>
              <a:ext cx="594022" cy="1480249"/>
            </a:xfrm>
            <a:custGeom>
              <a:rect b="b" l="l" r="r" t="t"/>
              <a:pathLst>
                <a:path extrusionOk="0" h="1480249" w="594022">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5" name="Google Shape;4165;p38"/>
            <p:cNvSpPr/>
            <p:nvPr/>
          </p:nvSpPr>
          <p:spPr>
            <a:xfrm>
              <a:off x="6719918" y="5047694"/>
              <a:ext cx="734357" cy="834322"/>
            </a:xfrm>
            <a:custGeom>
              <a:rect b="b" l="l" r="r" t="t"/>
              <a:pathLst>
                <a:path extrusionOk="0" h="834322" w="734357">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66" name="Google Shape;4166;p38"/>
          <p:cNvGrpSpPr/>
          <p:nvPr/>
        </p:nvGrpSpPr>
        <p:grpSpPr>
          <a:xfrm>
            <a:off x="545295" y="1399349"/>
            <a:ext cx="2505075" cy="4618131"/>
            <a:chOff x="433001" y="1399349"/>
            <a:chExt cx="2505075" cy="4618131"/>
          </a:xfrm>
        </p:grpSpPr>
        <p:sp>
          <p:nvSpPr>
            <p:cNvPr id="4167" name="Google Shape;4167;p38"/>
            <p:cNvSpPr/>
            <p:nvPr/>
          </p:nvSpPr>
          <p:spPr>
            <a:xfrm flipH="1">
              <a:off x="433001" y="1407380"/>
              <a:ext cx="2505075" cy="4610100"/>
            </a:xfrm>
            <a:custGeom>
              <a:rect b="b" l="l" r="r" t="t"/>
              <a:pathLst>
                <a:path extrusionOk="0" h="4610100" w="2505075">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8" name="Google Shape;4168;p38"/>
            <p:cNvSpPr/>
            <p:nvPr/>
          </p:nvSpPr>
          <p:spPr>
            <a:xfrm flipH="1">
              <a:off x="700577" y="1399349"/>
              <a:ext cx="647458" cy="566880"/>
            </a:xfrm>
            <a:custGeom>
              <a:rect b="b" l="l" r="r" t="t"/>
              <a:pathLst>
                <a:path extrusionOk="0" h="566880" w="647458">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2" name="Shape 4172"/>
        <p:cNvGrpSpPr/>
        <p:nvPr/>
      </p:nvGrpSpPr>
      <p:grpSpPr>
        <a:xfrm>
          <a:off x="0" y="0"/>
          <a:ext cx="0" cy="0"/>
          <a:chOff x="0" y="0"/>
          <a:chExt cx="0" cy="0"/>
        </a:xfrm>
      </p:grpSpPr>
      <p:sp>
        <p:nvSpPr>
          <p:cNvPr id="4173" name="Google Shape;4173;p39"/>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262626"/>
              </a:buClr>
              <a:buSzPct val="100000"/>
              <a:buNone/>
            </a:pPr>
            <a:r>
              <a:rPr lang="en-US"/>
              <a:t>FULLY EDITABLE SHAPES</a:t>
            </a:r>
            <a:endParaRPr/>
          </a:p>
        </p:txBody>
      </p:sp>
      <p:grpSp>
        <p:nvGrpSpPr>
          <p:cNvPr id="4174" name="Google Shape;4174;p39"/>
          <p:cNvGrpSpPr/>
          <p:nvPr/>
        </p:nvGrpSpPr>
        <p:grpSpPr>
          <a:xfrm>
            <a:off x="9160670" y="2351483"/>
            <a:ext cx="1260001" cy="1367367"/>
            <a:chOff x="6064791" y="2003286"/>
            <a:chExt cx="4244393" cy="4606061"/>
          </a:xfrm>
        </p:grpSpPr>
        <p:sp>
          <p:nvSpPr>
            <p:cNvPr id="4175" name="Google Shape;4175;p39"/>
            <p:cNvSpPr/>
            <p:nvPr/>
          </p:nvSpPr>
          <p:spPr>
            <a:xfrm>
              <a:off x="6064791" y="5552161"/>
              <a:ext cx="4244393" cy="1057186"/>
            </a:xfrm>
            <a:custGeom>
              <a:rect b="b" l="l" r="r" t="t"/>
              <a:pathLst>
                <a:path extrusionOk="0" h="1081903" w="4244392">
                  <a:moveTo>
                    <a:pt x="4229829" y="72820"/>
                  </a:moveTo>
                  <a:lnTo>
                    <a:pt x="4229829" y="31209"/>
                  </a:lnTo>
                  <a:lnTo>
                    <a:pt x="31209" y="31209"/>
                  </a:lnTo>
                  <a:lnTo>
                    <a:pt x="31209" y="72820"/>
                  </a:lnTo>
                  <a:lnTo>
                    <a:pt x="2132599" y="1054856"/>
                  </a:lnTo>
                  <a:close/>
                </a:path>
              </a:pathLst>
            </a:custGeom>
            <a:gradFill>
              <a:gsLst>
                <a:gs pos="0">
                  <a:srgbClr val="592C00"/>
                </a:gs>
                <a:gs pos="100000">
                  <a:srgbClr val="261300">
                    <a:alpha val="76862"/>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6" name="Google Shape;4176;p39"/>
            <p:cNvSpPr/>
            <p:nvPr/>
          </p:nvSpPr>
          <p:spPr>
            <a:xfrm>
              <a:off x="6064791" y="4616500"/>
              <a:ext cx="4244393" cy="1955749"/>
            </a:xfrm>
            <a:custGeom>
              <a:rect b="b" l="l" r="r" t="t"/>
              <a:pathLst>
                <a:path extrusionOk="0" h="1955749" w="4244392">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7" name="Google Shape;4177;p39"/>
            <p:cNvSpPr/>
            <p:nvPr/>
          </p:nvSpPr>
          <p:spPr>
            <a:xfrm>
              <a:off x="6709772" y="2461015"/>
              <a:ext cx="2954430" cy="3412159"/>
            </a:xfrm>
            <a:custGeom>
              <a:rect b="b" l="l" r="r" t="t"/>
              <a:pathLst>
                <a:path extrusionOk="0" h="3412158" w="2954430">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8" name="Google Shape;4178;p39"/>
            <p:cNvSpPr/>
            <p:nvPr/>
          </p:nvSpPr>
          <p:spPr>
            <a:xfrm>
              <a:off x="6709772" y="4870332"/>
              <a:ext cx="2954430" cy="998681"/>
            </a:xfrm>
            <a:custGeom>
              <a:rect b="b" l="l" r="r" t="t"/>
              <a:pathLst>
                <a:path extrusionOk="0" h="998680" w="295443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9" name="Google Shape;4179;p39"/>
            <p:cNvSpPr/>
            <p:nvPr/>
          </p:nvSpPr>
          <p:spPr>
            <a:xfrm>
              <a:off x="7130051" y="3642787"/>
              <a:ext cx="2122196" cy="915457"/>
            </a:xfrm>
            <a:custGeom>
              <a:rect b="b" l="l" r="r" t="t"/>
              <a:pathLst>
                <a:path extrusionOk="0" h="915457" w="2122196">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0" name="Google Shape;4180;p39"/>
            <p:cNvSpPr/>
            <p:nvPr/>
          </p:nvSpPr>
          <p:spPr>
            <a:xfrm>
              <a:off x="7579457" y="2461015"/>
              <a:ext cx="1206739" cy="749010"/>
            </a:xfrm>
            <a:custGeom>
              <a:rect b="b" l="l" r="r" t="t"/>
              <a:pathLst>
                <a:path extrusionOk="0" h="749010" w="1206739">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1" name="Google Shape;4181;p39"/>
            <p:cNvSpPr/>
            <p:nvPr/>
          </p:nvSpPr>
          <p:spPr>
            <a:xfrm>
              <a:off x="7807245" y="2003286"/>
              <a:ext cx="749010" cy="582564"/>
            </a:xfrm>
            <a:custGeom>
              <a:rect b="b" l="l" r="r" t="t"/>
              <a:pathLst>
                <a:path extrusionOk="0" h="582563" w="749010">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82" name="Google Shape;4182;p39"/>
          <p:cNvSpPr/>
          <p:nvPr/>
        </p:nvSpPr>
        <p:spPr>
          <a:xfrm>
            <a:off x="0" y="4302154"/>
            <a:ext cx="7033974" cy="2565082"/>
          </a:xfrm>
          <a:custGeom>
            <a:rect b="b" l="l" r="r" t="t"/>
            <a:pathLst>
              <a:path extrusionOk="0" h="1086" w="2980">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3" name="Google Shape;4183;p39"/>
          <p:cNvSpPr/>
          <p:nvPr/>
        </p:nvSpPr>
        <p:spPr>
          <a:xfrm>
            <a:off x="7145991" y="6054351"/>
            <a:ext cx="5046009" cy="803649"/>
          </a:xfrm>
          <a:custGeom>
            <a:rect b="b" l="l" r="r" t="t"/>
            <a:pathLst>
              <a:path extrusionOk="0" h="1941773" w="12192148">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184" name="Google Shape;4184;p39"/>
          <p:cNvGrpSpPr/>
          <p:nvPr/>
        </p:nvGrpSpPr>
        <p:grpSpPr>
          <a:xfrm>
            <a:off x="220343" y="917603"/>
            <a:ext cx="4789486" cy="4637087"/>
            <a:chOff x="-100011" y="1588"/>
            <a:chExt cx="4789486" cy="4637087"/>
          </a:xfrm>
        </p:grpSpPr>
        <p:sp>
          <p:nvSpPr>
            <p:cNvPr id="4185" name="Google Shape;4185;p39"/>
            <p:cNvSpPr/>
            <p:nvPr/>
          </p:nvSpPr>
          <p:spPr>
            <a:xfrm>
              <a:off x="1106488" y="3094038"/>
              <a:ext cx="984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6" name="Google Shape;4186;p39"/>
            <p:cNvSpPr/>
            <p:nvPr/>
          </p:nvSpPr>
          <p:spPr>
            <a:xfrm>
              <a:off x="1450975" y="3094038"/>
              <a:ext cx="85725" cy="13366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7" name="Google Shape;4187;p39"/>
            <p:cNvSpPr/>
            <p:nvPr/>
          </p:nvSpPr>
          <p:spPr>
            <a:xfrm>
              <a:off x="1147763" y="314801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8" name="Google Shape;4188;p39"/>
            <p:cNvSpPr/>
            <p:nvPr/>
          </p:nvSpPr>
          <p:spPr>
            <a:xfrm>
              <a:off x="1173163" y="317658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9" name="Google Shape;4189;p39"/>
            <p:cNvSpPr/>
            <p:nvPr/>
          </p:nvSpPr>
          <p:spPr>
            <a:xfrm>
              <a:off x="1173163" y="317658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0" name="Google Shape;4190;p39"/>
            <p:cNvSpPr/>
            <p:nvPr/>
          </p:nvSpPr>
          <p:spPr>
            <a:xfrm>
              <a:off x="1147763" y="344170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1" name="Google Shape;4191;p39"/>
            <p:cNvSpPr/>
            <p:nvPr/>
          </p:nvSpPr>
          <p:spPr>
            <a:xfrm>
              <a:off x="1173163" y="347027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2" name="Google Shape;4192;p39"/>
            <p:cNvSpPr/>
            <p:nvPr/>
          </p:nvSpPr>
          <p:spPr>
            <a:xfrm>
              <a:off x="1173163" y="347027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3" name="Google Shape;4193;p39"/>
            <p:cNvSpPr/>
            <p:nvPr/>
          </p:nvSpPr>
          <p:spPr>
            <a:xfrm>
              <a:off x="1147763" y="373380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4" name="Google Shape;4194;p39"/>
            <p:cNvSpPr/>
            <p:nvPr/>
          </p:nvSpPr>
          <p:spPr>
            <a:xfrm>
              <a:off x="1173163" y="376237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5" name="Google Shape;4195;p39"/>
            <p:cNvSpPr/>
            <p:nvPr/>
          </p:nvSpPr>
          <p:spPr>
            <a:xfrm>
              <a:off x="1173163" y="376237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6" name="Google Shape;4196;p39"/>
            <p:cNvSpPr/>
            <p:nvPr/>
          </p:nvSpPr>
          <p:spPr>
            <a:xfrm>
              <a:off x="1147763" y="4027488"/>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7" name="Google Shape;4197;p39"/>
            <p:cNvSpPr/>
            <p:nvPr/>
          </p:nvSpPr>
          <p:spPr>
            <a:xfrm>
              <a:off x="1173163" y="4056063"/>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8" name="Google Shape;4198;p39"/>
            <p:cNvSpPr/>
            <p:nvPr/>
          </p:nvSpPr>
          <p:spPr>
            <a:xfrm>
              <a:off x="1173163" y="4056063"/>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9" name="Google Shape;4199;p39"/>
            <p:cNvSpPr/>
            <p:nvPr/>
          </p:nvSpPr>
          <p:spPr>
            <a:xfrm>
              <a:off x="1106488" y="1897063"/>
              <a:ext cx="984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0" name="Google Shape;4200;p39"/>
            <p:cNvSpPr/>
            <p:nvPr/>
          </p:nvSpPr>
          <p:spPr>
            <a:xfrm>
              <a:off x="1450975" y="1897063"/>
              <a:ext cx="85725" cy="12827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1" name="Google Shape;4201;p39"/>
            <p:cNvSpPr/>
            <p:nvPr/>
          </p:nvSpPr>
          <p:spPr>
            <a:xfrm>
              <a:off x="1147763" y="189706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2" name="Google Shape;4202;p39"/>
            <p:cNvSpPr/>
            <p:nvPr/>
          </p:nvSpPr>
          <p:spPr>
            <a:xfrm>
              <a:off x="1173163" y="1925638"/>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3" name="Google Shape;4203;p39"/>
            <p:cNvSpPr/>
            <p:nvPr/>
          </p:nvSpPr>
          <p:spPr>
            <a:xfrm>
              <a:off x="1173163" y="1925638"/>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4" name="Google Shape;4204;p39"/>
            <p:cNvSpPr/>
            <p:nvPr/>
          </p:nvSpPr>
          <p:spPr>
            <a:xfrm>
              <a:off x="1147763" y="2189163"/>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5" name="Google Shape;4205;p39"/>
            <p:cNvSpPr/>
            <p:nvPr/>
          </p:nvSpPr>
          <p:spPr>
            <a:xfrm>
              <a:off x="1173163" y="2217738"/>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6" name="Google Shape;4206;p39"/>
            <p:cNvSpPr/>
            <p:nvPr/>
          </p:nvSpPr>
          <p:spPr>
            <a:xfrm>
              <a:off x="1173163" y="2217738"/>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7" name="Google Shape;4207;p39"/>
            <p:cNvSpPr/>
            <p:nvPr/>
          </p:nvSpPr>
          <p:spPr>
            <a:xfrm>
              <a:off x="1147763" y="248285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8" name="Google Shape;4208;p39"/>
            <p:cNvSpPr/>
            <p:nvPr/>
          </p:nvSpPr>
          <p:spPr>
            <a:xfrm>
              <a:off x="1173163" y="2511425"/>
              <a:ext cx="306388" cy="304800"/>
            </a:xfrm>
            <a:custGeom>
              <a:rect b="b" l="l" r="r" t="t"/>
              <a:pathLst>
                <a:path extrusionOk="0" h="192" w="193">
                  <a:moveTo>
                    <a:pt x="175" y="192"/>
                  </a:moveTo>
                  <a:lnTo>
                    <a:pt x="0" y="18"/>
                  </a:lnTo>
                  <a:lnTo>
                    <a:pt x="18" y="0"/>
                  </a:lnTo>
                  <a:lnTo>
                    <a:pt x="193" y="174"/>
                  </a:lnTo>
                  <a:lnTo>
                    <a:pt x="175" y="19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9" name="Google Shape;4209;p39"/>
            <p:cNvSpPr/>
            <p:nvPr/>
          </p:nvSpPr>
          <p:spPr>
            <a:xfrm>
              <a:off x="1173163" y="2511425"/>
              <a:ext cx="306388" cy="304800"/>
            </a:xfrm>
            <a:custGeom>
              <a:rect b="b" l="l" r="r" t="t"/>
              <a:pathLst>
                <a:path extrusionOk="0" h="192" w="193">
                  <a:moveTo>
                    <a:pt x="0" y="174"/>
                  </a:moveTo>
                  <a:lnTo>
                    <a:pt x="175" y="0"/>
                  </a:lnTo>
                  <a:lnTo>
                    <a:pt x="193" y="18"/>
                  </a:lnTo>
                  <a:lnTo>
                    <a:pt x="18" y="192"/>
                  </a:lnTo>
                  <a:lnTo>
                    <a:pt x="0" y="17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0" name="Google Shape;4210;p39"/>
            <p:cNvSpPr/>
            <p:nvPr/>
          </p:nvSpPr>
          <p:spPr>
            <a:xfrm>
              <a:off x="1147763" y="2774950"/>
              <a:ext cx="357188" cy="635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1" name="Google Shape;4211;p39"/>
            <p:cNvSpPr/>
            <p:nvPr/>
          </p:nvSpPr>
          <p:spPr>
            <a:xfrm>
              <a:off x="1173163" y="2803525"/>
              <a:ext cx="306388" cy="306387"/>
            </a:xfrm>
            <a:custGeom>
              <a:rect b="b" l="l" r="r" t="t"/>
              <a:pathLst>
                <a:path extrusionOk="0" h="193" w="193">
                  <a:moveTo>
                    <a:pt x="175" y="193"/>
                  </a:moveTo>
                  <a:lnTo>
                    <a:pt x="0" y="18"/>
                  </a:lnTo>
                  <a:lnTo>
                    <a:pt x="18" y="0"/>
                  </a:lnTo>
                  <a:lnTo>
                    <a:pt x="193" y="175"/>
                  </a:lnTo>
                  <a:lnTo>
                    <a:pt x="175" y="193"/>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2" name="Google Shape;4212;p39"/>
            <p:cNvSpPr/>
            <p:nvPr/>
          </p:nvSpPr>
          <p:spPr>
            <a:xfrm>
              <a:off x="1173163" y="2803525"/>
              <a:ext cx="306388" cy="306387"/>
            </a:xfrm>
            <a:custGeom>
              <a:rect b="b" l="l" r="r" t="t"/>
              <a:pathLst>
                <a:path extrusionOk="0" h="193" w="193">
                  <a:moveTo>
                    <a:pt x="0" y="175"/>
                  </a:moveTo>
                  <a:lnTo>
                    <a:pt x="175" y="0"/>
                  </a:lnTo>
                  <a:lnTo>
                    <a:pt x="193" y="18"/>
                  </a:lnTo>
                  <a:lnTo>
                    <a:pt x="18" y="193"/>
                  </a:lnTo>
                  <a:lnTo>
                    <a:pt x="0" y="17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3" name="Google Shape;4213;p39"/>
            <p:cNvSpPr/>
            <p:nvPr/>
          </p:nvSpPr>
          <p:spPr>
            <a:xfrm>
              <a:off x="1179513" y="919163"/>
              <a:ext cx="44450"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4" name="Google Shape;4214;p39"/>
            <p:cNvSpPr/>
            <p:nvPr/>
          </p:nvSpPr>
          <p:spPr>
            <a:xfrm>
              <a:off x="1412875" y="919163"/>
              <a:ext cx="53975" cy="98107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5" name="Google Shape;4215;p39"/>
            <p:cNvSpPr/>
            <p:nvPr/>
          </p:nvSpPr>
          <p:spPr>
            <a:xfrm>
              <a:off x="1179513" y="915988"/>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6" name="Google Shape;4216;p39"/>
            <p:cNvSpPr/>
            <p:nvPr/>
          </p:nvSpPr>
          <p:spPr>
            <a:xfrm>
              <a:off x="1198563" y="938213"/>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7" name="Google Shape;4217;p39"/>
            <p:cNvSpPr/>
            <p:nvPr/>
          </p:nvSpPr>
          <p:spPr>
            <a:xfrm>
              <a:off x="1198563" y="938213"/>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8" name="Google Shape;4218;p39"/>
            <p:cNvSpPr/>
            <p:nvPr/>
          </p:nvSpPr>
          <p:spPr>
            <a:xfrm>
              <a:off x="1179513" y="1141413"/>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9" name="Google Shape;4219;p39"/>
            <p:cNvSpPr/>
            <p:nvPr/>
          </p:nvSpPr>
          <p:spPr>
            <a:xfrm>
              <a:off x="1198563" y="1160463"/>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0" name="Google Shape;4220;p39"/>
            <p:cNvSpPr/>
            <p:nvPr/>
          </p:nvSpPr>
          <p:spPr>
            <a:xfrm>
              <a:off x="1198563" y="1160463"/>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1" name="Google Shape;4221;p39"/>
            <p:cNvSpPr/>
            <p:nvPr/>
          </p:nvSpPr>
          <p:spPr>
            <a:xfrm>
              <a:off x="1179513" y="136525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2" name="Google Shape;4222;p39"/>
            <p:cNvSpPr/>
            <p:nvPr/>
          </p:nvSpPr>
          <p:spPr>
            <a:xfrm>
              <a:off x="1198563" y="1387475"/>
              <a:ext cx="236538" cy="231775"/>
            </a:xfrm>
            <a:custGeom>
              <a:rect b="b" l="l" r="r" t="t"/>
              <a:pathLst>
                <a:path extrusionOk="0" h="146" w="149">
                  <a:moveTo>
                    <a:pt x="135" y="146"/>
                  </a:moveTo>
                  <a:lnTo>
                    <a:pt x="0" y="12"/>
                  </a:lnTo>
                  <a:lnTo>
                    <a:pt x="14" y="0"/>
                  </a:lnTo>
                  <a:lnTo>
                    <a:pt x="149" y="134"/>
                  </a:lnTo>
                  <a:lnTo>
                    <a:pt x="135" y="14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3" name="Google Shape;4223;p39"/>
            <p:cNvSpPr/>
            <p:nvPr/>
          </p:nvSpPr>
          <p:spPr>
            <a:xfrm>
              <a:off x="1198563" y="1387475"/>
              <a:ext cx="236538" cy="231775"/>
            </a:xfrm>
            <a:custGeom>
              <a:rect b="b" l="l" r="r" t="t"/>
              <a:pathLst>
                <a:path extrusionOk="0" h="146" w="149">
                  <a:moveTo>
                    <a:pt x="0" y="134"/>
                  </a:moveTo>
                  <a:lnTo>
                    <a:pt x="135" y="0"/>
                  </a:lnTo>
                  <a:lnTo>
                    <a:pt x="149" y="12"/>
                  </a:lnTo>
                  <a:lnTo>
                    <a:pt x="14" y="146"/>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4" name="Google Shape;4224;p39"/>
            <p:cNvSpPr/>
            <p:nvPr/>
          </p:nvSpPr>
          <p:spPr>
            <a:xfrm>
              <a:off x="1179513" y="1590675"/>
              <a:ext cx="274638"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5" name="Google Shape;4225;p39"/>
            <p:cNvSpPr/>
            <p:nvPr/>
          </p:nvSpPr>
          <p:spPr>
            <a:xfrm>
              <a:off x="1198563" y="1609725"/>
              <a:ext cx="236538" cy="236537"/>
            </a:xfrm>
            <a:custGeom>
              <a:rect b="b" l="l" r="r" t="t"/>
              <a:pathLst>
                <a:path extrusionOk="0" h="149" w="149">
                  <a:moveTo>
                    <a:pt x="135" y="149"/>
                  </a:moveTo>
                  <a:lnTo>
                    <a:pt x="0" y="14"/>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6" name="Google Shape;4226;p39"/>
            <p:cNvSpPr/>
            <p:nvPr/>
          </p:nvSpPr>
          <p:spPr>
            <a:xfrm>
              <a:off x="1198563" y="1609725"/>
              <a:ext cx="236538" cy="236537"/>
            </a:xfrm>
            <a:custGeom>
              <a:rect b="b" l="l" r="r" t="t"/>
              <a:pathLst>
                <a:path extrusionOk="0" h="149" w="149">
                  <a:moveTo>
                    <a:pt x="0" y="135"/>
                  </a:moveTo>
                  <a:lnTo>
                    <a:pt x="135" y="0"/>
                  </a:lnTo>
                  <a:lnTo>
                    <a:pt x="149" y="14"/>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7" name="Google Shape;4227;p39"/>
            <p:cNvSpPr/>
            <p:nvPr/>
          </p:nvSpPr>
          <p:spPr>
            <a:xfrm>
              <a:off x="1182688" y="217488"/>
              <a:ext cx="44450"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8" name="Google Shape;4228;p39"/>
            <p:cNvSpPr/>
            <p:nvPr/>
          </p:nvSpPr>
          <p:spPr>
            <a:xfrm>
              <a:off x="1416050" y="217488"/>
              <a:ext cx="53975" cy="7461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9" name="Google Shape;4229;p39"/>
            <p:cNvSpPr/>
            <p:nvPr/>
          </p:nvSpPr>
          <p:spPr>
            <a:xfrm>
              <a:off x="1182688" y="65088"/>
              <a:ext cx="287338" cy="188912"/>
            </a:xfrm>
            <a:custGeom>
              <a:rect b="b" l="l" r="r" t="t"/>
              <a:pathLst>
                <a:path extrusionOk="0" h="119" w="181">
                  <a:moveTo>
                    <a:pt x="181" y="119"/>
                  </a:moveTo>
                  <a:lnTo>
                    <a:pt x="0" y="119"/>
                  </a:lnTo>
                  <a:lnTo>
                    <a:pt x="0" y="80"/>
                  </a:lnTo>
                  <a:lnTo>
                    <a:pt x="86" y="0"/>
                  </a:lnTo>
                  <a:lnTo>
                    <a:pt x="181" y="26"/>
                  </a:lnTo>
                  <a:lnTo>
                    <a:pt x="181" y="11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0" name="Google Shape;4230;p39"/>
            <p:cNvSpPr/>
            <p:nvPr/>
          </p:nvSpPr>
          <p:spPr>
            <a:xfrm>
              <a:off x="1201738" y="227013"/>
              <a:ext cx="236538" cy="236537"/>
            </a:xfrm>
            <a:custGeom>
              <a:rect b="b" l="l" r="r" t="t"/>
              <a:pathLst>
                <a:path extrusionOk="0" h="149" w="149">
                  <a:moveTo>
                    <a:pt x="135" y="149"/>
                  </a:moveTo>
                  <a:lnTo>
                    <a:pt x="0" y="15"/>
                  </a:lnTo>
                  <a:lnTo>
                    <a:pt x="14" y="0"/>
                  </a:lnTo>
                  <a:lnTo>
                    <a:pt x="149" y="135"/>
                  </a:lnTo>
                  <a:lnTo>
                    <a:pt x="13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1" name="Google Shape;4231;p39"/>
            <p:cNvSpPr/>
            <p:nvPr/>
          </p:nvSpPr>
          <p:spPr>
            <a:xfrm>
              <a:off x="1201738" y="227013"/>
              <a:ext cx="236538" cy="236537"/>
            </a:xfrm>
            <a:custGeom>
              <a:rect b="b" l="l" r="r" t="t"/>
              <a:pathLst>
                <a:path extrusionOk="0" h="149" w="149">
                  <a:moveTo>
                    <a:pt x="0" y="135"/>
                  </a:moveTo>
                  <a:lnTo>
                    <a:pt x="135" y="0"/>
                  </a:lnTo>
                  <a:lnTo>
                    <a:pt x="149" y="15"/>
                  </a:lnTo>
                  <a:lnTo>
                    <a:pt x="14" y="149"/>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2" name="Google Shape;4232;p39"/>
            <p:cNvSpPr/>
            <p:nvPr/>
          </p:nvSpPr>
          <p:spPr>
            <a:xfrm>
              <a:off x="1182688" y="43180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3" name="Google Shape;4233;p39"/>
            <p:cNvSpPr/>
            <p:nvPr/>
          </p:nvSpPr>
          <p:spPr>
            <a:xfrm>
              <a:off x="1201738" y="450850"/>
              <a:ext cx="236538" cy="234950"/>
            </a:xfrm>
            <a:custGeom>
              <a:rect b="b" l="l" r="r" t="t"/>
              <a:pathLst>
                <a:path extrusionOk="0" h="148" w="149">
                  <a:moveTo>
                    <a:pt x="135" y="148"/>
                  </a:moveTo>
                  <a:lnTo>
                    <a:pt x="0" y="14"/>
                  </a:lnTo>
                  <a:lnTo>
                    <a:pt x="14" y="0"/>
                  </a:lnTo>
                  <a:lnTo>
                    <a:pt x="149" y="134"/>
                  </a:lnTo>
                  <a:lnTo>
                    <a:pt x="135" y="14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4" name="Google Shape;4234;p39"/>
            <p:cNvSpPr/>
            <p:nvPr/>
          </p:nvSpPr>
          <p:spPr>
            <a:xfrm>
              <a:off x="1201738" y="450850"/>
              <a:ext cx="236538" cy="234950"/>
            </a:xfrm>
            <a:custGeom>
              <a:rect b="b" l="l" r="r" t="t"/>
              <a:pathLst>
                <a:path extrusionOk="0" h="148" w="149">
                  <a:moveTo>
                    <a:pt x="0" y="134"/>
                  </a:moveTo>
                  <a:lnTo>
                    <a:pt x="135" y="0"/>
                  </a:lnTo>
                  <a:lnTo>
                    <a:pt x="149" y="14"/>
                  </a:lnTo>
                  <a:lnTo>
                    <a:pt x="14" y="148"/>
                  </a:lnTo>
                  <a:lnTo>
                    <a:pt x="0" y="1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5" name="Google Shape;4235;p39"/>
            <p:cNvSpPr/>
            <p:nvPr/>
          </p:nvSpPr>
          <p:spPr>
            <a:xfrm>
              <a:off x="1182688" y="654050"/>
              <a:ext cx="274638" cy="476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6" name="Google Shape;4236;p39"/>
            <p:cNvSpPr/>
            <p:nvPr/>
          </p:nvSpPr>
          <p:spPr>
            <a:xfrm>
              <a:off x="1201738" y="676275"/>
              <a:ext cx="236538" cy="233362"/>
            </a:xfrm>
            <a:custGeom>
              <a:rect b="b" l="l" r="r" t="t"/>
              <a:pathLst>
                <a:path extrusionOk="0" h="147" w="149">
                  <a:moveTo>
                    <a:pt x="135" y="147"/>
                  </a:moveTo>
                  <a:lnTo>
                    <a:pt x="0" y="12"/>
                  </a:lnTo>
                  <a:lnTo>
                    <a:pt x="14" y="0"/>
                  </a:lnTo>
                  <a:lnTo>
                    <a:pt x="149" y="135"/>
                  </a:lnTo>
                  <a:lnTo>
                    <a:pt x="135" y="14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7" name="Google Shape;4237;p39"/>
            <p:cNvSpPr/>
            <p:nvPr/>
          </p:nvSpPr>
          <p:spPr>
            <a:xfrm>
              <a:off x="1201738" y="676275"/>
              <a:ext cx="236538" cy="233362"/>
            </a:xfrm>
            <a:custGeom>
              <a:rect b="b" l="l" r="r" t="t"/>
              <a:pathLst>
                <a:path extrusionOk="0" h="147" w="149">
                  <a:moveTo>
                    <a:pt x="0" y="135"/>
                  </a:moveTo>
                  <a:lnTo>
                    <a:pt x="135" y="0"/>
                  </a:lnTo>
                  <a:lnTo>
                    <a:pt x="149" y="12"/>
                  </a:lnTo>
                  <a:lnTo>
                    <a:pt x="14" y="147"/>
                  </a:lnTo>
                  <a:lnTo>
                    <a:pt x="0" y="13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8" name="Google Shape;4238;p39"/>
            <p:cNvSpPr/>
            <p:nvPr/>
          </p:nvSpPr>
          <p:spPr>
            <a:xfrm>
              <a:off x="398463" y="755650"/>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9" name="Google Shape;4239;p39"/>
            <p:cNvSpPr/>
            <p:nvPr/>
          </p:nvSpPr>
          <p:spPr>
            <a:xfrm>
              <a:off x="398463" y="950913"/>
              <a:ext cx="825500"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0" name="Google Shape;4240;p39"/>
            <p:cNvSpPr/>
            <p:nvPr/>
          </p:nvSpPr>
          <p:spPr>
            <a:xfrm>
              <a:off x="1185863"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1" name="Google Shape;4241;p39"/>
            <p:cNvSpPr/>
            <p:nvPr/>
          </p:nvSpPr>
          <p:spPr>
            <a:xfrm>
              <a:off x="1009650" y="773113"/>
              <a:ext cx="198438" cy="196850"/>
            </a:xfrm>
            <a:custGeom>
              <a:rect b="b" l="l" r="r" t="t"/>
              <a:pathLst>
                <a:path extrusionOk="0" h="124" w="125">
                  <a:moveTo>
                    <a:pt x="0" y="112"/>
                  </a:moveTo>
                  <a:lnTo>
                    <a:pt x="113" y="0"/>
                  </a:lnTo>
                  <a:lnTo>
                    <a:pt x="125" y="12"/>
                  </a:lnTo>
                  <a:lnTo>
                    <a:pt x="11"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2" name="Google Shape;4242;p39"/>
            <p:cNvSpPr/>
            <p:nvPr/>
          </p:nvSpPr>
          <p:spPr>
            <a:xfrm>
              <a:off x="1009650" y="773113"/>
              <a:ext cx="198438" cy="196850"/>
            </a:xfrm>
            <a:custGeom>
              <a:rect b="b" l="l" r="r" t="t"/>
              <a:pathLst>
                <a:path extrusionOk="0" h="124" w="125">
                  <a:moveTo>
                    <a:pt x="11" y="0"/>
                  </a:moveTo>
                  <a:lnTo>
                    <a:pt x="125" y="112"/>
                  </a:lnTo>
                  <a:lnTo>
                    <a:pt x="113" y="124"/>
                  </a:lnTo>
                  <a:lnTo>
                    <a:pt x="0" y="12"/>
                  </a:lnTo>
                  <a:lnTo>
                    <a:pt x="11"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3" name="Google Shape;4243;p39"/>
            <p:cNvSpPr/>
            <p:nvPr/>
          </p:nvSpPr>
          <p:spPr>
            <a:xfrm>
              <a:off x="996950" y="755650"/>
              <a:ext cx="39688"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4" name="Google Shape;4244;p39"/>
            <p:cNvSpPr/>
            <p:nvPr/>
          </p:nvSpPr>
          <p:spPr>
            <a:xfrm>
              <a:off x="819150" y="773113"/>
              <a:ext cx="201613" cy="196850"/>
            </a:xfrm>
            <a:custGeom>
              <a:rect b="b" l="l" r="r" t="t"/>
              <a:pathLst>
                <a:path extrusionOk="0" h="124" w="127">
                  <a:moveTo>
                    <a:pt x="0" y="112"/>
                  </a:moveTo>
                  <a:lnTo>
                    <a:pt x="114"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5" name="Google Shape;4245;p39"/>
            <p:cNvSpPr/>
            <p:nvPr/>
          </p:nvSpPr>
          <p:spPr>
            <a:xfrm>
              <a:off x="819150" y="773113"/>
              <a:ext cx="201613" cy="196850"/>
            </a:xfrm>
            <a:custGeom>
              <a:rect b="b" l="l" r="r" t="t"/>
              <a:pathLst>
                <a:path extrusionOk="0" h="124" w="127">
                  <a:moveTo>
                    <a:pt x="12" y="0"/>
                  </a:moveTo>
                  <a:lnTo>
                    <a:pt x="127"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6" name="Google Shape;4246;p39"/>
            <p:cNvSpPr/>
            <p:nvPr/>
          </p:nvSpPr>
          <p:spPr>
            <a:xfrm>
              <a:off x="806450"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7" name="Google Shape;4247;p39"/>
            <p:cNvSpPr/>
            <p:nvPr/>
          </p:nvSpPr>
          <p:spPr>
            <a:xfrm>
              <a:off x="631825" y="773113"/>
              <a:ext cx="196850" cy="196850"/>
            </a:xfrm>
            <a:custGeom>
              <a:rect b="b" l="l" r="r" t="t"/>
              <a:pathLst>
                <a:path extrusionOk="0" h="124" w="124">
                  <a:moveTo>
                    <a:pt x="0" y="112"/>
                  </a:moveTo>
                  <a:lnTo>
                    <a:pt x="114"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8" name="Google Shape;4248;p39"/>
            <p:cNvSpPr/>
            <p:nvPr/>
          </p:nvSpPr>
          <p:spPr>
            <a:xfrm>
              <a:off x="631825" y="773113"/>
              <a:ext cx="196850" cy="196850"/>
            </a:xfrm>
            <a:custGeom>
              <a:rect b="b" l="l" r="r" t="t"/>
              <a:pathLst>
                <a:path extrusionOk="0" h="124" w="124">
                  <a:moveTo>
                    <a:pt x="12" y="0"/>
                  </a:moveTo>
                  <a:lnTo>
                    <a:pt x="124"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9" name="Google Shape;4249;p39"/>
            <p:cNvSpPr/>
            <p:nvPr/>
          </p:nvSpPr>
          <p:spPr>
            <a:xfrm>
              <a:off x="617538" y="755650"/>
              <a:ext cx="42863"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0" name="Google Shape;4250;p39"/>
            <p:cNvSpPr/>
            <p:nvPr/>
          </p:nvSpPr>
          <p:spPr>
            <a:xfrm>
              <a:off x="442913" y="773113"/>
              <a:ext cx="198438" cy="196850"/>
            </a:xfrm>
            <a:custGeom>
              <a:rect b="b" l="l" r="r" t="t"/>
              <a:pathLst>
                <a:path extrusionOk="0" h="124" w="125">
                  <a:moveTo>
                    <a:pt x="0" y="112"/>
                  </a:moveTo>
                  <a:lnTo>
                    <a:pt x="112"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1" name="Google Shape;4251;p39"/>
            <p:cNvSpPr/>
            <p:nvPr/>
          </p:nvSpPr>
          <p:spPr>
            <a:xfrm>
              <a:off x="442913" y="773113"/>
              <a:ext cx="198438" cy="196850"/>
            </a:xfrm>
            <a:custGeom>
              <a:rect b="b" l="l" r="r" t="t"/>
              <a:pathLst>
                <a:path extrusionOk="0" h="124" w="125">
                  <a:moveTo>
                    <a:pt x="12" y="0"/>
                  </a:moveTo>
                  <a:lnTo>
                    <a:pt x="125"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2" name="Google Shape;4252;p39"/>
            <p:cNvSpPr/>
            <p:nvPr/>
          </p:nvSpPr>
          <p:spPr>
            <a:xfrm>
              <a:off x="1504950" y="755650"/>
              <a:ext cx="822325"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3" name="Google Shape;4253;p39"/>
            <p:cNvSpPr/>
            <p:nvPr/>
          </p:nvSpPr>
          <p:spPr>
            <a:xfrm>
              <a:off x="1504950" y="950913"/>
              <a:ext cx="822325" cy="444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4" name="Google Shape;4254;p39"/>
            <p:cNvSpPr/>
            <p:nvPr/>
          </p:nvSpPr>
          <p:spPr>
            <a:xfrm>
              <a:off x="2292350"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5" name="Google Shape;4255;p39"/>
            <p:cNvSpPr/>
            <p:nvPr/>
          </p:nvSpPr>
          <p:spPr>
            <a:xfrm>
              <a:off x="2116138" y="773113"/>
              <a:ext cx="198438" cy="196850"/>
            </a:xfrm>
            <a:custGeom>
              <a:rect b="b" l="l" r="r" t="t"/>
              <a:pathLst>
                <a:path extrusionOk="0" h="124" w="125">
                  <a:moveTo>
                    <a:pt x="0" y="112"/>
                  </a:moveTo>
                  <a:lnTo>
                    <a:pt x="113" y="0"/>
                  </a:lnTo>
                  <a:lnTo>
                    <a:pt x="125"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6" name="Google Shape;4256;p39"/>
            <p:cNvSpPr/>
            <p:nvPr/>
          </p:nvSpPr>
          <p:spPr>
            <a:xfrm>
              <a:off x="2116138" y="773113"/>
              <a:ext cx="198438" cy="196850"/>
            </a:xfrm>
            <a:custGeom>
              <a:rect b="b" l="l" r="r" t="t"/>
              <a:pathLst>
                <a:path extrusionOk="0" h="124" w="125">
                  <a:moveTo>
                    <a:pt x="10" y="0"/>
                  </a:moveTo>
                  <a:lnTo>
                    <a:pt x="125" y="112"/>
                  </a:lnTo>
                  <a:lnTo>
                    <a:pt x="113"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7" name="Google Shape;4257;p39"/>
            <p:cNvSpPr/>
            <p:nvPr/>
          </p:nvSpPr>
          <p:spPr>
            <a:xfrm>
              <a:off x="2100263"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8" name="Google Shape;4258;p39"/>
            <p:cNvSpPr/>
            <p:nvPr/>
          </p:nvSpPr>
          <p:spPr>
            <a:xfrm>
              <a:off x="1925638" y="773113"/>
              <a:ext cx="200025" cy="196850"/>
            </a:xfrm>
            <a:custGeom>
              <a:rect b="b" l="l" r="r" t="t"/>
              <a:pathLst>
                <a:path extrusionOk="0" h="124" w="126">
                  <a:moveTo>
                    <a:pt x="0" y="112"/>
                  </a:moveTo>
                  <a:lnTo>
                    <a:pt x="114" y="0"/>
                  </a:lnTo>
                  <a:lnTo>
                    <a:pt x="126"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9" name="Google Shape;4259;p39"/>
            <p:cNvSpPr/>
            <p:nvPr/>
          </p:nvSpPr>
          <p:spPr>
            <a:xfrm>
              <a:off x="1925638" y="773113"/>
              <a:ext cx="200025" cy="196850"/>
            </a:xfrm>
            <a:custGeom>
              <a:rect b="b" l="l" r="r" t="t"/>
              <a:pathLst>
                <a:path extrusionOk="0" h="124" w="126">
                  <a:moveTo>
                    <a:pt x="12" y="0"/>
                  </a:moveTo>
                  <a:lnTo>
                    <a:pt x="126" y="112"/>
                  </a:lnTo>
                  <a:lnTo>
                    <a:pt x="114"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0" name="Google Shape;4260;p39"/>
            <p:cNvSpPr/>
            <p:nvPr/>
          </p:nvSpPr>
          <p:spPr>
            <a:xfrm>
              <a:off x="1912938"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1" name="Google Shape;4261;p39"/>
            <p:cNvSpPr/>
            <p:nvPr/>
          </p:nvSpPr>
          <p:spPr>
            <a:xfrm>
              <a:off x="1736725"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2" name="Google Shape;4262;p39"/>
            <p:cNvSpPr/>
            <p:nvPr/>
          </p:nvSpPr>
          <p:spPr>
            <a:xfrm>
              <a:off x="1736725"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3" name="Google Shape;4263;p39"/>
            <p:cNvSpPr/>
            <p:nvPr/>
          </p:nvSpPr>
          <p:spPr>
            <a:xfrm>
              <a:off x="1724025"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4" name="Google Shape;4264;p39"/>
            <p:cNvSpPr/>
            <p:nvPr/>
          </p:nvSpPr>
          <p:spPr>
            <a:xfrm>
              <a:off x="1549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5" name="Google Shape;4265;p39"/>
            <p:cNvSpPr/>
            <p:nvPr/>
          </p:nvSpPr>
          <p:spPr>
            <a:xfrm>
              <a:off x="1549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6" name="Google Shape;4266;p39"/>
            <p:cNvSpPr/>
            <p:nvPr/>
          </p:nvSpPr>
          <p:spPr>
            <a:xfrm>
              <a:off x="2266950" y="755650"/>
              <a:ext cx="825500" cy="396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7" name="Google Shape;4267;p39"/>
            <p:cNvSpPr/>
            <p:nvPr/>
          </p:nvSpPr>
          <p:spPr>
            <a:xfrm>
              <a:off x="2266950" y="950913"/>
              <a:ext cx="1379538" cy="44450"/>
            </a:xfrm>
            <a:custGeom>
              <a:rect b="b" l="l" r="r" t="t"/>
              <a:pathLst>
                <a:path extrusionOk="0" h="28" w="869">
                  <a:moveTo>
                    <a:pt x="869" y="0"/>
                  </a:moveTo>
                  <a:lnTo>
                    <a:pt x="869" y="28"/>
                  </a:lnTo>
                  <a:lnTo>
                    <a:pt x="0" y="28"/>
                  </a:lnTo>
                  <a:lnTo>
                    <a:pt x="0" y="0"/>
                  </a:lnTo>
                  <a:lnTo>
                    <a:pt x="777" y="0"/>
                  </a:lnTo>
                  <a:lnTo>
                    <a:pt x="869"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8" name="Google Shape;4268;p39"/>
            <p:cNvSpPr/>
            <p:nvPr/>
          </p:nvSpPr>
          <p:spPr>
            <a:xfrm>
              <a:off x="2266950" y="950913"/>
              <a:ext cx="1379538" cy="44450"/>
            </a:xfrm>
            <a:custGeom>
              <a:rect b="b" l="l" r="r" t="t"/>
              <a:pathLst>
                <a:path extrusionOk="0" h="28" w="869">
                  <a:moveTo>
                    <a:pt x="869" y="0"/>
                  </a:moveTo>
                  <a:lnTo>
                    <a:pt x="869" y="28"/>
                  </a:lnTo>
                  <a:lnTo>
                    <a:pt x="0" y="28"/>
                  </a:lnTo>
                  <a:lnTo>
                    <a:pt x="0" y="0"/>
                  </a:lnTo>
                  <a:lnTo>
                    <a:pt x="777" y="0"/>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9" name="Google Shape;4269;p39"/>
            <p:cNvSpPr/>
            <p:nvPr/>
          </p:nvSpPr>
          <p:spPr>
            <a:xfrm>
              <a:off x="3054350"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0" name="Google Shape;4270;p39"/>
            <p:cNvSpPr/>
            <p:nvPr/>
          </p:nvSpPr>
          <p:spPr>
            <a:xfrm>
              <a:off x="2878138" y="773113"/>
              <a:ext cx="198438" cy="196850"/>
            </a:xfrm>
            <a:custGeom>
              <a:rect b="b" l="l" r="r" t="t"/>
              <a:pathLst>
                <a:path extrusionOk="0" h="124" w="125">
                  <a:moveTo>
                    <a:pt x="0" y="112"/>
                  </a:moveTo>
                  <a:lnTo>
                    <a:pt x="113" y="0"/>
                  </a:lnTo>
                  <a:lnTo>
                    <a:pt x="125"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1" name="Google Shape;4271;p39"/>
            <p:cNvSpPr/>
            <p:nvPr/>
          </p:nvSpPr>
          <p:spPr>
            <a:xfrm>
              <a:off x="2878138" y="773113"/>
              <a:ext cx="198438" cy="196850"/>
            </a:xfrm>
            <a:custGeom>
              <a:rect b="b" l="l" r="r" t="t"/>
              <a:pathLst>
                <a:path extrusionOk="0" h="124" w="125">
                  <a:moveTo>
                    <a:pt x="12" y="0"/>
                  </a:moveTo>
                  <a:lnTo>
                    <a:pt x="125" y="112"/>
                  </a:lnTo>
                  <a:lnTo>
                    <a:pt x="113"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2" name="Google Shape;4272;p39"/>
            <p:cNvSpPr/>
            <p:nvPr/>
          </p:nvSpPr>
          <p:spPr>
            <a:xfrm>
              <a:off x="2865438" y="755650"/>
              <a:ext cx="38100"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3" name="Google Shape;4273;p39"/>
            <p:cNvSpPr/>
            <p:nvPr/>
          </p:nvSpPr>
          <p:spPr>
            <a:xfrm>
              <a:off x="2690813" y="773113"/>
              <a:ext cx="196850" cy="196850"/>
            </a:xfrm>
            <a:custGeom>
              <a:rect b="b" l="l" r="r" t="t"/>
              <a:pathLst>
                <a:path extrusionOk="0" h="124" w="124">
                  <a:moveTo>
                    <a:pt x="0" y="112"/>
                  </a:moveTo>
                  <a:lnTo>
                    <a:pt x="112" y="0"/>
                  </a:lnTo>
                  <a:lnTo>
                    <a:pt x="124" y="12"/>
                  </a:lnTo>
                  <a:lnTo>
                    <a:pt x="10"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4" name="Google Shape;4274;p39"/>
            <p:cNvSpPr/>
            <p:nvPr/>
          </p:nvSpPr>
          <p:spPr>
            <a:xfrm>
              <a:off x="2690813" y="773113"/>
              <a:ext cx="196850" cy="196850"/>
            </a:xfrm>
            <a:custGeom>
              <a:rect b="b" l="l" r="r" t="t"/>
              <a:pathLst>
                <a:path extrusionOk="0" h="124" w="124">
                  <a:moveTo>
                    <a:pt x="10" y="0"/>
                  </a:moveTo>
                  <a:lnTo>
                    <a:pt x="124" y="112"/>
                  </a:lnTo>
                  <a:lnTo>
                    <a:pt x="112" y="124"/>
                  </a:lnTo>
                  <a:lnTo>
                    <a:pt x="0" y="12"/>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5" name="Google Shape;4275;p39"/>
            <p:cNvSpPr/>
            <p:nvPr/>
          </p:nvSpPr>
          <p:spPr>
            <a:xfrm>
              <a:off x="2674938"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6" name="Google Shape;4276;p39"/>
            <p:cNvSpPr/>
            <p:nvPr/>
          </p:nvSpPr>
          <p:spPr>
            <a:xfrm>
              <a:off x="2498725" y="773113"/>
              <a:ext cx="201613" cy="196850"/>
            </a:xfrm>
            <a:custGeom>
              <a:rect b="b" l="l" r="r" t="t"/>
              <a:pathLst>
                <a:path extrusionOk="0" h="124" w="127">
                  <a:moveTo>
                    <a:pt x="0" y="112"/>
                  </a:moveTo>
                  <a:lnTo>
                    <a:pt x="115" y="0"/>
                  </a:lnTo>
                  <a:lnTo>
                    <a:pt x="127"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7" name="Google Shape;4277;p39"/>
            <p:cNvSpPr/>
            <p:nvPr/>
          </p:nvSpPr>
          <p:spPr>
            <a:xfrm>
              <a:off x="2498725" y="773113"/>
              <a:ext cx="201613" cy="196850"/>
            </a:xfrm>
            <a:custGeom>
              <a:rect b="b" l="l" r="r" t="t"/>
              <a:pathLst>
                <a:path extrusionOk="0" h="124" w="127">
                  <a:moveTo>
                    <a:pt x="12" y="0"/>
                  </a:moveTo>
                  <a:lnTo>
                    <a:pt x="127" y="112"/>
                  </a:lnTo>
                  <a:lnTo>
                    <a:pt x="115"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8" name="Google Shape;4278;p39"/>
            <p:cNvSpPr/>
            <p:nvPr/>
          </p:nvSpPr>
          <p:spPr>
            <a:xfrm>
              <a:off x="2486025" y="755650"/>
              <a:ext cx="41275" cy="2301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9" name="Google Shape;4279;p39"/>
            <p:cNvSpPr/>
            <p:nvPr/>
          </p:nvSpPr>
          <p:spPr>
            <a:xfrm>
              <a:off x="2311400" y="773113"/>
              <a:ext cx="196850" cy="196850"/>
            </a:xfrm>
            <a:custGeom>
              <a:rect b="b" l="l" r="r" t="t"/>
              <a:pathLst>
                <a:path extrusionOk="0" h="124" w="124">
                  <a:moveTo>
                    <a:pt x="0" y="112"/>
                  </a:moveTo>
                  <a:lnTo>
                    <a:pt x="112" y="0"/>
                  </a:lnTo>
                  <a:lnTo>
                    <a:pt x="124" y="12"/>
                  </a:lnTo>
                  <a:lnTo>
                    <a:pt x="12" y="124"/>
                  </a:lnTo>
                  <a:lnTo>
                    <a:pt x="0" y="11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0" name="Google Shape;4280;p39"/>
            <p:cNvSpPr/>
            <p:nvPr/>
          </p:nvSpPr>
          <p:spPr>
            <a:xfrm>
              <a:off x="2311400" y="773113"/>
              <a:ext cx="196850" cy="196850"/>
            </a:xfrm>
            <a:custGeom>
              <a:rect b="b" l="l" r="r" t="t"/>
              <a:pathLst>
                <a:path extrusionOk="0" h="124" w="124">
                  <a:moveTo>
                    <a:pt x="12" y="0"/>
                  </a:moveTo>
                  <a:lnTo>
                    <a:pt x="124" y="112"/>
                  </a:lnTo>
                  <a:lnTo>
                    <a:pt x="112" y="124"/>
                  </a:lnTo>
                  <a:lnTo>
                    <a:pt x="0" y="12"/>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1" name="Google Shape;4281;p39"/>
            <p:cNvSpPr/>
            <p:nvPr/>
          </p:nvSpPr>
          <p:spPr>
            <a:xfrm>
              <a:off x="1052513" y="628650"/>
              <a:ext cx="652463" cy="474662"/>
            </a:xfrm>
            <a:custGeom>
              <a:rect b="b" l="l" r="r" t="t"/>
              <a:pathLst>
                <a:path extrusionOk="0" h="149" w="205">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2" name="Google Shape;4282;p39"/>
            <p:cNvSpPr/>
            <p:nvPr/>
          </p:nvSpPr>
          <p:spPr>
            <a:xfrm>
              <a:off x="236538" y="698500"/>
              <a:ext cx="219075" cy="49053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3" name="Google Shape;4283;p39"/>
            <p:cNvSpPr/>
            <p:nvPr/>
          </p:nvSpPr>
          <p:spPr>
            <a:xfrm>
              <a:off x="411163" y="1588"/>
              <a:ext cx="3952875" cy="977900"/>
            </a:xfrm>
            <a:custGeom>
              <a:rect b="b" l="l" r="r" t="t"/>
              <a:pathLst>
                <a:path extrusionOk="0" h="616" w="2490">
                  <a:moveTo>
                    <a:pt x="2474" y="616"/>
                  </a:moveTo>
                  <a:lnTo>
                    <a:pt x="580" y="48"/>
                  </a:lnTo>
                  <a:lnTo>
                    <a:pt x="28" y="469"/>
                  </a:lnTo>
                  <a:lnTo>
                    <a:pt x="0" y="437"/>
                  </a:lnTo>
                  <a:lnTo>
                    <a:pt x="572" y="0"/>
                  </a:lnTo>
                  <a:lnTo>
                    <a:pt x="2490" y="578"/>
                  </a:lnTo>
                  <a:lnTo>
                    <a:pt x="2474" y="61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4" name="Google Shape;4284;p39"/>
            <p:cNvSpPr/>
            <p:nvPr/>
          </p:nvSpPr>
          <p:spPr>
            <a:xfrm>
              <a:off x="4294188" y="966788"/>
              <a:ext cx="44450" cy="1012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5" name="Google Shape;4285;p39"/>
            <p:cNvSpPr/>
            <p:nvPr/>
          </p:nvSpPr>
          <p:spPr>
            <a:xfrm>
              <a:off x="3952875" y="1938338"/>
              <a:ext cx="736600" cy="2413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6" name="Google Shape;4286;p39"/>
            <p:cNvSpPr/>
            <p:nvPr/>
          </p:nvSpPr>
          <p:spPr>
            <a:xfrm>
              <a:off x="4224338" y="1855788"/>
              <a:ext cx="187325" cy="123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7" name="Google Shape;4287;p39"/>
            <p:cNvSpPr/>
            <p:nvPr/>
          </p:nvSpPr>
          <p:spPr>
            <a:xfrm>
              <a:off x="3044825" y="752475"/>
              <a:ext cx="771525" cy="365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8" name="Google Shape;4288;p39"/>
            <p:cNvSpPr/>
            <p:nvPr/>
          </p:nvSpPr>
          <p:spPr>
            <a:xfrm>
              <a:off x="3044825" y="900113"/>
              <a:ext cx="1287463" cy="88900"/>
            </a:xfrm>
            <a:custGeom>
              <a:rect b="b" l="l" r="r" t="t"/>
              <a:pathLst>
                <a:path extrusionOk="0" h="56" w="811">
                  <a:moveTo>
                    <a:pt x="0" y="56"/>
                  </a:moveTo>
                  <a:lnTo>
                    <a:pt x="0" y="30"/>
                  </a:lnTo>
                  <a:lnTo>
                    <a:pt x="725" y="30"/>
                  </a:lnTo>
                  <a:lnTo>
                    <a:pt x="735" y="0"/>
                  </a:lnTo>
                  <a:lnTo>
                    <a:pt x="811" y="30"/>
                  </a:lnTo>
                  <a:lnTo>
                    <a:pt x="811" y="56"/>
                  </a:lnTo>
                  <a:lnTo>
                    <a:pt x="0" y="56"/>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9" name="Google Shape;4289;p39"/>
            <p:cNvSpPr/>
            <p:nvPr/>
          </p:nvSpPr>
          <p:spPr>
            <a:xfrm>
              <a:off x="3781425" y="752475"/>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0" name="Google Shape;4290;p39"/>
            <p:cNvSpPr/>
            <p:nvPr/>
          </p:nvSpPr>
          <p:spPr>
            <a:xfrm>
              <a:off x="3949700" y="820738"/>
              <a:ext cx="38100" cy="1333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1" name="Google Shape;4291;p39"/>
            <p:cNvSpPr/>
            <p:nvPr/>
          </p:nvSpPr>
          <p:spPr>
            <a:xfrm>
              <a:off x="3614738" y="768350"/>
              <a:ext cx="185738" cy="185737"/>
            </a:xfrm>
            <a:custGeom>
              <a:rect b="b" l="l" r="r" t="t"/>
              <a:pathLst>
                <a:path extrusionOk="0" h="117" w="117">
                  <a:moveTo>
                    <a:pt x="0" y="105"/>
                  </a:moveTo>
                  <a:lnTo>
                    <a:pt x="107" y="0"/>
                  </a:lnTo>
                  <a:lnTo>
                    <a:pt x="117"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2" name="Google Shape;4292;p39"/>
            <p:cNvSpPr/>
            <p:nvPr/>
          </p:nvSpPr>
          <p:spPr>
            <a:xfrm>
              <a:off x="3797300" y="814388"/>
              <a:ext cx="142875" cy="139700"/>
            </a:xfrm>
            <a:custGeom>
              <a:rect b="b" l="l" r="r" t="t"/>
              <a:pathLst>
                <a:path extrusionOk="0" h="88" w="90">
                  <a:moveTo>
                    <a:pt x="0" y="78"/>
                  </a:moveTo>
                  <a:lnTo>
                    <a:pt x="78" y="0"/>
                  </a:lnTo>
                  <a:lnTo>
                    <a:pt x="90" y="10"/>
                  </a:lnTo>
                  <a:lnTo>
                    <a:pt x="12" y="88"/>
                  </a:lnTo>
                  <a:lnTo>
                    <a:pt x="0" y="7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3" name="Google Shape;4293;p39"/>
            <p:cNvSpPr/>
            <p:nvPr/>
          </p:nvSpPr>
          <p:spPr>
            <a:xfrm>
              <a:off x="3614738" y="768350"/>
              <a:ext cx="185738" cy="185737"/>
            </a:xfrm>
            <a:custGeom>
              <a:rect b="b" l="l" r="r" t="t"/>
              <a:pathLst>
                <a:path extrusionOk="0" h="117" w="117">
                  <a:moveTo>
                    <a:pt x="12" y="0"/>
                  </a:moveTo>
                  <a:lnTo>
                    <a:pt x="117"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4" name="Google Shape;4294;p39"/>
            <p:cNvSpPr/>
            <p:nvPr/>
          </p:nvSpPr>
          <p:spPr>
            <a:xfrm>
              <a:off x="3602038" y="752475"/>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5" name="Google Shape;4295;p39"/>
            <p:cNvSpPr/>
            <p:nvPr/>
          </p:nvSpPr>
          <p:spPr>
            <a:xfrm>
              <a:off x="3440113" y="768350"/>
              <a:ext cx="184150" cy="185737"/>
            </a:xfrm>
            <a:custGeom>
              <a:rect b="b" l="l" r="r" t="t"/>
              <a:pathLst>
                <a:path extrusionOk="0" h="117" w="116">
                  <a:moveTo>
                    <a:pt x="0" y="105"/>
                  </a:moveTo>
                  <a:lnTo>
                    <a:pt x="104" y="0"/>
                  </a:lnTo>
                  <a:lnTo>
                    <a:pt x="116" y="11"/>
                  </a:lnTo>
                  <a:lnTo>
                    <a:pt x="10"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6" name="Google Shape;4296;p39"/>
            <p:cNvSpPr/>
            <p:nvPr/>
          </p:nvSpPr>
          <p:spPr>
            <a:xfrm>
              <a:off x="3440113" y="768350"/>
              <a:ext cx="184150" cy="185737"/>
            </a:xfrm>
            <a:custGeom>
              <a:rect b="b" l="l" r="r" t="t"/>
              <a:pathLst>
                <a:path extrusionOk="0" h="117" w="116">
                  <a:moveTo>
                    <a:pt x="10" y="0"/>
                  </a:moveTo>
                  <a:lnTo>
                    <a:pt x="116" y="105"/>
                  </a:lnTo>
                  <a:lnTo>
                    <a:pt x="104" y="117"/>
                  </a:lnTo>
                  <a:lnTo>
                    <a:pt x="0" y="11"/>
                  </a:lnTo>
                  <a:lnTo>
                    <a:pt x="1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7" name="Google Shape;4297;p39"/>
            <p:cNvSpPr/>
            <p:nvPr/>
          </p:nvSpPr>
          <p:spPr>
            <a:xfrm>
              <a:off x="3427413" y="752475"/>
              <a:ext cx="38100"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8" name="Google Shape;4298;p39"/>
            <p:cNvSpPr/>
            <p:nvPr/>
          </p:nvSpPr>
          <p:spPr>
            <a:xfrm>
              <a:off x="3260725" y="768350"/>
              <a:ext cx="188913" cy="185737"/>
            </a:xfrm>
            <a:custGeom>
              <a:rect b="b" l="l" r="r" t="t"/>
              <a:pathLst>
                <a:path extrusionOk="0" h="117" w="119">
                  <a:moveTo>
                    <a:pt x="0" y="105"/>
                  </a:moveTo>
                  <a:lnTo>
                    <a:pt x="107" y="0"/>
                  </a:lnTo>
                  <a:lnTo>
                    <a:pt x="119"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9" name="Google Shape;4299;p39"/>
            <p:cNvSpPr/>
            <p:nvPr/>
          </p:nvSpPr>
          <p:spPr>
            <a:xfrm>
              <a:off x="3260725" y="768350"/>
              <a:ext cx="188913" cy="185737"/>
            </a:xfrm>
            <a:custGeom>
              <a:rect b="b" l="l" r="r" t="t"/>
              <a:pathLst>
                <a:path extrusionOk="0" h="117" w="119">
                  <a:moveTo>
                    <a:pt x="12" y="0"/>
                  </a:moveTo>
                  <a:lnTo>
                    <a:pt x="119" y="105"/>
                  </a:lnTo>
                  <a:lnTo>
                    <a:pt x="107"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0" name="Google Shape;4300;p39"/>
            <p:cNvSpPr/>
            <p:nvPr/>
          </p:nvSpPr>
          <p:spPr>
            <a:xfrm>
              <a:off x="3251200" y="752475"/>
              <a:ext cx="34925" cy="214312"/>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1" name="Google Shape;4301;p39"/>
            <p:cNvSpPr/>
            <p:nvPr/>
          </p:nvSpPr>
          <p:spPr>
            <a:xfrm>
              <a:off x="3086100" y="768350"/>
              <a:ext cx="184150" cy="185737"/>
            </a:xfrm>
            <a:custGeom>
              <a:rect b="b" l="l" r="r" t="t"/>
              <a:pathLst>
                <a:path extrusionOk="0" h="117" w="116">
                  <a:moveTo>
                    <a:pt x="0" y="105"/>
                  </a:moveTo>
                  <a:lnTo>
                    <a:pt x="106" y="0"/>
                  </a:lnTo>
                  <a:lnTo>
                    <a:pt x="116" y="11"/>
                  </a:lnTo>
                  <a:lnTo>
                    <a:pt x="12" y="117"/>
                  </a:lnTo>
                  <a:lnTo>
                    <a:pt x="0" y="10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2" name="Google Shape;4302;p39"/>
            <p:cNvSpPr/>
            <p:nvPr/>
          </p:nvSpPr>
          <p:spPr>
            <a:xfrm>
              <a:off x="3086100" y="768350"/>
              <a:ext cx="184150" cy="185737"/>
            </a:xfrm>
            <a:custGeom>
              <a:rect b="b" l="l" r="r" t="t"/>
              <a:pathLst>
                <a:path extrusionOk="0" h="117" w="116">
                  <a:moveTo>
                    <a:pt x="12" y="0"/>
                  </a:moveTo>
                  <a:lnTo>
                    <a:pt x="116" y="105"/>
                  </a:lnTo>
                  <a:lnTo>
                    <a:pt x="106" y="117"/>
                  </a:lnTo>
                  <a:lnTo>
                    <a:pt x="0" y="11"/>
                  </a:lnTo>
                  <a:lnTo>
                    <a:pt x="12"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3" name="Google Shape;4303;p39"/>
            <p:cNvSpPr/>
            <p:nvPr/>
          </p:nvSpPr>
          <p:spPr>
            <a:xfrm>
              <a:off x="3952875" y="2192338"/>
              <a:ext cx="736600" cy="2428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4" name="Google Shape;4304;p39"/>
            <p:cNvSpPr/>
            <p:nvPr/>
          </p:nvSpPr>
          <p:spPr>
            <a:xfrm>
              <a:off x="-100011" y="695325"/>
              <a:ext cx="309562" cy="89535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5" name="Google Shape;4305;p39"/>
            <p:cNvSpPr/>
            <p:nvPr/>
          </p:nvSpPr>
          <p:spPr>
            <a:xfrm>
              <a:off x="752475" y="4430713"/>
              <a:ext cx="1154113" cy="207962"/>
            </a:xfrm>
            <a:custGeom>
              <a:rect b="b" l="l" r="r" t="t"/>
              <a:pathLst>
                <a:path extrusionOk="0" h="65" w="362">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306" name="Google Shape;4306;p39"/>
          <p:cNvGrpSpPr/>
          <p:nvPr/>
        </p:nvGrpSpPr>
        <p:grpSpPr>
          <a:xfrm>
            <a:off x="10623445" y="697569"/>
            <a:ext cx="1176694" cy="4339108"/>
            <a:chOff x="9604664" y="-3280047"/>
            <a:chExt cx="1600229" cy="5900911"/>
          </a:xfrm>
        </p:grpSpPr>
        <p:grpSp>
          <p:nvGrpSpPr>
            <p:cNvPr id="4307" name="Google Shape;4307;p39"/>
            <p:cNvGrpSpPr/>
            <p:nvPr/>
          </p:nvGrpSpPr>
          <p:grpSpPr>
            <a:xfrm>
              <a:off x="10090815" y="-3280047"/>
              <a:ext cx="455613" cy="4540251"/>
              <a:chOff x="2149974" y="-3713177"/>
              <a:chExt cx="455613" cy="4540251"/>
            </a:xfrm>
          </p:grpSpPr>
          <p:sp>
            <p:nvSpPr>
              <p:cNvPr id="4308" name="Google Shape;4308;p39"/>
              <p:cNvSpPr/>
              <p:nvPr/>
            </p:nvSpPr>
            <p:spPr>
              <a:xfrm>
                <a:off x="2149974" y="-3713177"/>
                <a:ext cx="377825" cy="3998913"/>
              </a:xfrm>
              <a:custGeom>
                <a:rect b="b" l="l" r="r" t="t"/>
                <a:pathLst>
                  <a:path extrusionOk="0" h="2519" w="238">
                    <a:moveTo>
                      <a:pt x="203" y="38"/>
                    </a:moveTo>
                    <a:lnTo>
                      <a:pt x="193" y="2487"/>
                    </a:lnTo>
                    <a:lnTo>
                      <a:pt x="111" y="2487"/>
                    </a:lnTo>
                    <a:lnTo>
                      <a:pt x="35" y="6"/>
                    </a:lnTo>
                    <a:lnTo>
                      <a:pt x="0" y="0"/>
                    </a:lnTo>
                    <a:lnTo>
                      <a:pt x="76" y="2503"/>
                    </a:lnTo>
                    <a:lnTo>
                      <a:pt x="76" y="2519"/>
                    </a:lnTo>
                    <a:lnTo>
                      <a:pt x="225" y="2519"/>
                    </a:lnTo>
                    <a:lnTo>
                      <a:pt x="238" y="38"/>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9" name="Google Shape;4309;p39"/>
              <p:cNvSpPr/>
              <p:nvPr/>
            </p:nvSpPr>
            <p:spPr>
              <a:xfrm>
                <a:off x="2299199" y="488936"/>
                <a:ext cx="303213" cy="338138"/>
              </a:xfrm>
              <a:custGeom>
                <a:rect b="b" l="l" r="r" t="t"/>
                <a:pathLst>
                  <a:path extrusionOk="0" h="106" w="93">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0" name="Google Shape;4310;p39"/>
              <p:cNvSpPr/>
              <p:nvPr/>
            </p:nvSpPr>
            <p:spPr>
              <a:xfrm>
                <a:off x="2181724" y="101586"/>
                <a:ext cx="423863" cy="490538"/>
              </a:xfrm>
              <a:custGeom>
                <a:rect b="b" l="l" r="r" t="t"/>
                <a:pathLst>
                  <a:path extrusionOk="0" h="154" w="130">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311" name="Google Shape;4311;p39"/>
            <p:cNvGrpSpPr/>
            <p:nvPr/>
          </p:nvGrpSpPr>
          <p:grpSpPr>
            <a:xfrm>
              <a:off x="9610110" y="1366348"/>
              <a:ext cx="1594783" cy="1254516"/>
              <a:chOff x="4501217" y="2328648"/>
              <a:chExt cx="736600" cy="579437"/>
            </a:xfrm>
          </p:grpSpPr>
          <p:sp>
            <p:nvSpPr>
              <p:cNvPr id="4312" name="Google Shape;4312;p39"/>
              <p:cNvSpPr/>
              <p:nvPr/>
            </p:nvSpPr>
            <p:spPr>
              <a:xfrm>
                <a:off x="4501217" y="2411198"/>
                <a:ext cx="736600" cy="24130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3" name="Google Shape;4313;p39"/>
              <p:cNvSpPr/>
              <p:nvPr/>
            </p:nvSpPr>
            <p:spPr>
              <a:xfrm>
                <a:off x="4772680" y="2328648"/>
                <a:ext cx="187325" cy="1238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4" name="Google Shape;4314;p39"/>
              <p:cNvSpPr/>
              <p:nvPr/>
            </p:nvSpPr>
            <p:spPr>
              <a:xfrm>
                <a:off x="4501217" y="2665198"/>
                <a:ext cx="736600" cy="2428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315" name="Google Shape;4315;p39"/>
            <p:cNvGrpSpPr/>
            <p:nvPr/>
          </p:nvGrpSpPr>
          <p:grpSpPr>
            <a:xfrm>
              <a:off x="9604664" y="1187749"/>
              <a:ext cx="1584300" cy="352500"/>
              <a:chOff x="9590919" y="872582"/>
              <a:chExt cx="1584300" cy="352500"/>
            </a:xfrm>
          </p:grpSpPr>
          <p:cxnSp>
            <p:nvCxnSpPr>
              <p:cNvPr id="4316" name="Google Shape;4316;p39"/>
              <p:cNvCxnSpPr>
                <a:stCxn id="4309" idx="3"/>
              </p:cNvCxnSpPr>
              <p:nvPr/>
            </p:nvCxnSpPr>
            <p:spPr>
              <a:xfrm flipH="1">
                <a:off x="9590919" y="872582"/>
                <a:ext cx="767100" cy="352500"/>
              </a:xfrm>
              <a:prstGeom prst="straightConnector1">
                <a:avLst/>
              </a:prstGeom>
              <a:noFill/>
              <a:ln cap="flat" cmpd="sng" w="22225">
                <a:solidFill>
                  <a:srgbClr val="262626"/>
                </a:solidFill>
                <a:prstDash val="solid"/>
                <a:miter lim="800000"/>
                <a:headEnd len="sm" w="sm" type="none"/>
                <a:tailEnd len="sm" w="sm" type="none"/>
              </a:ln>
            </p:spPr>
          </p:cxnSp>
          <p:cxnSp>
            <p:nvCxnSpPr>
              <p:cNvPr id="4317" name="Google Shape;4317;p39"/>
              <p:cNvCxnSpPr>
                <a:stCxn id="4309" idx="3"/>
              </p:cNvCxnSpPr>
              <p:nvPr/>
            </p:nvCxnSpPr>
            <p:spPr>
              <a:xfrm>
                <a:off x="10358019" y="872582"/>
                <a:ext cx="817200" cy="352500"/>
              </a:xfrm>
              <a:prstGeom prst="straightConnector1">
                <a:avLst/>
              </a:prstGeom>
              <a:noFill/>
              <a:ln cap="flat" cmpd="sng" w="22225">
                <a:solidFill>
                  <a:srgbClr val="262626"/>
                </a:solidFill>
                <a:prstDash val="solid"/>
                <a:miter lim="800000"/>
                <a:headEnd len="sm" w="sm" type="none"/>
                <a:tailEnd len="sm" w="sm" type="none"/>
              </a:ln>
            </p:spPr>
          </p:cxnSp>
        </p:grpSp>
      </p:grpSp>
      <p:grpSp>
        <p:nvGrpSpPr>
          <p:cNvPr id="4318" name="Google Shape;4318;p39"/>
          <p:cNvGrpSpPr/>
          <p:nvPr/>
        </p:nvGrpSpPr>
        <p:grpSpPr>
          <a:xfrm>
            <a:off x="6753864" y="3246862"/>
            <a:ext cx="3552214" cy="2157130"/>
            <a:chOff x="3172436" y="1508641"/>
            <a:chExt cx="6382903" cy="3876105"/>
          </a:xfrm>
        </p:grpSpPr>
        <p:sp>
          <p:nvSpPr>
            <p:cNvPr id="4319" name="Google Shape;4319;p39"/>
            <p:cNvSpPr/>
            <p:nvPr/>
          </p:nvSpPr>
          <p:spPr>
            <a:xfrm>
              <a:off x="3776568" y="1677320"/>
              <a:ext cx="1038032" cy="330283"/>
            </a:xfrm>
            <a:custGeom>
              <a:rect b="b" l="l" r="r" t="t"/>
              <a:pathLst>
                <a:path extrusionOk="0" h="133350" w="419100">
                  <a:moveTo>
                    <a:pt x="418624" y="112871"/>
                  </a:moveTo>
                  <a:lnTo>
                    <a:pt x="412909" y="132874"/>
                  </a:lnTo>
                  <a:lnTo>
                    <a:pt x="7144" y="26194"/>
                  </a:lnTo>
                  <a:lnTo>
                    <a:pt x="11906" y="71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0" name="Google Shape;4320;p39"/>
            <p:cNvSpPr/>
            <p:nvPr/>
          </p:nvSpPr>
          <p:spPr>
            <a:xfrm>
              <a:off x="4702640" y="1879641"/>
              <a:ext cx="589791" cy="283100"/>
            </a:xfrm>
            <a:custGeom>
              <a:rect b="b" l="l" r="r" t="t"/>
              <a:pathLst>
                <a:path extrusionOk="0" h="114300" w="238125">
                  <a:moveTo>
                    <a:pt x="8735" y="58457"/>
                  </a:moveTo>
                  <a:lnTo>
                    <a:pt x="21902" y="8735"/>
                  </a:lnTo>
                  <a:lnTo>
                    <a:pt x="233682" y="64818"/>
                  </a:lnTo>
                  <a:lnTo>
                    <a:pt x="220514" y="11454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1" name="Google Shape;4321;p39"/>
            <p:cNvSpPr/>
            <p:nvPr/>
          </p:nvSpPr>
          <p:spPr>
            <a:xfrm>
              <a:off x="3557164" y="3463208"/>
              <a:ext cx="212325" cy="1061624"/>
            </a:xfrm>
            <a:custGeom>
              <a:rect b="b" l="l" r="r" t="t"/>
              <a:pathLst>
                <a:path extrusionOk="0" h="428625" w="85725">
                  <a:moveTo>
                    <a:pt x="7144" y="9049"/>
                  </a:moveTo>
                  <a:lnTo>
                    <a:pt x="27146" y="7144"/>
                  </a:lnTo>
                  <a:lnTo>
                    <a:pt x="79534" y="423386"/>
                  </a:lnTo>
                  <a:lnTo>
                    <a:pt x="59531" y="42624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2" name="Google Shape;4322;p39"/>
            <p:cNvSpPr/>
            <p:nvPr/>
          </p:nvSpPr>
          <p:spPr>
            <a:xfrm>
              <a:off x="3459365" y="2983799"/>
              <a:ext cx="212325" cy="589791"/>
            </a:xfrm>
            <a:custGeom>
              <a:rect b="b" l="l" r="r" t="t"/>
              <a:pathLst>
                <a:path extrusionOk="0" h="238125" w="85725">
                  <a:moveTo>
                    <a:pt x="7950" y="14122"/>
                  </a:moveTo>
                  <a:lnTo>
                    <a:pt x="59014" y="7950"/>
                  </a:lnTo>
                  <a:lnTo>
                    <a:pt x="85303" y="225447"/>
                  </a:lnTo>
                  <a:lnTo>
                    <a:pt x="34239" y="23161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3" name="Google Shape;4323;p39"/>
            <p:cNvSpPr/>
            <p:nvPr/>
          </p:nvSpPr>
          <p:spPr>
            <a:xfrm>
              <a:off x="3817854" y="1947446"/>
              <a:ext cx="2838073" cy="1903844"/>
            </a:xfrm>
            <a:custGeom>
              <a:rect b="b" l="l" r="r" t="t"/>
              <a:pathLst>
                <a:path extrusionOk="0" h="1903844" w="2838073">
                  <a:moveTo>
                    <a:pt x="2098335" y="397944"/>
                  </a:moveTo>
                  <a:cubicBezTo>
                    <a:pt x="2034639" y="397944"/>
                    <a:pt x="1982738" y="449846"/>
                    <a:pt x="1982738" y="513542"/>
                  </a:cubicBezTo>
                  <a:cubicBezTo>
                    <a:pt x="1982738" y="577241"/>
                    <a:pt x="2034639" y="629143"/>
                    <a:pt x="2098335" y="629143"/>
                  </a:cubicBezTo>
                  <a:cubicBezTo>
                    <a:pt x="2162034" y="629143"/>
                    <a:pt x="2213936" y="577241"/>
                    <a:pt x="2213936" y="513542"/>
                  </a:cubicBezTo>
                  <a:cubicBezTo>
                    <a:pt x="2213936" y="449846"/>
                    <a:pt x="2162034" y="400302"/>
                    <a:pt x="2098335" y="397944"/>
                  </a:cubicBezTo>
                  <a:close/>
                  <a:moveTo>
                    <a:pt x="0" y="0"/>
                  </a:moveTo>
                  <a:lnTo>
                    <a:pt x="2087859" y="143908"/>
                  </a:lnTo>
                  <a:cubicBezTo>
                    <a:pt x="2229409" y="153345"/>
                    <a:pt x="2392192" y="268945"/>
                    <a:pt x="2448812" y="398698"/>
                  </a:cubicBezTo>
                  <a:lnTo>
                    <a:pt x="2838073" y="1285743"/>
                  </a:lnTo>
                  <a:lnTo>
                    <a:pt x="2566771" y="1903844"/>
                  </a:lnTo>
                  <a:lnTo>
                    <a:pt x="2005290" y="884686"/>
                  </a:lnTo>
                  <a:cubicBezTo>
                    <a:pt x="1958106" y="797398"/>
                    <a:pt x="1840148" y="705389"/>
                    <a:pt x="1745782" y="677079"/>
                  </a:cubicBezTo>
                  <a:lnTo>
                    <a:pt x="0" y="17457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4" name="Google Shape;4324;p39"/>
            <p:cNvSpPr/>
            <p:nvPr/>
          </p:nvSpPr>
          <p:spPr>
            <a:xfrm>
              <a:off x="6324465" y="2859263"/>
              <a:ext cx="3066913" cy="1439090"/>
            </a:xfrm>
            <a:custGeom>
              <a:rect b="b" l="l" r="r" t="t"/>
              <a:pathLst>
                <a:path extrusionOk="0" h="581025" w="1238250">
                  <a:moveTo>
                    <a:pt x="134779" y="7144"/>
                  </a:moveTo>
                  <a:cubicBezTo>
                    <a:pt x="114776" y="7144"/>
                    <a:pt x="94774" y="22384"/>
                    <a:pt x="89059" y="41434"/>
                  </a:cubicBezTo>
                  <a:lnTo>
                    <a:pt x="7144" y="305276"/>
                  </a:lnTo>
                  <a:lnTo>
                    <a:pt x="7144" y="568166"/>
                  </a:lnTo>
                  <a:cubicBezTo>
                    <a:pt x="7144" y="568166"/>
                    <a:pt x="7144" y="570071"/>
                    <a:pt x="7144" y="571976"/>
                  </a:cubicBezTo>
                  <a:cubicBezTo>
                    <a:pt x="7144" y="573881"/>
                    <a:pt x="23336" y="575786"/>
                    <a:pt x="42386" y="575786"/>
                  </a:cubicBezTo>
                  <a:lnTo>
                    <a:pt x="1202531" y="575786"/>
                  </a:lnTo>
                  <a:cubicBezTo>
                    <a:pt x="1222534" y="575786"/>
                    <a:pt x="1237774" y="559594"/>
                    <a:pt x="1237774" y="540544"/>
                  </a:cubicBezTo>
                  <a:lnTo>
                    <a:pt x="1237774" y="340519"/>
                  </a:lnTo>
                  <a:cubicBezTo>
                    <a:pt x="1237774" y="320516"/>
                    <a:pt x="1221581" y="305276"/>
                    <a:pt x="1202531" y="305276"/>
                  </a:cubicBezTo>
                  <a:lnTo>
                    <a:pt x="585311" y="305276"/>
                  </a:lnTo>
                  <a:lnTo>
                    <a:pt x="464344" y="39529"/>
                  </a:lnTo>
                  <a:cubicBezTo>
                    <a:pt x="455771" y="21431"/>
                    <a:pt x="433864" y="7144"/>
                    <a:pt x="413861" y="7144"/>
                  </a:cubicBezTo>
                  <a:lnTo>
                    <a:pt x="134779" y="714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5" name="Google Shape;4325;p39"/>
            <p:cNvSpPr/>
            <p:nvPr/>
          </p:nvSpPr>
          <p:spPr>
            <a:xfrm>
              <a:off x="3172436" y="1508641"/>
              <a:ext cx="803481" cy="3258005"/>
            </a:xfrm>
            <a:custGeom>
              <a:rect b="b" l="l" r="r" t="t"/>
              <a:pathLst>
                <a:path extrusionOk="0" h="3258005" w="803481">
                  <a:moveTo>
                    <a:pt x="470301" y="472174"/>
                  </a:moveTo>
                  <a:cubicBezTo>
                    <a:pt x="427836" y="472174"/>
                    <a:pt x="392449" y="505203"/>
                    <a:pt x="392449" y="550026"/>
                  </a:cubicBezTo>
                  <a:cubicBezTo>
                    <a:pt x="392449" y="592491"/>
                    <a:pt x="427836" y="627879"/>
                    <a:pt x="470301" y="627879"/>
                  </a:cubicBezTo>
                  <a:cubicBezTo>
                    <a:pt x="512766" y="627879"/>
                    <a:pt x="548154" y="592491"/>
                    <a:pt x="548154" y="550026"/>
                  </a:cubicBezTo>
                  <a:cubicBezTo>
                    <a:pt x="548154" y="507561"/>
                    <a:pt x="512766" y="472174"/>
                    <a:pt x="470301" y="472174"/>
                  </a:cubicBezTo>
                  <a:close/>
                  <a:moveTo>
                    <a:pt x="628902" y="0"/>
                  </a:moveTo>
                  <a:lnTo>
                    <a:pt x="716192" y="894123"/>
                  </a:lnTo>
                  <a:lnTo>
                    <a:pt x="230204" y="2507791"/>
                  </a:lnTo>
                  <a:lnTo>
                    <a:pt x="211186" y="2523639"/>
                  </a:lnTo>
                  <a:lnTo>
                    <a:pt x="619466" y="2446452"/>
                  </a:lnTo>
                  <a:lnTo>
                    <a:pt x="803481" y="3258005"/>
                  </a:lnTo>
                  <a:lnTo>
                    <a:pt x="225484" y="3203743"/>
                  </a:lnTo>
                  <a:cubicBezTo>
                    <a:pt x="133478" y="3194306"/>
                    <a:pt x="48548" y="3111736"/>
                    <a:pt x="36751" y="3019728"/>
                  </a:cubicBezTo>
                  <a:lnTo>
                    <a:pt x="1365" y="2734270"/>
                  </a:lnTo>
                  <a:cubicBezTo>
                    <a:pt x="-10432" y="2642262"/>
                    <a:pt x="55624" y="2554974"/>
                    <a:pt x="145273" y="2536101"/>
                  </a:cubicBezTo>
                  <a:lnTo>
                    <a:pt x="173584" y="2530748"/>
                  </a:lnTo>
                  <a:lnTo>
                    <a:pt x="173584" y="587431"/>
                  </a:lnTo>
                  <a:lnTo>
                    <a:pt x="308055" y="502501"/>
                  </a:lnTo>
                  <a:lnTo>
                    <a:pt x="284464" y="24063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6" name="Google Shape;4326;p39"/>
            <p:cNvSpPr/>
            <p:nvPr/>
          </p:nvSpPr>
          <p:spPr>
            <a:xfrm>
              <a:off x="3288219" y="3904259"/>
              <a:ext cx="188733" cy="188733"/>
            </a:xfrm>
            <a:custGeom>
              <a:rect b="b" l="l" r="r" t="t"/>
              <a:pathLst>
                <a:path extrusionOk="0" h="76200" w="76200">
                  <a:moveTo>
                    <a:pt x="70009" y="38621"/>
                  </a:moveTo>
                  <a:cubicBezTo>
                    <a:pt x="70009" y="55766"/>
                    <a:pt x="55721" y="70054"/>
                    <a:pt x="38576" y="70054"/>
                  </a:cubicBezTo>
                  <a:cubicBezTo>
                    <a:pt x="21431" y="70054"/>
                    <a:pt x="7144" y="55766"/>
                    <a:pt x="7144" y="38621"/>
                  </a:cubicBezTo>
                  <a:cubicBezTo>
                    <a:pt x="7144" y="21476"/>
                    <a:pt x="21431" y="7189"/>
                    <a:pt x="38576" y="7189"/>
                  </a:cubicBezTo>
                  <a:cubicBezTo>
                    <a:pt x="55721" y="6236"/>
                    <a:pt x="70009" y="20524"/>
                    <a:pt x="70009" y="386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7" name="Google Shape;4327;p39"/>
            <p:cNvSpPr/>
            <p:nvPr/>
          </p:nvSpPr>
          <p:spPr>
            <a:xfrm>
              <a:off x="5842015" y="4386820"/>
              <a:ext cx="3713324" cy="997926"/>
            </a:xfrm>
            <a:custGeom>
              <a:rect b="b" l="l" r="r" t="t"/>
              <a:pathLst>
                <a:path extrusionOk="0" h="997926" w="3713324">
                  <a:moveTo>
                    <a:pt x="1856661" y="0"/>
                  </a:moveTo>
                  <a:cubicBezTo>
                    <a:pt x="2203460" y="0"/>
                    <a:pt x="3243850" y="73133"/>
                    <a:pt x="3253286" y="73133"/>
                  </a:cubicBezTo>
                  <a:cubicBezTo>
                    <a:pt x="3505718" y="73133"/>
                    <a:pt x="3713324" y="280740"/>
                    <a:pt x="3713324" y="535530"/>
                  </a:cubicBezTo>
                  <a:cubicBezTo>
                    <a:pt x="3713324" y="790320"/>
                    <a:pt x="3505718" y="997926"/>
                    <a:pt x="3250928" y="997926"/>
                  </a:cubicBezTo>
                  <a:lnTo>
                    <a:pt x="462397" y="997926"/>
                  </a:lnTo>
                  <a:cubicBezTo>
                    <a:pt x="207607" y="997926"/>
                    <a:pt x="0" y="790320"/>
                    <a:pt x="0" y="535530"/>
                  </a:cubicBezTo>
                  <a:cubicBezTo>
                    <a:pt x="0" y="280740"/>
                    <a:pt x="207607" y="73133"/>
                    <a:pt x="462397" y="73133"/>
                  </a:cubicBezTo>
                  <a:cubicBezTo>
                    <a:pt x="469473" y="73133"/>
                    <a:pt x="1509865" y="0"/>
                    <a:pt x="185666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8" name="Google Shape;4328;p39"/>
            <p:cNvSpPr/>
            <p:nvPr/>
          </p:nvSpPr>
          <p:spPr>
            <a:xfrm>
              <a:off x="6060238" y="4680537"/>
              <a:ext cx="471833" cy="471833"/>
            </a:xfrm>
            <a:custGeom>
              <a:rect b="b" l="l" r="r" t="t"/>
              <a:pathLst>
                <a:path extrusionOk="0" h="190500" w="190500">
                  <a:moveTo>
                    <a:pt x="98584" y="190024"/>
                  </a:moveTo>
                  <a:cubicBezTo>
                    <a:pt x="48101" y="190024"/>
                    <a:pt x="7144" y="149066"/>
                    <a:pt x="7144" y="98584"/>
                  </a:cubicBezTo>
                  <a:cubicBezTo>
                    <a:pt x="7144" y="48101"/>
                    <a:pt x="48101" y="7144"/>
                    <a:pt x="98584" y="7144"/>
                  </a:cubicBezTo>
                  <a:cubicBezTo>
                    <a:pt x="149066" y="7144"/>
                    <a:pt x="190024" y="48101"/>
                    <a:pt x="190024" y="98584"/>
                  </a:cubicBezTo>
                  <a:cubicBezTo>
                    <a:pt x="190024" y="148114"/>
                    <a:pt x="149066" y="190024"/>
                    <a:pt x="98584" y="1900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9" name="Google Shape;4329;p39"/>
            <p:cNvSpPr/>
            <p:nvPr/>
          </p:nvSpPr>
          <p:spPr>
            <a:xfrm>
              <a:off x="8812770" y="4643063"/>
              <a:ext cx="542608" cy="542608"/>
            </a:xfrm>
            <a:custGeom>
              <a:rect b="b" l="l" r="r" t="t"/>
              <a:pathLst>
                <a:path extrusionOk="0" h="219075" w="219075">
                  <a:moveTo>
                    <a:pt x="127593" y="22757"/>
                  </a:moveTo>
                  <a:cubicBezTo>
                    <a:pt x="177447" y="30802"/>
                    <a:pt x="211341" y="77738"/>
                    <a:pt x="203296" y="127593"/>
                  </a:cubicBezTo>
                  <a:cubicBezTo>
                    <a:pt x="195251" y="177447"/>
                    <a:pt x="148314" y="211341"/>
                    <a:pt x="98460" y="203296"/>
                  </a:cubicBezTo>
                  <a:cubicBezTo>
                    <a:pt x="48605" y="195251"/>
                    <a:pt x="14712" y="148315"/>
                    <a:pt x="22757" y="98460"/>
                  </a:cubicBezTo>
                  <a:cubicBezTo>
                    <a:pt x="30801" y="48605"/>
                    <a:pt x="77738" y="14712"/>
                    <a:pt x="127593" y="227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0" name="Google Shape;4330;p39"/>
            <p:cNvSpPr/>
            <p:nvPr/>
          </p:nvSpPr>
          <p:spPr>
            <a:xfrm>
              <a:off x="6465106" y="3021096"/>
              <a:ext cx="1171361" cy="607456"/>
            </a:xfrm>
            <a:custGeom>
              <a:rect b="b" l="l" r="r" t="t"/>
              <a:pathLst>
                <a:path extrusionOk="0" h="607456" w="1171361">
                  <a:moveTo>
                    <a:pt x="180233" y="0"/>
                  </a:moveTo>
                  <a:lnTo>
                    <a:pt x="903051" y="0"/>
                  </a:lnTo>
                  <a:lnTo>
                    <a:pt x="1171361" y="607456"/>
                  </a:lnTo>
                  <a:lnTo>
                    <a:pt x="0" y="6074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1" name="Google Shape;4331;p39"/>
            <p:cNvSpPr/>
            <p:nvPr/>
          </p:nvSpPr>
          <p:spPr>
            <a:xfrm>
              <a:off x="8103056" y="3422743"/>
              <a:ext cx="1103442" cy="411617"/>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2" name="Google Shape;4332;p39"/>
            <p:cNvSpPr/>
            <p:nvPr/>
          </p:nvSpPr>
          <p:spPr>
            <a:xfrm>
              <a:off x="7050786" y="4254347"/>
              <a:ext cx="1544908" cy="2310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
          <p:cNvSpPr/>
          <p:nvPr/>
        </p:nvSpPr>
        <p:spPr>
          <a:xfrm>
            <a:off x="1985169" y="5852319"/>
            <a:ext cx="4159250" cy="107156"/>
          </a:xfrm>
          <a:custGeom>
            <a:rect b="b" l="l" r="r" t="t"/>
            <a:pathLst>
              <a:path extrusionOk="0" h="261" w="19590">
                <a:moveTo>
                  <a:pt x="19589" y="260"/>
                </a:moveTo>
                <a:lnTo>
                  <a:pt x="0" y="260"/>
                </a:lnTo>
                <a:lnTo>
                  <a:pt x="0" y="0"/>
                </a:lnTo>
                <a:lnTo>
                  <a:pt x="19589" y="0"/>
                </a:lnTo>
                <a:lnTo>
                  <a:pt x="19589" y="260"/>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1" name="Google Shape;601;p4"/>
          <p:cNvSpPr/>
          <p:nvPr/>
        </p:nvSpPr>
        <p:spPr>
          <a:xfrm>
            <a:off x="6144419" y="3352007"/>
            <a:ext cx="892969" cy="2587625"/>
          </a:xfrm>
          <a:custGeom>
            <a:rect b="b" l="l" r="r" t="t"/>
            <a:pathLst>
              <a:path extrusionOk="0" h="4152" w="1434">
                <a:moveTo>
                  <a:pt x="1433" y="0"/>
                </a:moveTo>
                <a:lnTo>
                  <a:pt x="0" y="0"/>
                </a:lnTo>
                <a:lnTo>
                  <a:pt x="0" y="4151"/>
                </a:lnTo>
                <a:lnTo>
                  <a:pt x="1433" y="4151"/>
                </a:lnTo>
                <a:lnTo>
                  <a:pt x="1433" y="0"/>
                </a:lnTo>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2" name="Google Shape;602;p4"/>
          <p:cNvSpPr/>
          <p:nvPr/>
        </p:nvSpPr>
        <p:spPr>
          <a:xfrm>
            <a:off x="3461544" y="3873500"/>
            <a:ext cx="711994" cy="2062957"/>
          </a:xfrm>
          <a:custGeom>
            <a:rect b="b" l="l" r="r" t="t"/>
            <a:pathLst>
              <a:path extrusionOk="0" h="3313" w="1143">
                <a:moveTo>
                  <a:pt x="1142" y="0"/>
                </a:moveTo>
                <a:lnTo>
                  <a:pt x="0" y="0"/>
                </a:lnTo>
                <a:lnTo>
                  <a:pt x="0" y="3312"/>
                </a:lnTo>
                <a:lnTo>
                  <a:pt x="1142" y="3312"/>
                </a:lnTo>
                <a:lnTo>
                  <a:pt x="1142" y="0"/>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3" name="Google Shape;603;p4"/>
          <p:cNvSpPr/>
          <p:nvPr/>
        </p:nvSpPr>
        <p:spPr>
          <a:xfrm>
            <a:off x="5245100" y="3604419"/>
            <a:ext cx="802482" cy="2332038"/>
          </a:xfrm>
          <a:custGeom>
            <a:rect b="b" l="l" r="r" t="t"/>
            <a:pathLst>
              <a:path extrusionOk="0" h="3746" w="1289">
                <a:moveTo>
                  <a:pt x="1288" y="0"/>
                </a:moveTo>
                <a:lnTo>
                  <a:pt x="0" y="0"/>
                </a:lnTo>
                <a:lnTo>
                  <a:pt x="0" y="3745"/>
                </a:lnTo>
                <a:lnTo>
                  <a:pt x="1288" y="3745"/>
                </a:lnTo>
                <a:lnTo>
                  <a:pt x="1288" y="0"/>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4" name="Google Shape;604;p4"/>
          <p:cNvSpPr/>
          <p:nvPr/>
        </p:nvSpPr>
        <p:spPr>
          <a:xfrm>
            <a:off x="8093075" y="3019425"/>
            <a:ext cx="698500" cy="2917032"/>
          </a:xfrm>
          <a:custGeom>
            <a:rect b="b" l="l" r="r" t="t"/>
            <a:pathLst>
              <a:path extrusionOk="0" h="4682" w="1121">
                <a:moveTo>
                  <a:pt x="1120" y="406"/>
                </a:moveTo>
                <a:lnTo>
                  <a:pt x="0" y="0"/>
                </a:lnTo>
                <a:lnTo>
                  <a:pt x="0" y="4681"/>
                </a:lnTo>
                <a:lnTo>
                  <a:pt x="1120" y="4681"/>
                </a:lnTo>
                <a:lnTo>
                  <a:pt x="1120" y="406"/>
                </a:lnTo>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5" name="Google Shape;605;p4"/>
          <p:cNvSpPr/>
          <p:nvPr/>
        </p:nvSpPr>
        <p:spPr>
          <a:xfrm>
            <a:off x="4266407" y="3132138"/>
            <a:ext cx="896144" cy="2804319"/>
          </a:xfrm>
          <a:custGeom>
            <a:rect b="b" l="l" r="r" t="t"/>
            <a:pathLst>
              <a:path extrusionOk="0" h="4503" w="1436">
                <a:moveTo>
                  <a:pt x="964" y="351"/>
                </a:moveTo>
                <a:lnTo>
                  <a:pt x="964" y="0"/>
                </a:lnTo>
                <a:lnTo>
                  <a:pt x="141" y="0"/>
                </a:lnTo>
                <a:lnTo>
                  <a:pt x="141" y="351"/>
                </a:lnTo>
                <a:lnTo>
                  <a:pt x="0" y="351"/>
                </a:lnTo>
                <a:lnTo>
                  <a:pt x="0" y="4502"/>
                </a:lnTo>
                <a:lnTo>
                  <a:pt x="1435" y="4502"/>
                </a:lnTo>
                <a:lnTo>
                  <a:pt x="1435" y="351"/>
                </a:lnTo>
                <a:lnTo>
                  <a:pt x="964" y="351"/>
                </a:lnTo>
                <a:close/>
                <a:moveTo>
                  <a:pt x="347" y="3983"/>
                </a:moveTo>
                <a:lnTo>
                  <a:pt x="141" y="3983"/>
                </a:lnTo>
                <a:lnTo>
                  <a:pt x="141" y="3766"/>
                </a:lnTo>
                <a:lnTo>
                  <a:pt x="347" y="3766"/>
                </a:lnTo>
                <a:lnTo>
                  <a:pt x="347" y="3983"/>
                </a:lnTo>
                <a:close/>
                <a:moveTo>
                  <a:pt x="347" y="3679"/>
                </a:moveTo>
                <a:lnTo>
                  <a:pt x="141" y="3679"/>
                </a:lnTo>
                <a:lnTo>
                  <a:pt x="141" y="3479"/>
                </a:lnTo>
                <a:lnTo>
                  <a:pt x="347" y="3479"/>
                </a:lnTo>
                <a:lnTo>
                  <a:pt x="347" y="3679"/>
                </a:lnTo>
                <a:close/>
                <a:moveTo>
                  <a:pt x="347" y="3095"/>
                </a:moveTo>
                <a:lnTo>
                  <a:pt x="141" y="3095"/>
                </a:lnTo>
                <a:lnTo>
                  <a:pt x="141" y="2895"/>
                </a:lnTo>
                <a:lnTo>
                  <a:pt x="347" y="2895"/>
                </a:lnTo>
                <a:lnTo>
                  <a:pt x="347" y="3095"/>
                </a:lnTo>
                <a:close/>
                <a:moveTo>
                  <a:pt x="347" y="2808"/>
                </a:moveTo>
                <a:lnTo>
                  <a:pt x="141" y="2808"/>
                </a:lnTo>
                <a:lnTo>
                  <a:pt x="141" y="2597"/>
                </a:lnTo>
                <a:lnTo>
                  <a:pt x="347" y="2597"/>
                </a:lnTo>
                <a:lnTo>
                  <a:pt x="347" y="2808"/>
                </a:lnTo>
                <a:close/>
                <a:moveTo>
                  <a:pt x="347" y="2510"/>
                </a:moveTo>
                <a:lnTo>
                  <a:pt x="141" y="2510"/>
                </a:lnTo>
                <a:lnTo>
                  <a:pt x="141" y="2310"/>
                </a:lnTo>
                <a:lnTo>
                  <a:pt x="347" y="2310"/>
                </a:lnTo>
                <a:lnTo>
                  <a:pt x="347" y="2510"/>
                </a:lnTo>
                <a:close/>
                <a:moveTo>
                  <a:pt x="347" y="2223"/>
                </a:moveTo>
                <a:lnTo>
                  <a:pt x="141" y="2223"/>
                </a:lnTo>
                <a:lnTo>
                  <a:pt x="141" y="2013"/>
                </a:lnTo>
                <a:lnTo>
                  <a:pt x="347" y="2013"/>
                </a:lnTo>
                <a:lnTo>
                  <a:pt x="347" y="2223"/>
                </a:lnTo>
                <a:close/>
                <a:moveTo>
                  <a:pt x="347" y="1640"/>
                </a:moveTo>
                <a:lnTo>
                  <a:pt x="141" y="1640"/>
                </a:lnTo>
                <a:lnTo>
                  <a:pt x="141" y="1429"/>
                </a:lnTo>
                <a:lnTo>
                  <a:pt x="347" y="1429"/>
                </a:lnTo>
                <a:lnTo>
                  <a:pt x="347" y="1640"/>
                </a:lnTo>
                <a:close/>
                <a:moveTo>
                  <a:pt x="347" y="1342"/>
                </a:moveTo>
                <a:lnTo>
                  <a:pt x="141" y="1342"/>
                </a:lnTo>
                <a:lnTo>
                  <a:pt x="141" y="1142"/>
                </a:lnTo>
                <a:lnTo>
                  <a:pt x="347" y="1142"/>
                </a:lnTo>
                <a:lnTo>
                  <a:pt x="347" y="1342"/>
                </a:lnTo>
                <a:close/>
                <a:moveTo>
                  <a:pt x="347" y="1055"/>
                </a:moveTo>
                <a:lnTo>
                  <a:pt x="141" y="1055"/>
                </a:lnTo>
                <a:lnTo>
                  <a:pt x="141" y="844"/>
                </a:lnTo>
                <a:lnTo>
                  <a:pt x="347" y="844"/>
                </a:lnTo>
                <a:lnTo>
                  <a:pt x="347" y="1055"/>
                </a:lnTo>
                <a:close/>
                <a:moveTo>
                  <a:pt x="634" y="3679"/>
                </a:moveTo>
                <a:lnTo>
                  <a:pt x="460" y="3679"/>
                </a:lnTo>
                <a:lnTo>
                  <a:pt x="460" y="3479"/>
                </a:lnTo>
                <a:lnTo>
                  <a:pt x="634" y="3479"/>
                </a:lnTo>
                <a:lnTo>
                  <a:pt x="634" y="3679"/>
                </a:lnTo>
                <a:close/>
                <a:moveTo>
                  <a:pt x="634" y="3398"/>
                </a:moveTo>
                <a:lnTo>
                  <a:pt x="460" y="3398"/>
                </a:lnTo>
                <a:lnTo>
                  <a:pt x="460" y="3181"/>
                </a:lnTo>
                <a:lnTo>
                  <a:pt x="634" y="3181"/>
                </a:lnTo>
                <a:lnTo>
                  <a:pt x="634" y="3398"/>
                </a:lnTo>
                <a:close/>
                <a:moveTo>
                  <a:pt x="634" y="3095"/>
                </a:moveTo>
                <a:lnTo>
                  <a:pt x="460" y="3095"/>
                </a:lnTo>
                <a:lnTo>
                  <a:pt x="460" y="2895"/>
                </a:lnTo>
                <a:lnTo>
                  <a:pt x="634" y="2895"/>
                </a:lnTo>
                <a:lnTo>
                  <a:pt x="634" y="3095"/>
                </a:lnTo>
                <a:close/>
                <a:moveTo>
                  <a:pt x="634" y="2808"/>
                </a:moveTo>
                <a:lnTo>
                  <a:pt x="460" y="2808"/>
                </a:lnTo>
                <a:lnTo>
                  <a:pt x="460" y="2597"/>
                </a:lnTo>
                <a:lnTo>
                  <a:pt x="634" y="2597"/>
                </a:lnTo>
                <a:lnTo>
                  <a:pt x="634" y="2808"/>
                </a:lnTo>
                <a:close/>
                <a:moveTo>
                  <a:pt x="634" y="2510"/>
                </a:moveTo>
                <a:lnTo>
                  <a:pt x="460" y="2510"/>
                </a:lnTo>
                <a:lnTo>
                  <a:pt x="460" y="2310"/>
                </a:lnTo>
                <a:lnTo>
                  <a:pt x="634" y="2310"/>
                </a:lnTo>
                <a:lnTo>
                  <a:pt x="634" y="2510"/>
                </a:lnTo>
                <a:close/>
                <a:moveTo>
                  <a:pt x="634" y="2223"/>
                </a:moveTo>
                <a:lnTo>
                  <a:pt x="460" y="2223"/>
                </a:lnTo>
                <a:lnTo>
                  <a:pt x="460" y="2013"/>
                </a:lnTo>
                <a:lnTo>
                  <a:pt x="634" y="2013"/>
                </a:lnTo>
                <a:lnTo>
                  <a:pt x="634" y="2223"/>
                </a:lnTo>
                <a:close/>
                <a:moveTo>
                  <a:pt x="634" y="1927"/>
                </a:moveTo>
                <a:lnTo>
                  <a:pt x="460" y="1927"/>
                </a:lnTo>
                <a:lnTo>
                  <a:pt x="460" y="1726"/>
                </a:lnTo>
                <a:lnTo>
                  <a:pt x="634" y="1726"/>
                </a:lnTo>
                <a:lnTo>
                  <a:pt x="634" y="1927"/>
                </a:lnTo>
                <a:close/>
                <a:moveTo>
                  <a:pt x="634" y="1640"/>
                </a:moveTo>
                <a:lnTo>
                  <a:pt x="460" y="1640"/>
                </a:lnTo>
                <a:lnTo>
                  <a:pt x="460" y="1429"/>
                </a:lnTo>
                <a:lnTo>
                  <a:pt x="634" y="1429"/>
                </a:lnTo>
                <a:lnTo>
                  <a:pt x="634" y="1640"/>
                </a:lnTo>
                <a:close/>
                <a:moveTo>
                  <a:pt x="634" y="1055"/>
                </a:moveTo>
                <a:lnTo>
                  <a:pt x="460" y="1055"/>
                </a:lnTo>
                <a:lnTo>
                  <a:pt x="460" y="844"/>
                </a:lnTo>
                <a:lnTo>
                  <a:pt x="634" y="844"/>
                </a:lnTo>
                <a:lnTo>
                  <a:pt x="634" y="1055"/>
                </a:lnTo>
                <a:close/>
                <a:moveTo>
                  <a:pt x="964" y="3983"/>
                </a:moveTo>
                <a:lnTo>
                  <a:pt x="785" y="3983"/>
                </a:lnTo>
                <a:lnTo>
                  <a:pt x="785" y="3766"/>
                </a:lnTo>
                <a:lnTo>
                  <a:pt x="964" y="3766"/>
                </a:lnTo>
                <a:lnTo>
                  <a:pt x="964" y="3983"/>
                </a:lnTo>
                <a:close/>
                <a:moveTo>
                  <a:pt x="964" y="3679"/>
                </a:moveTo>
                <a:lnTo>
                  <a:pt x="785" y="3679"/>
                </a:lnTo>
                <a:lnTo>
                  <a:pt x="785" y="3479"/>
                </a:lnTo>
                <a:lnTo>
                  <a:pt x="964" y="3479"/>
                </a:lnTo>
                <a:lnTo>
                  <a:pt x="964" y="3679"/>
                </a:lnTo>
                <a:close/>
                <a:moveTo>
                  <a:pt x="964" y="3398"/>
                </a:moveTo>
                <a:lnTo>
                  <a:pt x="785" y="3398"/>
                </a:lnTo>
                <a:lnTo>
                  <a:pt x="785" y="3181"/>
                </a:lnTo>
                <a:lnTo>
                  <a:pt x="964" y="3181"/>
                </a:lnTo>
                <a:lnTo>
                  <a:pt x="964" y="3398"/>
                </a:lnTo>
                <a:close/>
                <a:moveTo>
                  <a:pt x="964" y="3095"/>
                </a:moveTo>
                <a:lnTo>
                  <a:pt x="785" y="3095"/>
                </a:lnTo>
                <a:lnTo>
                  <a:pt x="785" y="2895"/>
                </a:lnTo>
                <a:lnTo>
                  <a:pt x="964" y="2895"/>
                </a:lnTo>
                <a:lnTo>
                  <a:pt x="964" y="3095"/>
                </a:lnTo>
                <a:close/>
                <a:moveTo>
                  <a:pt x="964" y="2510"/>
                </a:moveTo>
                <a:lnTo>
                  <a:pt x="785" y="2510"/>
                </a:lnTo>
                <a:lnTo>
                  <a:pt x="785" y="2310"/>
                </a:lnTo>
                <a:lnTo>
                  <a:pt x="964" y="2310"/>
                </a:lnTo>
                <a:lnTo>
                  <a:pt x="964" y="2510"/>
                </a:lnTo>
                <a:close/>
                <a:moveTo>
                  <a:pt x="964" y="2223"/>
                </a:moveTo>
                <a:lnTo>
                  <a:pt x="785" y="2223"/>
                </a:lnTo>
                <a:lnTo>
                  <a:pt x="785" y="2013"/>
                </a:lnTo>
                <a:lnTo>
                  <a:pt x="964" y="2013"/>
                </a:lnTo>
                <a:lnTo>
                  <a:pt x="964" y="2223"/>
                </a:lnTo>
                <a:close/>
                <a:moveTo>
                  <a:pt x="964" y="1927"/>
                </a:moveTo>
                <a:lnTo>
                  <a:pt x="785" y="1927"/>
                </a:lnTo>
                <a:lnTo>
                  <a:pt x="785" y="1726"/>
                </a:lnTo>
                <a:lnTo>
                  <a:pt x="964" y="1726"/>
                </a:lnTo>
                <a:lnTo>
                  <a:pt x="964" y="1927"/>
                </a:lnTo>
                <a:close/>
                <a:moveTo>
                  <a:pt x="964" y="1640"/>
                </a:moveTo>
                <a:lnTo>
                  <a:pt x="785" y="1640"/>
                </a:lnTo>
                <a:lnTo>
                  <a:pt x="785" y="1429"/>
                </a:lnTo>
                <a:lnTo>
                  <a:pt x="964" y="1429"/>
                </a:lnTo>
                <a:lnTo>
                  <a:pt x="964" y="1640"/>
                </a:lnTo>
                <a:close/>
                <a:moveTo>
                  <a:pt x="964" y="1342"/>
                </a:moveTo>
                <a:lnTo>
                  <a:pt x="785" y="1342"/>
                </a:lnTo>
                <a:lnTo>
                  <a:pt x="785" y="1142"/>
                </a:lnTo>
                <a:lnTo>
                  <a:pt x="964" y="1142"/>
                </a:lnTo>
                <a:lnTo>
                  <a:pt x="964" y="1342"/>
                </a:lnTo>
                <a:close/>
                <a:moveTo>
                  <a:pt x="964" y="1055"/>
                </a:moveTo>
                <a:lnTo>
                  <a:pt x="785" y="1055"/>
                </a:lnTo>
                <a:lnTo>
                  <a:pt x="785" y="844"/>
                </a:lnTo>
                <a:lnTo>
                  <a:pt x="964" y="844"/>
                </a:lnTo>
                <a:lnTo>
                  <a:pt x="964" y="1055"/>
                </a:lnTo>
                <a:close/>
                <a:moveTo>
                  <a:pt x="1256" y="3983"/>
                </a:moveTo>
                <a:lnTo>
                  <a:pt x="1083" y="3983"/>
                </a:lnTo>
                <a:lnTo>
                  <a:pt x="1083" y="3766"/>
                </a:lnTo>
                <a:lnTo>
                  <a:pt x="1256" y="3766"/>
                </a:lnTo>
                <a:lnTo>
                  <a:pt x="1256" y="3983"/>
                </a:lnTo>
                <a:close/>
                <a:moveTo>
                  <a:pt x="1256" y="3398"/>
                </a:moveTo>
                <a:lnTo>
                  <a:pt x="1083" y="3398"/>
                </a:lnTo>
                <a:lnTo>
                  <a:pt x="1083" y="3181"/>
                </a:lnTo>
                <a:lnTo>
                  <a:pt x="1256" y="3181"/>
                </a:lnTo>
                <a:lnTo>
                  <a:pt x="1256" y="3398"/>
                </a:lnTo>
                <a:close/>
                <a:moveTo>
                  <a:pt x="1256" y="3095"/>
                </a:moveTo>
                <a:lnTo>
                  <a:pt x="1083" y="3095"/>
                </a:lnTo>
                <a:lnTo>
                  <a:pt x="1083" y="2895"/>
                </a:lnTo>
                <a:lnTo>
                  <a:pt x="1256" y="2895"/>
                </a:lnTo>
                <a:lnTo>
                  <a:pt x="1256" y="3095"/>
                </a:lnTo>
                <a:close/>
                <a:moveTo>
                  <a:pt x="1256" y="2808"/>
                </a:moveTo>
                <a:lnTo>
                  <a:pt x="1083" y="2808"/>
                </a:lnTo>
                <a:lnTo>
                  <a:pt x="1083" y="2597"/>
                </a:lnTo>
                <a:lnTo>
                  <a:pt x="1256" y="2597"/>
                </a:lnTo>
                <a:lnTo>
                  <a:pt x="1256" y="2808"/>
                </a:lnTo>
                <a:close/>
                <a:moveTo>
                  <a:pt x="1256" y="2510"/>
                </a:moveTo>
                <a:lnTo>
                  <a:pt x="1083" y="2510"/>
                </a:lnTo>
                <a:lnTo>
                  <a:pt x="1083" y="2310"/>
                </a:lnTo>
                <a:lnTo>
                  <a:pt x="1256" y="2310"/>
                </a:lnTo>
                <a:lnTo>
                  <a:pt x="1256" y="2510"/>
                </a:lnTo>
                <a:close/>
                <a:moveTo>
                  <a:pt x="1256" y="2223"/>
                </a:moveTo>
                <a:lnTo>
                  <a:pt x="1083" y="2223"/>
                </a:lnTo>
                <a:lnTo>
                  <a:pt x="1083" y="2013"/>
                </a:lnTo>
                <a:lnTo>
                  <a:pt x="1256" y="2013"/>
                </a:lnTo>
                <a:lnTo>
                  <a:pt x="1256" y="2223"/>
                </a:lnTo>
                <a:close/>
                <a:moveTo>
                  <a:pt x="1256" y="1927"/>
                </a:moveTo>
                <a:lnTo>
                  <a:pt x="1083" y="1927"/>
                </a:lnTo>
                <a:lnTo>
                  <a:pt x="1083" y="1726"/>
                </a:lnTo>
                <a:lnTo>
                  <a:pt x="1256" y="1726"/>
                </a:lnTo>
                <a:lnTo>
                  <a:pt x="1256" y="1927"/>
                </a:lnTo>
                <a:close/>
                <a:moveTo>
                  <a:pt x="1256" y="1640"/>
                </a:moveTo>
                <a:lnTo>
                  <a:pt x="1083" y="1640"/>
                </a:lnTo>
                <a:lnTo>
                  <a:pt x="1083" y="1429"/>
                </a:lnTo>
                <a:lnTo>
                  <a:pt x="1256" y="1429"/>
                </a:lnTo>
                <a:lnTo>
                  <a:pt x="1256" y="1640"/>
                </a:lnTo>
                <a:close/>
                <a:moveTo>
                  <a:pt x="1256" y="1055"/>
                </a:moveTo>
                <a:lnTo>
                  <a:pt x="1083" y="1055"/>
                </a:lnTo>
                <a:lnTo>
                  <a:pt x="1083" y="844"/>
                </a:lnTo>
                <a:lnTo>
                  <a:pt x="1256" y="844"/>
                </a:lnTo>
                <a:lnTo>
                  <a:pt x="1256" y="1055"/>
                </a:lnTo>
                <a:close/>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6" name="Google Shape;606;p4"/>
          <p:cNvSpPr/>
          <p:nvPr/>
        </p:nvSpPr>
        <p:spPr>
          <a:xfrm>
            <a:off x="7131050" y="3060700"/>
            <a:ext cx="888207" cy="2875757"/>
          </a:xfrm>
          <a:custGeom>
            <a:rect b="b" l="l" r="r" t="t"/>
            <a:pathLst>
              <a:path extrusionOk="0" h="4617" w="1425">
                <a:moveTo>
                  <a:pt x="1218" y="1050"/>
                </a:moveTo>
                <a:lnTo>
                  <a:pt x="1218" y="585"/>
                </a:lnTo>
                <a:lnTo>
                  <a:pt x="785" y="585"/>
                </a:lnTo>
                <a:lnTo>
                  <a:pt x="785" y="0"/>
                </a:lnTo>
                <a:lnTo>
                  <a:pt x="633" y="0"/>
                </a:lnTo>
                <a:lnTo>
                  <a:pt x="633" y="585"/>
                </a:lnTo>
                <a:lnTo>
                  <a:pt x="233" y="585"/>
                </a:lnTo>
                <a:lnTo>
                  <a:pt x="233" y="1050"/>
                </a:lnTo>
                <a:lnTo>
                  <a:pt x="0" y="1050"/>
                </a:lnTo>
                <a:lnTo>
                  <a:pt x="0" y="4616"/>
                </a:lnTo>
                <a:lnTo>
                  <a:pt x="1424" y="4616"/>
                </a:lnTo>
                <a:lnTo>
                  <a:pt x="1424" y="1050"/>
                </a:lnTo>
                <a:lnTo>
                  <a:pt x="1218" y="1050"/>
                </a:lnTo>
                <a:close/>
                <a:moveTo>
                  <a:pt x="904" y="720"/>
                </a:moveTo>
                <a:lnTo>
                  <a:pt x="1056" y="720"/>
                </a:lnTo>
                <a:lnTo>
                  <a:pt x="1056" y="1018"/>
                </a:lnTo>
                <a:lnTo>
                  <a:pt x="904" y="1018"/>
                </a:lnTo>
                <a:lnTo>
                  <a:pt x="904" y="720"/>
                </a:lnTo>
                <a:close/>
                <a:moveTo>
                  <a:pt x="633" y="958"/>
                </a:moveTo>
                <a:lnTo>
                  <a:pt x="633" y="720"/>
                </a:lnTo>
                <a:lnTo>
                  <a:pt x="785" y="720"/>
                </a:lnTo>
                <a:lnTo>
                  <a:pt x="785" y="958"/>
                </a:lnTo>
                <a:lnTo>
                  <a:pt x="785" y="1018"/>
                </a:lnTo>
                <a:lnTo>
                  <a:pt x="633" y="1018"/>
                </a:lnTo>
                <a:lnTo>
                  <a:pt x="633" y="958"/>
                </a:lnTo>
                <a:close/>
                <a:moveTo>
                  <a:pt x="368" y="720"/>
                </a:moveTo>
                <a:lnTo>
                  <a:pt x="520" y="720"/>
                </a:lnTo>
                <a:lnTo>
                  <a:pt x="520" y="1018"/>
                </a:lnTo>
                <a:lnTo>
                  <a:pt x="368" y="1018"/>
                </a:lnTo>
                <a:lnTo>
                  <a:pt x="368" y="720"/>
                </a:lnTo>
                <a:close/>
                <a:moveTo>
                  <a:pt x="254" y="4145"/>
                </a:moveTo>
                <a:lnTo>
                  <a:pt x="114" y="4145"/>
                </a:lnTo>
                <a:lnTo>
                  <a:pt x="114" y="3858"/>
                </a:lnTo>
                <a:lnTo>
                  <a:pt x="254" y="3858"/>
                </a:lnTo>
                <a:lnTo>
                  <a:pt x="254" y="4145"/>
                </a:lnTo>
                <a:close/>
                <a:moveTo>
                  <a:pt x="254" y="3712"/>
                </a:moveTo>
                <a:lnTo>
                  <a:pt x="114" y="3712"/>
                </a:lnTo>
                <a:lnTo>
                  <a:pt x="114" y="3409"/>
                </a:lnTo>
                <a:lnTo>
                  <a:pt x="254" y="3409"/>
                </a:lnTo>
                <a:lnTo>
                  <a:pt x="254" y="3712"/>
                </a:lnTo>
                <a:close/>
                <a:moveTo>
                  <a:pt x="254" y="3274"/>
                </a:moveTo>
                <a:lnTo>
                  <a:pt x="114" y="3274"/>
                </a:lnTo>
                <a:lnTo>
                  <a:pt x="114" y="2976"/>
                </a:lnTo>
                <a:lnTo>
                  <a:pt x="254" y="2976"/>
                </a:lnTo>
                <a:lnTo>
                  <a:pt x="254" y="3274"/>
                </a:lnTo>
                <a:close/>
                <a:moveTo>
                  <a:pt x="254" y="2824"/>
                </a:moveTo>
                <a:lnTo>
                  <a:pt x="114" y="2824"/>
                </a:lnTo>
                <a:lnTo>
                  <a:pt x="114" y="2538"/>
                </a:lnTo>
                <a:lnTo>
                  <a:pt x="254" y="2538"/>
                </a:lnTo>
                <a:lnTo>
                  <a:pt x="254" y="2824"/>
                </a:lnTo>
                <a:close/>
                <a:moveTo>
                  <a:pt x="254" y="2391"/>
                </a:moveTo>
                <a:lnTo>
                  <a:pt x="114" y="2391"/>
                </a:lnTo>
                <a:lnTo>
                  <a:pt x="114" y="2106"/>
                </a:lnTo>
                <a:lnTo>
                  <a:pt x="254" y="2106"/>
                </a:lnTo>
                <a:lnTo>
                  <a:pt x="254" y="2391"/>
                </a:lnTo>
                <a:close/>
                <a:moveTo>
                  <a:pt x="254" y="1954"/>
                </a:moveTo>
                <a:lnTo>
                  <a:pt x="114" y="1954"/>
                </a:lnTo>
                <a:lnTo>
                  <a:pt x="114" y="1656"/>
                </a:lnTo>
                <a:lnTo>
                  <a:pt x="254" y="1656"/>
                </a:lnTo>
                <a:lnTo>
                  <a:pt x="254" y="1954"/>
                </a:lnTo>
                <a:close/>
                <a:moveTo>
                  <a:pt x="254" y="1521"/>
                </a:moveTo>
                <a:lnTo>
                  <a:pt x="114" y="1521"/>
                </a:lnTo>
                <a:lnTo>
                  <a:pt x="114" y="1218"/>
                </a:lnTo>
                <a:lnTo>
                  <a:pt x="254" y="1218"/>
                </a:lnTo>
                <a:lnTo>
                  <a:pt x="254" y="1521"/>
                </a:lnTo>
                <a:close/>
                <a:moveTo>
                  <a:pt x="520" y="4145"/>
                </a:moveTo>
                <a:lnTo>
                  <a:pt x="368" y="4145"/>
                </a:lnTo>
                <a:lnTo>
                  <a:pt x="368" y="3858"/>
                </a:lnTo>
                <a:lnTo>
                  <a:pt x="520" y="3858"/>
                </a:lnTo>
                <a:lnTo>
                  <a:pt x="520" y="4145"/>
                </a:lnTo>
                <a:close/>
                <a:moveTo>
                  <a:pt x="520" y="3712"/>
                </a:moveTo>
                <a:lnTo>
                  <a:pt x="368" y="3712"/>
                </a:lnTo>
                <a:lnTo>
                  <a:pt x="368" y="3409"/>
                </a:lnTo>
                <a:lnTo>
                  <a:pt x="520" y="3409"/>
                </a:lnTo>
                <a:lnTo>
                  <a:pt x="520" y="3712"/>
                </a:lnTo>
                <a:close/>
                <a:moveTo>
                  <a:pt x="520" y="2824"/>
                </a:moveTo>
                <a:lnTo>
                  <a:pt x="368" y="2824"/>
                </a:lnTo>
                <a:lnTo>
                  <a:pt x="368" y="2538"/>
                </a:lnTo>
                <a:lnTo>
                  <a:pt x="520" y="2538"/>
                </a:lnTo>
                <a:lnTo>
                  <a:pt x="520" y="2824"/>
                </a:lnTo>
                <a:close/>
                <a:moveTo>
                  <a:pt x="520" y="1954"/>
                </a:moveTo>
                <a:lnTo>
                  <a:pt x="368" y="1954"/>
                </a:lnTo>
                <a:lnTo>
                  <a:pt x="368" y="1656"/>
                </a:lnTo>
                <a:lnTo>
                  <a:pt x="520" y="1656"/>
                </a:lnTo>
                <a:lnTo>
                  <a:pt x="520" y="1954"/>
                </a:lnTo>
                <a:close/>
                <a:moveTo>
                  <a:pt x="520" y="1521"/>
                </a:moveTo>
                <a:lnTo>
                  <a:pt x="368" y="1521"/>
                </a:lnTo>
                <a:lnTo>
                  <a:pt x="368" y="1218"/>
                </a:lnTo>
                <a:lnTo>
                  <a:pt x="520" y="1218"/>
                </a:lnTo>
                <a:lnTo>
                  <a:pt x="520" y="1521"/>
                </a:lnTo>
                <a:close/>
                <a:moveTo>
                  <a:pt x="785" y="4145"/>
                </a:moveTo>
                <a:lnTo>
                  <a:pt x="633" y="4145"/>
                </a:lnTo>
                <a:lnTo>
                  <a:pt x="633" y="3858"/>
                </a:lnTo>
                <a:lnTo>
                  <a:pt x="785" y="3858"/>
                </a:lnTo>
                <a:lnTo>
                  <a:pt x="785" y="4145"/>
                </a:lnTo>
                <a:close/>
                <a:moveTo>
                  <a:pt x="785" y="3274"/>
                </a:moveTo>
                <a:lnTo>
                  <a:pt x="633" y="3274"/>
                </a:lnTo>
                <a:lnTo>
                  <a:pt x="633" y="2976"/>
                </a:lnTo>
                <a:lnTo>
                  <a:pt x="785" y="2976"/>
                </a:lnTo>
                <a:lnTo>
                  <a:pt x="785" y="3274"/>
                </a:lnTo>
                <a:close/>
                <a:moveTo>
                  <a:pt x="785" y="2824"/>
                </a:moveTo>
                <a:lnTo>
                  <a:pt x="633" y="2824"/>
                </a:lnTo>
                <a:lnTo>
                  <a:pt x="633" y="2538"/>
                </a:lnTo>
                <a:lnTo>
                  <a:pt x="785" y="2538"/>
                </a:lnTo>
                <a:lnTo>
                  <a:pt x="785" y="2824"/>
                </a:lnTo>
                <a:close/>
                <a:moveTo>
                  <a:pt x="785" y="2391"/>
                </a:moveTo>
                <a:lnTo>
                  <a:pt x="633" y="2391"/>
                </a:lnTo>
                <a:lnTo>
                  <a:pt x="633" y="2106"/>
                </a:lnTo>
                <a:lnTo>
                  <a:pt x="785" y="2106"/>
                </a:lnTo>
                <a:lnTo>
                  <a:pt x="785" y="2391"/>
                </a:lnTo>
                <a:close/>
                <a:moveTo>
                  <a:pt x="785" y="1954"/>
                </a:moveTo>
                <a:lnTo>
                  <a:pt x="633" y="1954"/>
                </a:lnTo>
                <a:lnTo>
                  <a:pt x="633" y="1656"/>
                </a:lnTo>
                <a:lnTo>
                  <a:pt x="785" y="1656"/>
                </a:lnTo>
                <a:lnTo>
                  <a:pt x="785" y="1954"/>
                </a:lnTo>
                <a:close/>
                <a:moveTo>
                  <a:pt x="785" y="1521"/>
                </a:moveTo>
                <a:lnTo>
                  <a:pt x="633" y="1521"/>
                </a:lnTo>
                <a:lnTo>
                  <a:pt x="633" y="1218"/>
                </a:lnTo>
                <a:lnTo>
                  <a:pt x="785" y="1218"/>
                </a:lnTo>
                <a:lnTo>
                  <a:pt x="785" y="1521"/>
                </a:lnTo>
                <a:close/>
                <a:moveTo>
                  <a:pt x="1056" y="4145"/>
                </a:moveTo>
                <a:lnTo>
                  <a:pt x="904" y="4145"/>
                </a:lnTo>
                <a:lnTo>
                  <a:pt x="904" y="3858"/>
                </a:lnTo>
                <a:lnTo>
                  <a:pt x="1056" y="3858"/>
                </a:lnTo>
                <a:lnTo>
                  <a:pt x="1056" y="4145"/>
                </a:lnTo>
                <a:close/>
                <a:moveTo>
                  <a:pt x="1056" y="3712"/>
                </a:moveTo>
                <a:lnTo>
                  <a:pt x="904" y="3712"/>
                </a:lnTo>
                <a:lnTo>
                  <a:pt x="904" y="3409"/>
                </a:lnTo>
                <a:lnTo>
                  <a:pt x="1056" y="3409"/>
                </a:lnTo>
                <a:lnTo>
                  <a:pt x="1056" y="3712"/>
                </a:lnTo>
                <a:close/>
                <a:moveTo>
                  <a:pt x="1056" y="3274"/>
                </a:moveTo>
                <a:lnTo>
                  <a:pt x="904" y="3274"/>
                </a:lnTo>
                <a:lnTo>
                  <a:pt x="904" y="2976"/>
                </a:lnTo>
                <a:lnTo>
                  <a:pt x="1056" y="2976"/>
                </a:lnTo>
                <a:lnTo>
                  <a:pt x="1056" y="3274"/>
                </a:lnTo>
                <a:close/>
                <a:moveTo>
                  <a:pt x="1056" y="2824"/>
                </a:moveTo>
                <a:lnTo>
                  <a:pt x="904" y="2824"/>
                </a:lnTo>
                <a:lnTo>
                  <a:pt x="904" y="2538"/>
                </a:lnTo>
                <a:lnTo>
                  <a:pt x="1056" y="2538"/>
                </a:lnTo>
                <a:lnTo>
                  <a:pt x="1056" y="2824"/>
                </a:lnTo>
                <a:close/>
                <a:moveTo>
                  <a:pt x="1056" y="2391"/>
                </a:moveTo>
                <a:lnTo>
                  <a:pt x="904" y="2391"/>
                </a:lnTo>
                <a:lnTo>
                  <a:pt x="904" y="2106"/>
                </a:lnTo>
                <a:lnTo>
                  <a:pt x="1056" y="2106"/>
                </a:lnTo>
                <a:lnTo>
                  <a:pt x="1056" y="2391"/>
                </a:lnTo>
                <a:close/>
                <a:moveTo>
                  <a:pt x="1056" y="1521"/>
                </a:moveTo>
                <a:lnTo>
                  <a:pt x="904" y="1521"/>
                </a:lnTo>
                <a:lnTo>
                  <a:pt x="904" y="1218"/>
                </a:lnTo>
                <a:lnTo>
                  <a:pt x="1056" y="1218"/>
                </a:lnTo>
                <a:lnTo>
                  <a:pt x="1056" y="1521"/>
                </a:lnTo>
                <a:close/>
                <a:moveTo>
                  <a:pt x="1304" y="4145"/>
                </a:moveTo>
                <a:lnTo>
                  <a:pt x="1169" y="4145"/>
                </a:lnTo>
                <a:lnTo>
                  <a:pt x="1169" y="3858"/>
                </a:lnTo>
                <a:lnTo>
                  <a:pt x="1304" y="3858"/>
                </a:lnTo>
                <a:lnTo>
                  <a:pt x="1304" y="4145"/>
                </a:lnTo>
                <a:close/>
                <a:moveTo>
                  <a:pt x="1304" y="3712"/>
                </a:moveTo>
                <a:lnTo>
                  <a:pt x="1169" y="3712"/>
                </a:lnTo>
                <a:lnTo>
                  <a:pt x="1169" y="3409"/>
                </a:lnTo>
                <a:lnTo>
                  <a:pt x="1304" y="3409"/>
                </a:lnTo>
                <a:lnTo>
                  <a:pt x="1304" y="3712"/>
                </a:lnTo>
                <a:close/>
                <a:moveTo>
                  <a:pt x="1304" y="3274"/>
                </a:moveTo>
                <a:lnTo>
                  <a:pt x="1169" y="3274"/>
                </a:lnTo>
                <a:lnTo>
                  <a:pt x="1169" y="2976"/>
                </a:lnTo>
                <a:lnTo>
                  <a:pt x="1304" y="2976"/>
                </a:lnTo>
                <a:lnTo>
                  <a:pt x="1304" y="3274"/>
                </a:lnTo>
                <a:close/>
                <a:moveTo>
                  <a:pt x="1304" y="2824"/>
                </a:moveTo>
                <a:lnTo>
                  <a:pt x="1169" y="2824"/>
                </a:lnTo>
                <a:lnTo>
                  <a:pt x="1169" y="2538"/>
                </a:lnTo>
                <a:lnTo>
                  <a:pt x="1304" y="2538"/>
                </a:lnTo>
                <a:lnTo>
                  <a:pt x="1304" y="2824"/>
                </a:lnTo>
                <a:close/>
                <a:moveTo>
                  <a:pt x="1304" y="2391"/>
                </a:moveTo>
                <a:lnTo>
                  <a:pt x="1169" y="2391"/>
                </a:lnTo>
                <a:lnTo>
                  <a:pt x="1169" y="2106"/>
                </a:lnTo>
                <a:lnTo>
                  <a:pt x="1304" y="2106"/>
                </a:lnTo>
                <a:lnTo>
                  <a:pt x="1304" y="2391"/>
                </a:lnTo>
                <a:close/>
                <a:moveTo>
                  <a:pt x="1304" y="1954"/>
                </a:moveTo>
                <a:lnTo>
                  <a:pt x="1169" y="1954"/>
                </a:lnTo>
                <a:lnTo>
                  <a:pt x="1169" y="1656"/>
                </a:lnTo>
                <a:lnTo>
                  <a:pt x="1304" y="1656"/>
                </a:lnTo>
                <a:lnTo>
                  <a:pt x="1304" y="1954"/>
                </a:lnTo>
                <a:close/>
                <a:moveTo>
                  <a:pt x="1304" y="1521"/>
                </a:moveTo>
                <a:lnTo>
                  <a:pt x="1169" y="1521"/>
                </a:lnTo>
                <a:lnTo>
                  <a:pt x="1169" y="1218"/>
                </a:lnTo>
                <a:lnTo>
                  <a:pt x="1304" y="1218"/>
                </a:lnTo>
                <a:lnTo>
                  <a:pt x="1304" y="1521"/>
                </a:lnTo>
                <a:close/>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7" name="Google Shape;607;p4"/>
          <p:cNvSpPr/>
          <p:nvPr/>
        </p:nvSpPr>
        <p:spPr>
          <a:xfrm>
            <a:off x="9740107" y="4642644"/>
            <a:ext cx="654050" cy="1316038"/>
          </a:xfrm>
          <a:custGeom>
            <a:rect b="b" l="l" r="r" t="t"/>
            <a:pathLst>
              <a:path extrusionOk="0" h="2112" w="1051">
                <a:moveTo>
                  <a:pt x="1050" y="2111"/>
                </a:moveTo>
                <a:lnTo>
                  <a:pt x="1050" y="0"/>
                </a:lnTo>
                <a:lnTo>
                  <a:pt x="0" y="0"/>
                </a:lnTo>
                <a:lnTo>
                  <a:pt x="0" y="2111"/>
                </a:lnTo>
                <a:lnTo>
                  <a:pt x="1050" y="2111"/>
                </a:lnTo>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8" name="Google Shape;608;p4"/>
          <p:cNvSpPr/>
          <p:nvPr/>
        </p:nvSpPr>
        <p:spPr>
          <a:xfrm>
            <a:off x="1985169" y="4642644"/>
            <a:ext cx="654050" cy="1316038"/>
          </a:xfrm>
          <a:custGeom>
            <a:rect b="b" l="l" r="r" t="t"/>
            <a:pathLst>
              <a:path extrusionOk="0" h="2112" w="1051">
                <a:moveTo>
                  <a:pt x="1050" y="2111"/>
                </a:moveTo>
                <a:lnTo>
                  <a:pt x="1050" y="0"/>
                </a:lnTo>
                <a:lnTo>
                  <a:pt x="0" y="0"/>
                </a:lnTo>
                <a:lnTo>
                  <a:pt x="0" y="2111"/>
                </a:lnTo>
                <a:lnTo>
                  <a:pt x="1050" y="2111"/>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09" name="Google Shape;609;p4"/>
          <p:cNvSpPr/>
          <p:nvPr/>
        </p:nvSpPr>
        <p:spPr>
          <a:xfrm>
            <a:off x="2708275" y="4348957"/>
            <a:ext cx="659607" cy="1516063"/>
          </a:xfrm>
          <a:custGeom>
            <a:rect b="b" l="l" r="r" t="t"/>
            <a:pathLst>
              <a:path extrusionOk="0" h="2436" w="1057">
                <a:moveTo>
                  <a:pt x="325" y="0"/>
                </a:moveTo>
                <a:lnTo>
                  <a:pt x="325" y="38"/>
                </a:lnTo>
                <a:lnTo>
                  <a:pt x="190" y="38"/>
                </a:lnTo>
                <a:lnTo>
                  <a:pt x="190" y="0"/>
                </a:lnTo>
                <a:lnTo>
                  <a:pt x="0" y="0"/>
                </a:lnTo>
                <a:lnTo>
                  <a:pt x="0" y="2435"/>
                </a:lnTo>
                <a:lnTo>
                  <a:pt x="1056" y="2435"/>
                </a:lnTo>
                <a:lnTo>
                  <a:pt x="1056" y="0"/>
                </a:lnTo>
                <a:lnTo>
                  <a:pt x="325" y="0"/>
                </a:lnTo>
                <a:close/>
                <a:moveTo>
                  <a:pt x="942" y="1877"/>
                </a:moveTo>
                <a:lnTo>
                  <a:pt x="125" y="1877"/>
                </a:lnTo>
                <a:lnTo>
                  <a:pt x="125" y="1790"/>
                </a:lnTo>
                <a:lnTo>
                  <a:pt x="942" y="1790"/>
                </a:lnTo>
                <a:lnTo>
                  <a:pt x="942" y="1877"/>
                </a:lnTo>
                <a:close/>
                <a:moveTo>
                  <a:pt x="942" y="1644"/>
                </a:moveTo>
                <a:lnTo>
                  <a:pt x="125" y="1644"/>
                </a:lnTo>
                <a:lnTo>
                  <a:pt x="125" y="1558"/>
                </a:lnTo>
                <a:lnTo>
                  <a:pt x="942" y="1558"/>
                </a:lnTo>
                <a:lnTo>
                  <a:pt x="942" y="1644"/>
                </a:lnTo>
                <a:close/>
                <a:moveTo>
                  <a:pt x="942" y="1406"/>
                </a:moveTo>
                <a:lnTo>
                  <a:pt x="125" y="1406"/>
                </a:lnTo>
                <a:lnTo>
                  <a:pt x="125" y="1319"/>
                </a:lnTo>
                <a:lnTo>
                  <a:pt x="942" y="1319"/>
                </a:lnTo>
                <a:lnTo>
                  <a:pt x="942" y="1406"/>
                </a:lnTo>
                <a:close/>
                <a:moveTo>
                  <a:pt x="942" y="1179"/>
                </a:moveTo>
                <a:lnTo>
                  <a:pt x="125" y="1179"/>
                </a:lnTo>
                <a:lnTo>
                  <a:pt x="125" y="1092"/>
                </a:lnTo>
                <a:lnTo>
                  <a:pt x="942" y="1092"/>
                </a:lnTo>
                <a:lnTo>
                  <a:pt x="942" y="1179"/>
                </a:lnTo>
                <a:close/>
                <a:moveTo>
                  <a:pt x="942" y="941"/>
                </a:moveTo>
                <a:lnTo>
                  <a:pt x="125" y="941"/>
                </a:lnTo>
                <a:lnTo>
                  <a:pt x="125" y="854"/>
                </a:lnTo>
                <a:lnTo>
                  <a:pt x="942" y="854"/>
                </a:lnTo>
                <a:lnTo>
                  <a:pt x="942" y="941"/>
                </a:lnTo>
                <a:close/>
                <a:moveTo>
                  <a:pt x="942" y="708"/>
                </a:moveTo>
                <a:lnTo>
                  <a:pt x="125" y="708"/>
                </a:lnTo>
                <a:lnTo>
                  <a:pt x="125" y="621"/>
                </a:lnTo>
                <a:lnTo>
                  <a:pt x="942" y="621"/>
                </a:lnTo>
                <a:lnTo>
                  <a:pt x="942" y="708"/>
                </a:lnTo>
                <a:close/>
                <a:moveTo>
                  <a:pt x="942" y="470"/>
                </a:moveTo>
                <a:lnTo>
                  <a:pt x="125" y="470"/>
                </a:lnTo>
                <a:lnTo>
                  <a:pt x="125" y="388"/>
                </a:lnTo>
                <a:lnTo>
                  <a:pt x="942" y="388"/>
                </a:lnTo>
                <a:lnTo>
                  <a:pt x="942" y="470"/>
                </a:lnTo>
                <a:close/>
                <a:moveTo>
                  <a:pt x="942" y="238"/>
                </a:moveTo>
                <a:lnTo>
                  <a:pt x="125" y="238"/>
                </a:lnTo>
                <a:lnTo>
                  <a:pt x="125" y="151"/>
                </a:lnTo>
                <a:lnTo>
                  <a:pt x="942" y="151"/>
                </a:lnTo>
                <a:lnTo>
                  <a:pt x="942" y="238"/>
                </a:lnTo>
                <a:close/>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0" name="Google Shape;610;p4"/>
          <p:cNvSpPr/>
          <p:nvPr/>
        </p:nvSpPr>
        <p:spPr>
          <a:xfrm>
            <a:off x="2826544" y="4187032"/>
            <a:ext cx="84931" cy="186531"/>
          </a:xfrm>
          <a:custGeom>
            <a:rect b="b" l="l" r="r" t="t"/>
            <a:pathLst>
              <a:path extrusionOk="0" h="299" w="136">
                <a:moveTo>
                  <a:pt x="135" y="298"/>
                </a:moveTo>
                <a:lnTo>
                  <a:pt x="135" y="265"/>
                </a:lnTo>
                <a:lnTo>
                  <a:pt x="135" y="0"/>
                </a:lnTo>
                <a:lnTo>
                  <a:pt x="0" y="0"/>
                </a:lnTo>
                <a:lnTo>
                  <a:pt x="0" y="265"/>
                </a:lnTo>
                <a:lnTo>
                  <a:pt x="0" y="298"/>
                </a:lnTo>
                <a:lnTo>
                  <a:pt x="135" y="298"/>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1" name="Google Shape;611;p4"/>
          <p:cNvSpPr/>
          <p:nvPr/>
        </p:nvSpPr>
        <p:spPr>
          <a:xfrm>
            <a:off x="8863013" y="4112419"/>
            <a:ext cx="802482" cy="1752600"/>
          </a:xfrm>
          <a:custGeom>
            <a:rect b="b" l="l" r="r" t="t"/>
            <a:pathLst>
              <a:path extrusionOk="0" h="2815" w="1289">
                <a:moveTo>
                  <a:pt x="704" y="379"/>
                </a:moveTo>
                <a:lnTo>
                  <a:pt x="704" y="151"/>
                </a:lnTo>
                <a:lnTo>
                  <a:pt x="552" y="151"/>
                </a:lnTo>
                <a:lnTo>
                  <a:pt x="552" y="379"/>
                </a:lnTo>
                <a:lnTo>
                  <a:pt x="471" y="379"/>
                </a:lnTo>
                <a:lnTo>
                  <a:pt x="471" y="0"/>
                </a:lnTo>
                <a:lnTo>
                  <a:pt x="319" y="0"/>
                </a:lnTo>
                <a:lnTo>
                  <a:pt x="319" y="379"/>
                </a:lnTo>
                <a:lnTo>
                  <a:pt x="0" y="379"/>
                </a:lnTo>
                <a:lnTo>
                  <a:pt x="0" y="2814"/>
                </a:lnTo>
                <a:lnTo>
                  <a:pt x="1288" y="2814"/>
                </a:lnTo>
                <a:lnTo>
                  <a:pt x="1288" y="379"/>
                </a:lnTo>
                <a:lnTo>
                  <a:pt x="704" y="379"/>
                </a:lnTo>
                <a:close/>
                <a:moveTo>
                  <a:pt x="704" y="2608"/>
                </a:moveTo>
                <a:lnTo>
                  <a:pt x="584" y="2608"/>
                </a:lnTo>
                <a:lnTo>
                  <a:pt x="584" y="2456"/>
                </a:lnTo>
                <a:lnTo>
                  <a:pt x="704" y="2456"/>
                </a:lnTo>
                <a:lnTo>
                  <a:pt x="704" y="2608"/>
                </a:lnTo>
                <a:close/>
                <a:moveTo>
                  <a:pt x="704" y="2408"/>
                </a:moveTo>
                <a:lnTo>
                  <a:pt x="584" y="2408"/>
                </a:lnTo>
                <a:lnTo>
                  <a:pt x="584" y="2256"/>
                </a:lnTo>
                <a:lnTo>
                  <a:pt x="704" y="2256"/>
                </a:lnTo>
                <a:lnTo>
                  <a:pt x="704" y="2408"/>
                </a:lnTo>
                <a:close/>
                <a:moveTo>
                  <a:pt x="704" y="2191"/>
                </a:moveTo>
                <a:lnTo>
                  <a:pt x="584" y="2191"/>
                </a:lnTo>
                <a:lnTo>
                  <a:pt x="584" y="2056"/>
                </a:lnTo>
                <a:lnTo>
                  <a:pt x="704" y="2056"/>
                </a:lnTo>
                <a:lnTo>
                  <a:pt x="704" y="2191"/>
                </a:lnTo>
                <a:close/>
                <a:moveTo>
                  <a:pt x="704" y="1991"/>
                </a:moveTo>
                <a:lnTo>
                  <a:pt x="584" y="1991"/>
                </a:lnTo>
                <a:lnTo>
                  <a:pt x="584" y="1845"/>
                </a:lnTo>
                <a:lnTo>
                  <a:pt x="704" y="1845"/>
                </a:lnTo>
                <a:lnTo>
                  <a:pt x="704" y="1991"/>
                </a:lnTo>
                <a:close/>
                <a:moveTo>
                  <a:pt x="704" y="1785"/>
                </a:moveTo>
                <a:lnTo>
                  <a:pt x="584" y="1785"/>
                </a:lnTo>
                <a:lnTo>
                  <a:pt x="584" y="1644"/>
                </a:lnTo>
                <a:lnTo>
                  <a:pt x="704" y="1644"/>
                </a:lnTo>
                <a:lnTo>
                  <a:pt x="704" y="1785"/>
                </a:lnTo>
                <a:close/>
                <a:moveTo>
                  <a:pt x="704" y="1585"/>
                </a:moveTo>
                <a:lnTo>
                  <a:pt x="584" y="1585"/>
                </a:lnTo>
                <a:lnTo>
                  <a:pt x="584" y="1439"/>
                </a:lnTo>
                <a:lnTo>
                  <a:pt x="704" y="1439"/>
                </a:lnTo>
                <a:lnTo>
                  <a:pt x="704" y="1585"/>
                </a:lnTo>
                <a:close/>
                <a:moveTo>
                  <a:pt x="704" y="1374"/>
                </a:moveTo>
                <a:lnTo>
                  <a:pt x="584" y="1374"/>
                </a:lnTo>
                <a:lnTo>
                  <a:pt x="584" y="1233"/>
                </a:lnTo>
                <a:lnTo>
                  <a:pt x="704" y="1233"/>
                </a:lnTo>
                <a:lnTo>
                  <a:pt x="704" y="1374"/>
                </a:lnTo>
                <a:close/>
                <a:moveTo>
                  <a:pt x="704" y="1173"/>
                </a:moveTo>
                <a:lnTo>
                  <a:pt x="584" y="1173"/>
                </a:lnTo>
                <a:lnTo>
                  <a:pt x="584" y="1022"/>
                </a:lnTo>
                <a:lnTo>
                  <a:pt x="704" y="1022"/>
                </a:lnTo>
                <a:lnTo>
                  <a:pt x="704" y="1173"/>
                </a:lnTo>
                <a:close/>
                <a:moveTo>
                  <a:pt x="704" y="973"/>
                </a:moveTo>
                <a:lnTo>
                  <a:pt x="584" y="973"/>
                </a:lnTo>
                <a:lnTo>
                  <a:pt x="584" y="822"/>
                </a:lnTo>
                <a:lnTo>
                  <a:pt x="704" y="822"/>
                </a:lnTo>
                <a:lnTo>
                  <a:pt x="704" y="973"/>
                </a:lnTo>
                <a:close/>
                <a:moveTo>
                  <a:pt x="704" y="767"/>
                </a:moveTo>
                <a:lnTo>
                  <a:pt x="584" y="767"/>
                </a:lnTo>
                <a:lnTo>
                  <a:pt x="584" y="617"/>
                </a:lnTo>
                <a:lnTo>
                  <a:pt x="704" y="617"/>
                </a:lnTo>
                <a:lnTo>
                  <a:pt x="704" y="767"/>
                </a:lnTo>
                <a:close/>
                <a:moveTo>
                  <a:pt x="942" y="2608"/>
                </a:moveTo>
                <a:lnTo>
                  <a:pt x="817" y="2608"/>
                </a:lnTo>
                <a:lnTo>
                  <a:pt x="817" y="2456"/>
                </a:lnTo>
                <a:lnTo>
                  <a:pt x="942" y="2456"/>
                </a:lnTo>
                <a:lnTo>
                  <a:pt x="942" y="2608"/>
                </a:lnTo>
                <a:close/>
                <a:moveTo>
                  <a:pt x="942" y="2408"/>
                </a:moveTo>
                <a:lnTo>
                  <a:pt x="817" y="2408"/>
                </a:lnTo>
                <a:lnTo>
                  <a:pt x="817" y="2256"/>
                </a:lnTo>
                <a:lnTo>
                  <a:pt x="942" y="2256"/>
                </a:lnTo>
                <a:lnTo>
                  <a:pt x="942" y="2408"/>
                </a:lnTo>
                <a:close/>
                <a:moveTo>
                  <a:pt x="942" y="2191"/>
                </a:moveTo>
                <a:lnTo>
                  <a:pt x="817" y="2191"/>
                </a:lnTo>
                <a:lnTo>
                  <a:pt x="817" y="2056"/>
                </a:lnTo>
                <a:lnTo>
                  <a:pt x="942" y="2056"/>
                </a:lnTo>
                <a:lnTo>
                  <a:pt x="942" y="2191"/>
                </a:lnTo>
                <a:close/>
                <a:moveTo>
                  <a:pt x="942" y="1991"/>
                </a:moveTo>
                <a:lnTo>
                  <a:pt x="817" y="1991"/>
                </a:lnTo>
                <a:lnTo>
                  <a:pt x="817" y="1845"/>
                </a:lnTo>
                <a:lnTo>
                  <a:pt x="942" y="1845"/>
                </a:lnTo>
                <a:lnTo>
                  <a:pt x="942" y="1991"/>
                </a:lnTo>
                <a:close/>
                <a:moveTo>
                  <a:pt x="942" y="1785"/>
                </a:moveTo>
                <a:lnTo>
                  <a:pt x="817" y="1785"/>
                </a:lnTo>
                <a:lnTo>
                  <a:pt x="817" y="1644"/>
                </a:lnTo>
                <a:lnTo>
                  <a:pt x="942" y="1644"/>
                </a:lnTo>
                <a:lnTo>
                  <a:pt x="942" y="1785"/>
                </a:lnTo>
                <a:close/>
                <a:moveTo>
                  <a:pt x="942" y="1585"/>
                </a:moveTo>
                <a:lnTo>
                  <a:pt x="817" y="1585"/>
                </a:lnTo>
                <a:lnTo>
                  <a:pt x="817" y="1439"/>
                </a:lnTo>
                <a:lnTo>
                  <a:pt x="942" y="1439"/>
                </a:lnTo>
                <a:lnTo>
                  <a:pt x="942" y="1585"/>
                </a:lnTo>
                <a:close/>
                <a:moveTo>
                  <a:pt x="942" y="1374"/>
                </a:moveTo>
                <a:lnTo>
                  <a:pt x="817" y="1374"/>
                </a:lnTo>
                <a:lnTo>
                  <a:pt x="817" y="1233"/>
                </a:lnTo>
                <a:lnTo>
                  <a:pt x="942" y="1233"/>
                </a:lnTo>
                <a:lnTo>
                  <a:pt x="942" y="1374"/>
                </a:lnTo>
                <a:close/>
                <a:moveTo>
                  <a:pt x="942" y="1173"/>
                </a:moveTo>
                <a:lnTo>
                  <a:pt x="817" y="1173"/>
                </a:lnTo>
                <a:lnTo>
                  <a:pt x="817" y="1022"/>
                </a:lnTo>
                <a:lnTo>
                  <a:pt x="942" y="1022"/>
                </a:lnTo>
                <a:lnTo>
                  <a:pt x="942" y="1173"/>
                </a:lnTo>
                <a:close/>
                <a:moveTo>
                  <a:pt x="942" y="973"/>
                </a:moveTo>
                <a:lnTo>
                  <a:pt x="817" y="973"/>
                </a:lnTo>
                <a:lnTo>
                  <a:pt x="817" y="822"/>
                </a:lnTo>
                <a:lnTo>
                  <a:pt x="942" y="822"/>
                </a:lnTo>
                <a:lnTo>
                  <a:pt x="942" y="973"/>
                </a:lnTo>
                <a:close/>
                <a:moveTo>
                  <a:pt x="942" y="767"/>
                </a:moveTo>
                <a:lnTo>
                  <a:pt x="817" y="767"/>
                </a:lnTo>
                <a:lnTo>
                  <a:pt x="817" y="617"/>
                </a:lnTo>
                <a:lnTo>
                  <a:pt x="942" y="617"/>
                </a:lnTo>
                <a:lnTo>
                  <a:pt x="942" y="767"/>
                </a:lnTo>
                <a:close/>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2" name="Google Shape;612;p4"/>
          <p:cNvSpPr/>
          <p:nvPr/>
        </p:nvSpPr>
        <p:spPr>
          <a:xfrm>
            <a:off x="6144419" y="5865019"/>
            <a:ext cx="4249738" cy="98425"/>
          </a:xfrm>
          <a:custGeom>
            <a:rect b="b" l="l" r="r" t="t"/>
            <a:pathLst>
              <a:path extrusionOk="0" h="261" w="19590">
                <a:moveTo>
                  <a:pt x="19589" y="260"/>
                </a:moveTo>
                <a:lnTo>
                  <a:pt x="0" y="260"/>
                </a:lnTo>
                <a:lnTo>
                  <a:pt x="0" y="0"/>
                </a:lnTo>
                <a:lnTo>
                  <a:pt x="19589" y="0"/>
                </a:lnTo>
                <a:lnTo>
                  <a:pt x="19589" y="260"/>
                </a:lnTo>
              </a:path>
            </a:pathLst>
          </a:custGeom>
          <a:solidFill>
            <a:srgbClr val="000000"/>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3" name="Google Shape;613;p4"/>
          <p:cNvSpPr/>
          <p:nvPr/>
        </p:nvSpPr>
        <p:spPr>
          <a:xfrm>
            <a:off x="6380957" y="3643313"/>
            <a:ext cx="92869" cy="340519"/>
          </a:xfrm>
          <a:custGeom>
            <a:rect b="b" l="l" r="r" t="t"/>
            <a:pathLst>
              <a:path extrusionOk="0" h="548" w="151">
                <a:moveTo>
                  <a:pt x="150" y="0"/>
                </a:moveTo>
                <a:lnTo>
                  <a:pt x="0" y="0"/>
                </a:lnTo>
                <a:lnTo>
                  <a:pt x="0" y="547"/>
                </a:lnTo>
                <a:lnTo>
                  <a:pt x="150" y="547"/>
                </a:lnTo>
                <a:lnTo>
                  <a:pt x="15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4" name="Google Shape;614;p4"/>
          <p:cNvSpPr/>
          <p:nvPr/>
        </p:nvSpPr>
        <p:spPr>
          <a:xfrm>
            <a:off x="6548438" y="3643313"/>
            <a:ext cx="84932" cy="340519"/>
          </a:xfrm>
          <a:custGeom>
            <a:rect b="b" l="l" r="r" t="t"/>
            <a:pathLst>
              <a:path extrusionOk="0" h="548" w="136">
                <a:moveTo>
                  <a:pt x="135" y="0"/>
                </a:moveTo>
                <a:lnTo>
                  <a:pt x="0" y="0"/>
                </a:lnTo>
                <a:lnTo>
                  <a:pt x="0" y="547"/>
                </a:lnTo>
                <a:lnTo>
                  <a:pt x="135" y="547"/>
                </a:lnTo>
                <a:lnTo>
                  <a:pt x="13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5" name="Google Shape;615;p4"/>
          <p:cNvSpPr/>
          <p:nvPr/>
        </p:nvSpPr>
        <p:spPr>
          <a:xfrm>
            <a:off x="6702425" y="3643313"/>
            <a:ext cx="96044" cy="340519"/>
          </a:xfrm>
          <a:custGeom>
            <a:rect b="b" l="l" r="r" t="t"/>
            <a:pathLst>
              <a:path extrusionOk="0" h="548" w="153">
                <a:moveTo>
                  <a:pt x="152" y="0"/>
                </a:moveTo>
                <a:lnTo>
                  <a:pt x="0" y="0"/>
                </a:lnTo>
                <a:lnTo>
                  <a:pt x="0" y="547"/>
                </a:lnTo>
                <a:lnTo>
                  <a:pt x="152" y="547"/>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6" name="Google Shape;616;p4"/>
          <p:cNvSpPr/>
          <p:nvPr/>
        </p:nvSpPr>
        <p:spPr>
          <a:xfrm>
            <a:off x="6872288" y="3643313"/>
            <a:ext cx="96838" cy="340519"/>
          </a:xfrm>
          <a:custGeom>
            <a:rect b="b" l="l" r="r" t="t"/>
            <a:pathLst>
              <a:path extrusionOk="0" h="548" w="153">
                <a:moveTo>
                  <a:pt x="152" y="0"/>
                </a:moveTo>
                <a:lnTo>
                  <a:pt x="0" y="0"/>
                </a:lnTo>
                <a:lnTo>
                  <a:pt x="0" y="547"/>
                </a:lnTo>
                <a:lnTo>
                  <a:pt x="152" y="547"/>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7" name="Google Shape;617;p4"/>
          <p:cNvSpPr/>
          <p:nvPr/>
        </p:nvSpPr>
        <p:spPr>
          <a:xfrm>
            <a:off x="6215857" y="4063207"/>
            <a:ext cx="92869" cy="340519"/>
          </a:xfrm>
          <a:custGeom>
            <a:rect b="b" l="l" r="r" t="t"/>
            <a:pathLst>
              <a:path extrusionOk="0" h="547" w="152">
                <a:moveTo>
                  <a:pt x="151" y="0"/>
                </a:moveTo>
                <a:lnTo>
                  <a:pt x="0" y="0"/>
                </a:lnTo>
                <a:lnTo>
                  <a:pt x="0" y="546"/>
                </a:lnTo>
                <a:lnTo>
                  <a:pt x="151" y="546"/>
                </a:lnTo>
                <a:lnTo>
                  <a:pt x="15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8" name="Google Shape;618;p4"/>
          <p:cNvSpPr/>
          <p:nvPr/>
        </p:nvSpPr>
        <p:spPr>
          <a:xfrm>
            <a:off x="6380957" y="4063207"/>
            <a:ext cx="92869" cy="340519"/>
          </a:xfrm>
          <a:custGeom>
            <a:rect b="b" l="l" r="r" t="t"/>
            <a:pathLst>
              <a:path extrusionOk="0" h="547" w="151">
                <a:moveTo>
                  <a:pt x="150" y="0"/>
                </a:moveTo>
                <a:lnTo>
                  <a:pt x="0" y="0"/>
                </a:lnTo>
                <a:lnTo>
                  <a:pt x="0" y="546"/>
                </a:lnTo>
                <a:lnTo>
                  <a:pt x="150" y="546"/>
                </a:lnTo>
                <a:lnTo>
                  <a:pt x="15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19" name="Google Shape;619;p4"/>
          <p:cNvSpPr/>
          <p:nvPr/>
        </p:nvSpPr>
        <p:spPr>
          <a:xfrm>
            <a:off x="6702425" y="4063207"/>
            <a:ext cx="96044" cy="340519"/>
          </a:xfrm>
          <a:custGeom>
            <a:rect b="b" l="l" r="r" t="t"/>
            <a:pathLst>
              <a:path extrusionOk="0" h="547" w="153">
                <a:moveTo>
                  <a:pt x="152" y="0"/>
                </a:moveTo>
                <a:lnTo>
                  <a:pt x="0" y="0"/>
                </a:lnTo>
                <a:lnTo>
                  <a:pt x="0" y="546"/>
                </a:lnTo>
                <a:lnTo>
                  <a:pt x="152" y="546"/>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0" name="Google Shape;620;p4"/>
          <p:cNvSpPr/>
          <p:nvPr/>
        </p:nvSpPr>
        <p:spPr>
          <a:xfrm>
            <a:off x="6215857" y="4480719"/>
            <a:ext cx="92869" cy="340519"/>
          </a:xfrm>
          <a:custGeom>
            <a:rect b="b" l="l" r="r" t="t"/>
            <a:pathLst>
              <a:path extrusionOk="0" h="546" w="152">
                <a:moveTo>
                  <a:pt x="151" y="0"/>
                </a:moveTo>
                <a:lnTo>
                  <a:pt x="0" y="0"/>
                </a:lnTo>
                <a:lnTo>
                  <a:pt x="0" y="545"/>
                </a:lnTo>
                <a:lnTo>
                  <a:pt x="151" y="545"/>
                </a:lnTo>
                <a:lnTo>
                  <a:pt x="15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1" name="Google Shape;621;p4"/>
          <p:cNvSpPr/>
          <p:nvPr/>
        </p:nvSpPr>
        <p:spPr>
          <a:xfrm>
            <a:off x="6380957" y="4480719"/>
            <a:ext cx="92869" cy="340519"/>
          </a:xfrm>
          <a:custGeom>
            <a:rect b="b" l="l" r="r" t="t"/>
            <a:pathLst>
              <a:path extrusionOk="0" h="546" w="151">
                <a:moveTo>
                  <a:pt x="150" y="0"/>
                </a:moveTo>
                <a:lnTo>
                  <a:pt x="0" y="0"/>
                </a:lnTo>
                <a:lnTo>
                  <a:pt x="0" y="545"/>
                </a:lnTo>
                <a:lnTo>
                  <a:pt x="150" y="545"/>
                </a:lnTo>
                <a:lnTo>
                  <a:pt x="15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2" name="Google Shape;622;p4"/>
          <p:cNvSpPr/>
          <p:nvPr/>
        </p:nvSpPr>
        <p:spPr>
          <a:xfrm>
            <a:off x="6548438" y="4480719"/>
            <a:ext cx="84932" cy="340519"/>
          </a:xfrm>
          <a:custGeom>
            <a:rect b="b" l="l" r="r" t="t"/>
            <a:pathLst>
              <a:path extrusionOk="0" h="546" w="136">
                <a:moveTo>
                  <a:pt x="135" y="0"/>
                </a:moveTo>
                <a:lnTo>
                  <a:pt x="0" y="0"/>
                </a:lnTo>
                <a:lnTo>
                  <a:pt x="0" y="545"/>
                </a:lnTo>
                <a:lnTo>
                  <a:pt x="135" y="545"/>
                </a:lnTo>
                <a:lnTo>
                  <a:pt x="13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3" name="Google Shape;623;p4"/>
          <p:cNvSpPr/>
          <p:nvPr/>
        </p:nvSpPr>
        <p:spPr>
          <a:xfrm>
            <a:off x="6702425" y="4480719"/>
            <a:ext cx="96044" cy="340519"/>
          </a:xfrm>
          <a:custGeom>
            <a:rect b="b" l="l" r="r" t="t"/>
            <a:pathLst>
              <a:path extrusionOk="0" h="546" w="153">
                <a:moveTo>
                  <a:pt x="152" y="0"/>
                </a:moveTo>
                <a:lnTo>
                  <a:pt x="0" y="0"/>
                </a:lnTo>
                <a:lnTo>
                  <a:pt x="0" y="545"/>
                </a:lnTo>
                <a:lnTo>
                  <a:pt x="152" y="545"/>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4" name="Google Shape;624;p4"/>
          <p:cNvSpPr/>
          <p:nvPr/>
        </p:nvSpPr>
        <p:spPr>
          <a:xfrm>
            <a:off x="6872288" y="4480719"/>
            <a:ext cx="96838" cy="340519"/>
          </a:xfrm>
          <a:custGeom>
            <a:rect b="b" l="l" r="r" t="t"/>
            <a:pathLst>
              <a:path extrusionOk="0" h="546" w="153">
                <a:moveTo>
                  <a:pt x="152" y="0"/>
                </a:moveTo>
                <a:lnTo>
                  <a:pt x="0" y="0"/>
                </a:lnTo>
                <a:lnTo>
                  <a:pt x="0" y="545"/>
                </a:lnTo>
                <a:lnTo>
                  <a:pt x="152" y="545"/>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5" name="Google Shape;625;p4"/>
          <p:cNvSpPr/>
          <p:nvPr/>
        </p:nvSpPr>
        <p:spPr>
          <a:xfrm>
            <a:off x="6215857" y="4895850"/>
            <a:ext cx="92869" cy="354013"/>
          </a:xfrm>
          <a:custGeom>
            <a:rect b="b" l="l" r="r" t="t"/>
            <a:pathLst>
              <a:path extrusionOk="0" h="569" w="152">
                <a:moveTo>
                  <a:pt x="151" y="0"/>
                </a:moveTo>
                <a:lnTo>
                  <a:pt x="0" y="0"/>
                </a:lnTo>
                <a:lnTo>
                  <a:pt x="0" y="568"/>
                </a:lnTo>
                <a:lnTo>
                  <a:pt x="151" y="568"/>
                </a:lnTo>
                <a:lnTo>
                  <a:pt x="15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6" name="Google Shape;626;p4"/>
          <p:cNvSpPr/>
          <p:nvPr/>
        </p:nvSpPr>
        <p:spPr>
          <a:xfrm>
            <a:off x="6548438" y="4895850"/>
            <a:ext cx="84932" cy="354013"/>
          </a:xfrm>
          <a:custGeom>
            <a:rect b="b" l="l" r="r" t="t"/>
            <a:pathLst>
              <a:path extrusionOk="0" h="569" w="136">
                <a:moveTo>
                  <a:pt x="135" y="0"/>
                </a:moveTo>
                <a:lnTo>
                  <a:pt x="0" y="0"/>
                </a:lnTo>
                <a:lnTo>
                  <a:pt x="0" y="568"/>
                </a:lnTo>
                <a:lnTo>
                  <a:pt x="135" y="568"/>
                </a:lnTo>
                <a:lnTo>
                  <a:pt x="13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7" name="Google Shape;627;p4"/>
          <p:cNvSpPr/>
          <p:nvPr/>
        </p:nvSpPr>
        <p:spPr>
          <a:xfrm>
            <a:off x="6702425" y="4895850"/>
            <a:ext cx="96044" cy="354013"/>
          </a:xfrm>
          <a:custGeom>
            <a:rect b="b" l="l" r="r" t="t"/>
            <a:pathLst>
              <a:path extrusionOk="0" h="569" w="153">
                <a:moveTo>
                  <a:pt x="152" y="0"/>
                </a:moveTo>
                <a:lnTo>
                  <a:pt x="0" y="0"/>
                </a:lnTo>
                <a:lnTo>
                  <a:pt x="0" y="568"/>
                </a:lnTo>
                <a:lnTo>
                  <a:pt x="152" y="56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8" name="Google Shape;628;p4"/>
          <p:cNvSpPr/>
          <p:nvPr/>
        </p:nvSpPr>
        <p:spPr>
          <a:xfrm>
            <a:off x="6872288" y="4895850"/>
            <a:ext cx="96838" cy="354013"/>
          </a:xfrm>
          <a:custGeom>
            <a:rect b="b" l="l" r="r" t="t"/>
            <a:pathLst>
              <a:path extrusionOk="0" h="569" w="153">
                <a:moveTo>
                  <a:pt x="152" y="0"/>
                </a:moveTo>
                <a:lnTo>
                  <a:pt x="0" y="0"/>
                </a:lnTo>
                <a:lnTo>
                  <a:pt x="0" y="568"/>
                </a:lnTo>
                <a:lnTo>
                  <a:pt x="152" y="56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29" name="Google Shape;629;p4"/>
          <p:cNvSpPr/>
          <p:nvPr/>
        </p:nvSpPr>
        <p:spPr>
          <a:xfrm>
            <a:off x="6215857" y="5318919"/>
            <a:ext cx="92869" cy="348456"/>
          </a:xfrm>
          <a:custGeom>
            <a:rect b="b" l="l" r="r" t="t"/>
            <a:pathLst>
              <a:path extrusionOk="0" h="558" w="152">
                <a:moveTo>
                  <a:pt x="151" y="0"/>
                </a:moveTo>
                <a:lnTo>
                  <a:pt x="0" y="0"/>
                </a:lnTo>
                <a:lnTo>
                  <a:pt x="0" y="557"/>
                </a:lnTo>
                <a:lnTo>
                  <a:pt x="151" y="557"/>
                </a:lnTo>
                <a:lnTo>
                  <a:pt x="15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0" name="Google Shape;630;p4"/>
          <p:cNvSpPr/>
          <p:nvPr/>
        </p:nvSpPr>
        <p:spPr>
          <a:xfrm>
            <a:off x="6380957" y="5318919"/>
            <a:ext cx="92869" cy="348456"/>
          </a:xfrm>
          <a:custGeom>
            <a:rect b="b" l="l" r="r" t="t"/>
            <a:pathLst>
              <a:path extrusionOk="0" h="558" w="151">
                <a:moveTo>
                  <a:pt x="150" y="0"/>
                </a:moveTo>
                <a:lnTo>
                  <a:pt x="0" y="0"/>
                </a:lnTo>
                <a:lnTo>
                  <a:pt x="0" y="557"/>
                </a:lnTo>
                <a:lnTo>
                  <a:pt x="150" y="557"/>
                </a:lnTo>
                <a:lnTo>
                  <a:pt x="15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1" name="Google Shape;631;p4"/>
          <p:cNvSpPr/>
          <p:nvPr/>
        </p:nvSpPr>
        <p:spPr>
          <a:xfrm>
            <a:off x="6548438" y="5318919"/>
            <a:ext cx="84932" cy="348456"/>
          </a:xfrm>
          <a:custGeom>
            <a:rect b="b" l="l" r="r" t="t"/>
            <a:pathLst>
              <a:path extrusionOk="0" h="558" w="136">
                <a:moveTo>
                  <a:pt x="135" y="0"/>
                </a:moveTo>
                <a:lnTo>
                  <a:pt x="0" y="0"/>
                </a:lnTo>
                <a:lnTo>
                  <a:pt x="0" y="557"/>
                </a:lnTo>
                <a:lnTo>
                  <a:pt x="135" y="557"/>
                </a:lnTo>
                <a:lnTo>
                  <a:pt x="13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2" name="Google Shape;632;p4"/>
          <p:cNvSpPr/>
          <p:nvPr/>
        </p:nvSpPr>
        <p:spPr>
          <a:xfrm>
            <a:off x="6872288" y="5318919"/>
            <a:ext cx="96838" cy="348456"/>
          </a:xfrm>
          <a:custGeom>
            <a:rect b="b" l="l" r="r" t="t"/>
            <a:pathLst>
              <a:path extrusionOk="0" h="558" w="153">
                <a:moveTo>
                  <a:pt x="152" y="0"/>
                </a:moveTo>
                <a:lnTo>
                  <a:pt x="0" y="0"/>
                </a:lnTo>
                <a:lnTo>
                  <a:pt x="0" y="557"/>
                </a:lnTo>
                <a:lnTo>
                  <a:pt x="152" y="557"/>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3" name="Google Shape;633;p4"/>
          <p:cNvSpPr/>
          <p:nvPr/>
        </p:nvSpPr>
        <p:spPr>
          <a:xfrm>
            <a:off x="3516313" y="4112419"/>
            <a:ext cx="96044" cy="127000"/>
          </a:xfrm>
          <a:custGeom>
            <a:rect b="b" l="l" r="r" t="t"/>
            <a:pathLst>
              <a:path extrusionOk="0" h="201" w="153">
                <a:moveTo>
                  <a:pt x="152" y="0"/>
                </a:moveTo>
                <a:lnTo>
                  <a:pt x="0" y="0"/>
                </a:lnTo>
                <a:lnTo>
                  <a:pt x="0" y="200"/>
                </a:lnTo>
                <a:lnTo>
                  <a:pt x="152" y="200"/>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4" name="Google Shape;634;p4"/>
          <p:cNvSpPr/>
          <p:nvPr/>
        </p:nvSpPr>
        <p:spPr>
          <a:xfrm>
            <a:off x="3785394" y="4112419"/>
            <a:ext cx="80169" cy="127000"/>
          </a:xfrm>
          <a:custGeom>
            <a:rect b="b" l="l" r="r" t="t"/>
            <a:pathLst>
              <a:path extrusionOk="0" h="201" w="126">
                <a:moveTo>
                  <a:pt x="125" y="0"/>
                </a:moveTo>
                <a:lnTo>
                  <a:pt x="0" y="0"/>
                </a:lnTo>
                <a:lnTo>
                  <a:pt x="0" y="200"/>
                </a:lnTo>
                <a:lnTo>
                  <a:pt x="125" y="200"/>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5" name="Google Shape;635;p4"/>
          <p:cNvSpPr/>
          <p:nvPr/>
        </p:nvSpPr>
        <p:spPr>
          <a:xfrm>
            <a:off x="3920332" y="4112419"/>
            <a:ext cx="71438" cy="127000"/>
          </a:xfrm>
          <a:custGeom>
            <a:rect b="b" l="l" r="r" t="t"/>
            <a:pathLst>
              <a:path extrusionOk="0" h="201" w="114">
                <a:moveTo>
                  <a:pt x="113" y="0"/>
                </a:moveTo>
                <a:lnTo>
                  <a:pt x="0" y="0"/>
                </a:lnTo>
                <a:lnTo>
                  <a:pt x="0" y="200"/>
                </a:lnTo>
                <a:lnTo>
                  <a:pt x="113" y="200"/>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6" name="Google Shape;636;p4"/>
          <p:cNvSpPr/>
          <p:nvPr/>
        </p:nvSpPr>
        <p:spPr>
          <a:xfrm>
            <a:off x="4065588" y="4112419"/>
            <a:ext cx="55563" cy="127000"/>
          </a:xfrm>
          <a:custGeom>
            <a:rect b="b" l="l" r="r" t="t"/>
            <a:pathLst>
              <a:path extrusionOk="0" h="201" w="87">
                <a:moveTo>
                  <a:pt x="86" y="0"/>
                </a:moveTo>
                <a:lnTo>
                  <a:pt x="0" y="0"/>
                </a:lnTo>
                <a:lnTo>
                  <a:pt x="0" y="200"/>
                </a:lnTo>
                <a:lnTo>
                  <a:pt x="86" y="200"/>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7" name="Google Shape;637;p4"/>
          <p:cNvSpPr/>
          <p:nvPr/>
        </p:nvSpPr>
        <p:spPr>
          <a:xfrm>
            <a:off x="3516313" y="4277519"/>
            <a:ext cx="96044" cy="148431"/>
          </a:xfrm>
          <a:custGeom>
            <a:rect b="b" l="l" r="r" t="t"/>
            <a:pathLst>
              <a:path extrusionOk="0" h="239" w="153">
                <a:moveTo>
                  <a:pt x="152" y="0"/>
                </a:moveTo>
                <a:lnTo>
                  <a:pt x="0" y="0"/>
                </a:lnTo>
                <a:lnTo>
                  <a:pt x="0" y="238"/>
                </a:lnTo>
                <a:lnTo>
                  <a:pt x="152" y="23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8" name="Google Shape;638;p4"/>
          <p:cNvSpPr/>
          <p:nvPr/>
        </p:nvSpPr>
        <p:spPr>
          <a:xfrm>
            <a:off x="3661569" y="4277519"/>
            <a:ext cx="74613" cy="148431"/>
          </a:xfrm>
          <a:custGeom>
            <a:rect b="b" l="l" r="r" t="t"/>
            <a:pathLst>
              <a:path extrusionOk="0" h="239" w="120">
                <a:moveTo>
                  <a:pt x="119" y="0"/>
                </a:moveTo>
                <a:lnTo>
                  <a:pt x="0" y="0"/>
                </a:lnTo>
                <a:lnTo>
                  <a:pt x="0" y="238"/>
                </a:lnTo>
                <a:lnTo>
                  <a:pt x="119" y="238"/>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39" name="Google Shape;639;p4"/>
          <p:cNvSpPr/>
          <p:nvPr/>
        </p:nvSpPr>
        <p:spPr>
          <a:xfrm>
            <a:off x="3785394" y="4277519"/>
            <a:ext cx="80169" cy="148431"/>
          </a:xfrm>
          <a:custGeom>
            <a:rect b="b" l="l" r="r" t="t"/>
            <a:pathLst>
              <a:path extrusionOk="0" h="239" w="126">
                <a:moveTo>
                  <a:pt x="125" y="0"/>
                </a:moveTo>
                <a:lnTo>
                  <a:pt x="0" y="0"/>
                </a:lnTo>
                <a:lnTo>
                  <a:pt x="0" y="238"/>
                </a:lnTo>
                <a:lnTo>
                  <a:pt x="125" y="238"/>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0" name="Google Shape;640;p4"/>
          <p:cNvSpPr/>
          <p:nvPr/>
        </p:nvSpPr>
        <p:spPr>
          <a:xfrm>
            <a:off x="4065588" y="4277519"/>
            <a:ext cx="55563" cy="148431"/>
          </a:xfrm>
          <a:custGeom>
            <a:rect b="b" l="l" r="r" t="t"/>
            <a:pathLst>
              <a:path extrusionOk="0" h="239" w="87">
                <a:moveTo>
                  <a:pt x="86" y="0"/>
                </a:moveTo>
                <a:lnTo>
                  <a:pt x="0" y="0"/>
                </a:lnTo>
                <a:lnTo>
                  <a:pt x="0" y="238"/>
                </a:lnTo>
                <a:lnTo>
                  <a:pt x="86" y="238"/>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1" name="Google Shape;641;p4"/>
          <p:cNvSpPr/>
          <p:nvPr/>
        </p:nvSpPr>
        <p:spPr>
          <a:xfrm>
            <a:off x="3516313" y="4442619"/>
            <a:ext cx="96044" cy="148431"/>
          </a:xfrm>
          <a:custGeom>
            <a:rect b="b" l="l" r="r" t="t"/>
            <a:pathLst>
              <a:path extrusionOk="0" h="238" w="153">
                <a:moveTo>
                  <a:pt x="152" y="0"/>
                </a:moveTo>
                <a:lnTo>
                  <a:pt x="0" y="0"/>
                </a:lnTo>
                <a:lnTo>
                  <a:pt x="0" y="237"/>
                </a:lnTo>
                <a:lnTo>
                  <a:pt x="152" y="237"/>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2" name="Google Shape;642;p4"/>
          <p:cNvSpPr/>
          <p:nvPr/>
        </p:nvSpPr>
        <p:spPr>
          <a:xfrm>
            <a:off x="3785394" y="4442619"/>
            <a:ext cx="80169" cy="148431"/>
          </a:xfrm>
          <a:custGeom>
            <a:rect b="b" l="l" r="r" t="t"/>
            <a:pathLst>
              <a:path extrusionOk="0" h="238" w="126">
                <a:moveTo>
                  <a:pt x="125" y="0"/>
                </a:moveTo>
                <a:lnTo>
                  <a:pt x="0" y="0"/>
                </a:lnTo>
                <a:lnTo>
                  <a:pt x="0" y="237"/>
                </a:lnTo>
                <a:lnTo>
                  <a:pt x="125" y="237"/>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3" name="Google Shape;643;p4"/>
          <p:cNvSpPr/>
          <p:nvPr/>
        </p:nvSpPr>
        <p:spPr>
          <a:xfrm>
            <a:off x="3920332" y="4442619"/>
            <a:ext cx="71438" cy="148431"/>
          </a:xfrm>
          <a:custGeom>
            <a:rect b="b" l="l" r="r" t="t"/>
            <a:pathLst>
              <a:path extrusionOk="0" h="238" w="114">
                <a:moveTo>
                  <a:pt x="113" y="0"/>
                </a:moveTo>
                <a:lnTo>
                  <a:pt x="0" y="0"/>
                </a:lnTo>
                <a:lnTo>
                  <a:pt x="0" y="237"/>
                </a:lnTo>
                <a:lnTo>
                  <a:pt x="113" y="237"/>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4" name="Google Shape;644;p4"/>
          <p:cNvSpPr/>
          <p:nvPr/>
        </p:nvSpPr>
        <p:spPr>
          <a:xfrm>
            <a:off x="4065588" y="4442619"/>
            <a:ext cx="55563" cy="148431"/>
          </a:xfrm>
          <a:custGeom>
            <a:rect b="b" l="l" r="r" t="t"/>
            <a:pathLst>
              <a:path extrusionOk="0" h="238" w="87">
                <a:moveTo>
                  <a:pt x="86" y="0"/>
                </a:moveTo>
                <a:lnTo>
                  <a:pt x="0" y="0"/>
                </a:lnTo>
                <a:lnTo>
                  <a:pt x="0" y="237"/>
                </a:lnTo>
                <a:lnTo>
                  <a:pt x="86" y="237"/>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5" name="Google Shape;645;p4"/>
          <p:cNvSpPr/>
          <p:nvPr/>
        </p:nvSpPr>
        <p:spPr>
          <a:xfrm>
            <a:off x="3516313" y="4626769"/>
            <a:ext cx="96044" cy="142875"/>
          </a:xfrm>
          <a:custGeom>
            <a:rect b="b" l="l" r="r" t="t"/>
            <a:pathLst>
              <a:path extrusionOk="0" h="228" w="153">
                <a:moveTo>
                  <a:pt x="152" y="0"/>
                </a:moveTo>
                <a:lnTo>
                  <a:pt x="0" y="0"/>
                </a:lnTo>
                <a:lnTo>
                  <a:pt x="0" y="227"/>
                </a:lnTo>
                <a:lnTo>
                  <a:pt x="152" y="227"/>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6" name="Google Shape;646;p4"/>
          <p:cNvSpPr/>
          <p:nvPr/>
        </p:nvSpPr>
        <p:spPr>
          <a:xfrm>
            <a:off x="3661569" y="4626769"/>
            <a:ext cx="74613" cy="142875"/>
          </a:xfrm>
          <a:custGeom>
            <a:rect b="b" l="l" r="r" t="t"/>
            <a:pathLst>
              <a:path extrusionOk="0" h="228" w="120">
                <a:moveTo>
                  <a:pt x="119" y="0"/>
                </a:moveTo>
                <a:lnTo>
                  <a:pt x="0" y="0"/>
                </a:lnTo>
                <a:lnTo>
                  <a:pt x="0" y="227"/>
                </a:lnTo>
                <a:lnTo>
                  <a:pt x="119" y="227"/>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7" name="Google Shape;647;p4"/>
          <p:cNvSpPr/>
          <p:nvPr/>
        </p:nvSpPr>
        <p:spPr>
          <a:xfrm>
            <a:off x="3785394" y="4626769"/>
            <a:ext cx="80169" cy="142875"/>
          </a:xfrm>
          <a:custGeom>
            <a:rect b="b" l="l" r="r" t="t"/>
            <a:pathLst>
              <a:path extrusionOk="0" h="228" w="126">
                <a:moveTo>
                  <a:pt x="125" y="0"/>
                </a:moveTo>
                <a:lnTo>
                  <a:pt x="0" y="0"/>
                </a:lnTo>
                <a:lnTo>
                  <a:pt x="0" y="227"/>
                </a:lnTo>
                <a:lnTo>
                  <a:pt x="125" y="227"/>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8" name="Google Shape;648;p4"/>
          <p:cNvSpPr/>
          <p:nvPr/>
        </p:nvSpPr>
        <p:spPr>
          <a:xfrm>
            <a:off x="3920332" y="4626769"/>
            <a:ext cx="71438" cy="142875"/>
          </a:xfrm>
          <a:custGeom>
            <a:rect b="b" l="l" r="r" t="t"/>
            <a:pathLst>
              <a:path extrusionOk="0" h="228" w="114">
                <a:moveTo>
                  <a:pt x="113" y="0"/>
                </a:moveTo>
                <a:lnTo>
                  <a:pt x="0" y="0"/>
                </a:lnTo>
                <a:lnTo>
                  <a:pt x="0" y="227"/>
                </a:lnTo>
                <a:lnTo>
                  <a:pt x="113" y="227"/>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49" name="Google Shape;649;p4"/>
          <p:cNvSpPr/>
          <p:nvPr/>
        </p:nvSpPr>
        <p:spPr>
          <a:xfrm>
            <a:off x="4065588" y="4626769"/>
            <a:ext cx="55563" cy="142875"/>
          </a:xfrm>
          <a:custGeom>
            <a:rect b="b" l="l" r="r" t="t"/>
            <a:pathLst>
              <a:path extrusionOk="0" h="228" w="87">
                <a:moveTo>
                  <a:pt x="86" y="0"/>
                </a:moveTo>
                <a:lnTo>
                  <a:pt x="0" y="0"/>
                </a:lnTo>
                <a:lnTo>
                  <a:pt x="0" y="227"/>
                </a:lnTo>
                <a:lnTo>
                  <a:pt x="86" y="227"/>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0" name="Google Shape;650;p4"/>
          <p:cNvSpPr/>
          <p:nvPr/>
        </p:nvSpPr>
        <p:spPr>
          <a:xfrm>
            <a:off x="3516313" y="4791075"/>
            <a:ext cx="96044" cy="146050"/>
          </a:xfrm>
          <a:custGeom>
            <a:rect b="b" l="l" r="r" t="t"/>
            <a:pathLst>
              <a:path extrusionOk="0" h="234" w="153">
                <a:moveTo>
                  <a:pt x="152" y="0"/>
                </a:moveTo>
                <a:lnTo>
                  <a:pt x="0" y="0"/>
                </a:lnTo>
                <a:lnTo>
                  <a:pt x="0" y="233"/>
                </a:lnTo>
                <a:lnTo>
                  <a:pt x="152" y="233"/>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1" name="Google Shape;651;p4"/>
          <p:cNvSpPr/>
          <p:nvPr/>
        </p:nvSpPr>
        <p:spPr>
          <a:xfrm>
            <a:off x="3785394" y="4791075"/>
            <a:ext cx="80169" cy="146050"/>
          </a:xfrm>
          <a:custGeom>
            <a:rect b="b" l="l" r="r" t="t"/>
            <a:pathLst>
              <a:path extrusionOk="0" h="234" w="126">
                <a:moveTo>
                  <a:pt x="125" y="0"/>
                </a:moveTo>
                <a:lnTo>
                  <a:pt x="0" y="0"/>
                </a:lnTo>
                <a:lnTo>
                  <a:pt x="0" y="233"/>
                </a:lnTo>
                <a:lnTo>
                  <a:pt x="125" y="233"/>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2" name="Google Shape;652;p4"/>
          <p:cNvSpPr/>
          <p:nvPr/>
        </p:nvSpPr>
        <p:spPr>
          <a:xfrm>
            <a:off x="4065588" y="4791075"/>
            <a:ext cx="55563" cy="146050"/>
          </a:xfrm>
          <a:custGeom>
            <a:rect b="b" l="l" r="r" t="t"/>
            <a:pathLst>
              <a:path extrusionOk="0" h="234" w="87">
                <a:moveTo>
                  <a:pt x="86" y="0"/>
                </a:moveTo>
                <a:lnTo>
                  <a:pt x="0" y="0"/>
                </a:lnTo>
                <a:lnTo>
                  <a:pt x="0" y="233"/>
                </a:lnTo>
                <a:lnTo>
                  <a:pt x="86" y="233"/>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3" name="Google Shape;653;p4"/>
          <p:cNvSpPr/>
          <p:nvPr/>
        </p:nvSpPr>
        <p:spPr>
          <a:xfrm>
            <a:off x="3516313" y="4969669"/>
            <a:ext cx="96044" cy="146050"/>
          </a:xfrm>
          <a:custGeom>
            <a:rect b="b" l="l" r="r" t="t"/>
            <a:pathLst>
              <a:path extrusionOk="0" h="233" w="153">
                <a:moveTo>
                  <a:pt x="152" y="0"/>
                </a:moveTo>
                <a:lnTo>
                  <a:pt x="0" y="0"/>
                </a:lnTo>
                <a:lnTo>
                  <a:pt x="0" y="232"/>
                </a:lnTo>
                <a:lnTo>
                  <a:pt x="152" y="232"/>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4" name="Google Shape;654;p4"/>
          <p:cNvSpPr/>
          <p:nvPr/>
        </p:nvSpPr>
        <p:spPr>
          <a:xfrm>
            <a:off x="3785394" y="4969669"/>
            <a:ext cx="80169" cy="146050"/>
          </a:xfrm>
          <a:custGeom>
            <a:rect b="b" l="l" r="r" t="t"/>
            <a:pathLst>
              <a:path extrusionOk="0" h="233" w="126">
                <a:moveTo>
                  <a:pt x="125" y="0"/>
                </a:moveTo>
                <a:lnTo>
                  <a:pt x="0" y="0"/>
                </a:lnTo>
                <a:lnTo>
                  <a:pt x="0" y="232"/>
                </a:lnTo>
                <a:lnTo>
                  <a:pt x="125" y="232"/>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5" name="Google Shape;655;p4"/>
          <p:cNvSpPr/>
          <p:nvPr/>
        </p:nvSpPr>
        <p:spPr>
          <a:xfrm>
            <a:off x="3920332" y="4969669"/>
            <a:ext cx="71438" cy="146050"/>
          </a:xfrm>
          <a:custGeom>
            <a:rect b="b" l="l" r="r" t="t"/>
            <a:pathLst>
              <a:path extrusionOk="0" h="233" w="114">
                <a:moveTo>
                  <a:pt x="113" y="0"/>
                </a:moveTo>
                <a:lnTo>
                  <a:pt x="0" y="0"/>
                </a:lnTo>
                <a:lnTo>
                  <a:pt x="0" y="232"/>
                </a:lnTo>
                <a:lnTo>
                  <a:pt x="113" y="232"/>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6" name="Google Shape;656;p4"/>
          <p:cNvSpPr/>
          <p:nvPr/>
        </p:nvSpPr>
        <p:spPr>
          <a:xfrm>
            <a:off x="4065588" y="4969669"/>
            <a:ext cx="55563" cy="146050"/>
          </a:xfrm>
          <a:custGeom>
            <a:rect b="b" l="l" r="r" t="t"/>
            <a:pathLst>
              <a:path extrusionOk="0" h="233" w="87">
                <a:moveTo>
                  <a:pt x="86" y="0"/>
                </a:moveTo>
                <a:lnTo>
                  <a:pt x="0" y="0"/>
                </a:lnTo>
                <a:lnTo>
                  <a:pt x="0" y="232"/>
                </a:lnTo>
                <a:lnTo>
                  <a:pt x="86" y="232"/>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7" name="Google Shape;657;p4"/>
          <p:cNvSpPr/>
          <p:nvPr/>
        </p:nvSpPr>
        <p:spPr>
          <a:xfrm>
            <a:off x="3516313" y="5137150"/>
            <a:ext cx="96044" cy="127000"/>
          </a:xfrm>
          <a:custGeom>
            <a:rect b="b" l="l" r="r" t="t"/>
            <a:pathLst>
              <a:path extrusionOk="0" h="202" w="153">
                <a:moveTo>
                  <a:pt x="152" y="0"/>
                </a:moveTo>
                <a:lnTo>
                  <a:pt x="0" y="0"/>
                </a:lnTo>
                <a:lnTo>
                  <a:pt x="0" y="201"/>
                </a:lnTo>
                <a:lnTo>
                  <a:pt x="152" y="201"/>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8" name="Google Shape;658;p4"/>
          <p:cNvSpPr/>
          <p:nvPr/>
        </p:nvSpPr>
        <p:spPr>
          <a:xfrm>
            <a:off x="3661569" y="5137150"/>
            <a:ext cx="74613" cy="127000"/>
          </a:xfrm>
          <a:custGeom>
            <a:rect b="b" l="l" r="r" t="t"/>
            <a:pathLst>
              <a:path extrusionOk="0" h="202" w="120">
                <a:moveTo>
                  <a:pt x="119" y="0"/>
                </a:moveTo>
                <a:lnTo>
                  <a:pt x="0" y="0"/>
                </a:lnTo>
                <a:lnTo>
                  <a:pt x="0" y="201"/>
                </a:lnTo>
                <a:lnTo>
                  <a:pt x="119" y="201"/>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59" name="Google Shape;659;p4"/>
          <p:cNvSpPr/>
          <p:nvPr/>
        </p:nvSpPr>
        <p:spPr>
          <a:xfrm>
            <a:off x="3785394" y="5137150"/>
            <a:ext cx="80169" cy="127000"/>
          </a:xfrm>
          <a:custGeom>
            <a:rect b="b" l="l" r="r" t="t"/>
            <a:pathLst>
              <a:path extrusionOk="0" h="202" w="126">
                <a:moveTo>
                  <a:pt x="125" y="0"/>
                </a:moveTo>
                <a:lnTo>
                  <a:pt x="0" y="0"/>
                </a:lnTo>
                <a:lnTo>
                  <a:pt x="0" y="201"/>
                </a:lnTo>
                <a:lnTo>
                  <a:pt x="125" y="201"/>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0" name="Google Shape;660;p4"/>
          <p:cNvSpPr/>
          <p:nvPr/>
        </p:nvSpPr>
        <p:spPr>
          <a:xfrm>
            <a:off x="4065588" y="5137150"/>
            <a:ext cx="55563" cy="127000"/>
          </a:xfrm>
          <a:custGeom>
            <a:rect b="b" l="l" r="r" t="t"/>
            <a:pathLst>
              <a:path extrusionOk="0" h="202" w="87">
                <a:moveTo>
                  <a:pt x="86" y="0"/>
                </a:moveTo>
                <a:lnTo>
                  <a:pt x="0" y="0"/>
                </a:lnTo>
                <a:lnTo>
                  <a:pt x="0" y="201"/>
                </a:lnTo>
                <a:lnTo>
                  <a:pt x="86" y="201"/>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1" name="Google Shape;661;p4"/>
          <p:cNvSpPr/>
          <p:nvPr/>
        </p:nvSpPr>
        <p:spPr>
          <a:xfrm>
            <a:off x="3785394" y="5299869"/>
            <a:ext cx="80169" cy="147638"/>
          </a:xfrm>
          <a:custGeom>
            <a:rect b="b" l="l" r="r" t="t"/>
            <a:pathLst>
              <a:path extrusionOk="0" h="239" w="126">
                <a:moveTo>
                  <a:pt x="125" y="0"/>
                </a:moveTo>
                <a:lnTo>
                  <a:pt x="0" y="0"/>
                </a:lnTo>
                <a:lnTo>
                  <a:pt x="0" y="238"/>
                </a:lnTo>
                <a:lnTo>
                  <a:pt x="125" y="238"/>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2" name="Google Shape;662;p4"/>
          <p:cNvSpPr/>
          <p:nvPr/>
        </p:nvSpPr>
        <p:spPr>
          <a:xfrm>
            <a:off x="3920332" y="5299869"/>
            <a:ext cx="71438" cy="147638"/>
          </a:xfrm>
          <a:custGeom>
            <a:rect b="b" l="l" r="r" t="t"/>
            <a:pathLst>
              <a:path extrusionOk="0" h="239" w="114">
                <a:moveTo>
                  <a:pt x="113" y="0"/>
                </a:moveTo>
                <a:lnTo>
                  <a:pt x="0" y="0"/>
                </a:lnTo>
                <a:lnTo>
                  <a:pt x="0" y="238"/>
                </a:lnTo>
                <a:lnTo>
                  <a:pt x="113" y="238"/>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3" name="Google Shape;663;p4"/>
          <p:cNvSpPr/>
          <p:nvPr/>
        </p:nvSpPr>
        <p:spPr>
          <a:xfrm>
            <a:off x="3516313" y="5464175"/>
            <a:ext cx="96044" cy="161925"/>
          </a:xfrm>
          <a:custGeom>
            <a:rect b="b" l="l" r="r" t="t"/>
            <a:pathLst>
              <a:path extrusionOk="0" h="261" w="153">
                <a:moveTo>
                  <a:pt x="152" y="0"/>
                </a:moveTo>
                <a:lnTo>
                  <a:pt x="0" y="0"/>
                </a:lnTo>
                <a:lnTo>
                  <a:pt x="0" y="260"/>
                </a:lnTo>
                <a:lnTo>
                  <a:pt x="152" y="260"/>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4" name="Google Shape;664;p4"/>
          <p:cNvSpPr/>
          <p:nvPr/>
        </p:nvSpPr>
        <p:spPr>
          <a:xfrm>
            <a:off x="3661569" y="5464175"/>
            <a:ext cx="74613" cy="161925"/>
          </a:xfrm>
          <a:custGeom>
            <a:rect b="b" l="l" r="r" t="t"/>
            <a:pathLst>
              <a:path extrusionOk="0" h="261" w="120">
                <a:moveTo>
                  <a:pt x="119" y="0"/>
                </a:moveTo>
                <a:lnTo>
                  <a:pt x="0" y="0"/>
                </a:lnTo>
                <a:lnTo>
                  <a:pt x="0" y="260"/>
                </a:lnTo>
                <a:lnTo>
                  <a:pt x="119" y="260"/>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5" name="Google Shape;665;p4"/>
          <p:cNvSpPr/>
          <p:nvPr/>
        </p:nvSpPr>
        <p:spPr>
          <a:xfrm>
            <a:off x="3785394" y="5464175"/>
            <a:ext cx="80169" cy="161925"/>
          </a:xfrm>
          <a:custGeom>
            <a:rect b="b" l="l" r="r" t="t"/>
            <a:pathLst>
              <a:path extrusionOk="0" h="261" w="126">
                <a:moveTo>
                  <a:pt x="125" y="0"/>
                </a:moveTo>
                <a:lnTo>
                  <a:pt x="0" y="0"/>
                </a:lnTo>
                <a:lnTo>
                  <a:pt x="0" y="260"/>
                </a:lnTo>
                <a:lnTo>
                  <a:pt x="125" y="260"/>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6" name="Google Shape;666;p4"/>
          <p:cNvSpPr/>
          <p:nvPr/>
        </p:nvSpPr>
        <p:spPr>
          <a:xfrm>
            <a:off x="3920332" y="5464175"/>
            <a:ext cx="71438" cy="161925"/>
          </a:xfrm>
          <a:custGeom>
            <a:rect b="b" l="l" r="r" t="t"/>
            <a:pathLst>
              <a:path extrusionOk="0" h="261" w="114">
                <a:moveTo>
                  <a:pt x="113" y="0"/>
                </a:moveTo>
                <a:lnTo>
                  <a:pt x="0" y="0"/>
                </a:lnTo>
                <a:lnTo>
                  <a:pt x="0" y="260"/>
                </a:lnTo>
                <a:lnTo>
                  <a:pt x="113" y="260"/>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7" name="Google Shape;667;p4"/>
          <p:cNvSpPr/>
          <p:nvPr/>
        </p:nvSpPr>
        <p:spPr>
          <a:xfrm>
            <a:off x="4065588" y="5464175"/>
            <a:ext cx="55563" cy="161925"/>
          </a:xfrm>
          <a:custGeom>
            <a:rect b="b" l="l" r="r" t="t"/>
            <a:pathLst>
              <a:path extrusionOk="0" h="261" w="87">
                <a:moveTo>
                  <a:pt x="86" y="0"/>
                </a:moveTo>
                <a:lnTo>
                  <a:pt x="0" y="0"/>
                </a:lnTo>
                <a:lnTo>
                  <a:pt x="0" y="260"/>
                </a:lnTo>
                <a:lnTo>
                  <a:pt x="86" y="260"/>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8" name="Google Shape;668;p4"/>
          <p:cNvSpPr/>
          <p:nvPr/>
        </p:nvSpPr>
        <p:spPr>
          <a:xfrm>
            <a:off x="3516313" y="5642769"/>
            <a:ext cx="96044" cy="148431"/>
          </a:xfrm>
          <a:custGeom>
            <a:rect b="b" l="l" r="r" t="t"/>
            <a:pathLst>
              <a:path extrusionOk="0" h="239" w="153">
                <a:moveTo>
                  <a:pt x="152" y="0"/>
                </a:moveTo>
                <a:lnTo>
                  <a:pt x="0" y="0"/>
                </a:lnTo>
                <a:lnTo>
                  <a:pt x="0" y="238"/>
                </a:lnTo>
                <a:lnTo>
                  <a:pt x="152" y="23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69" name="Google Shape;669;p4"/>
          <p:cNvSpPr/>
          <p:nvPr/>
        </p:nvSpPr>
        <p:spPr>
          <a:xfrm>
            <a:off x="3785394" y="5642769"/>
            <a:ext cx="80169" cy="148431"/>
          </a:xfrm>
          <a:custGeom>
            <a:rect b="b" l="l" r="r" t="t"/>
            <a:pathLst>
              <a:path extrusionOk="0" h="239" w="126">
                <a:moveTo>
                  <a:pt x="125" y="0"/>
                </a:moveTo>
                <a:lnTo>
                  <a:pt x="0" y="0"/>
                </a:lnTo>
                <a:lnTo>
                  <a:pt x="0" y="238"/>
                </a:lnTo>
                <a:lnTo>
                  <a:pt x="125" y="238"/>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0" name="Google Shape;670;p4"/>
          <p:cNvSpPr/>
          <p:nvPr/>
        </p:nvSpPr>
        <p:spPr>
          <a:xfrm>
            <a:off x="4065588" y="5642769"/>
            <a:ext cx="55563" cy="148431"/>
          </a:xfrm>
          <a:custGeom>
            <a:rect b="b" l="l" r="r" t="t"/>
            <a:pathLst>
              <a:path extrusionOk="0" h="239" w="87">
                <a:moveTo>
                  <a:pt x="86" y="0"/>
                </a:moveTo>
                <a:lnTo>
                  <a:pt x="0" y="0"/>
                </a:lnTo>
                <a:lnTo>
                  <a:pt x="0" y="238"/>
                </a:lnTo>
                <a:lnTo>
                  <a:pt x="86" y="238"/>
                </a:lnTo>
                <a:lnTo>
                  <a:pt x="8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1" name="Google Shape;671;p4"/>
          <p:cNvSpPr/>
          <p:nvPr/>
        </p:nvSpPr>
        <p:spPr>
          <a:xfrm>
            <a:off x="5468144" y="3873500"/>
            <a:ext cx="71438" cy="315913"/>
          </a:xfrm>
          <a:custGeom>
            <a:rect b="b" l="l" r="r" t="t"/>
            <a:pathLst>
              <a:path extrusionOk="0" h="505" w="115">
                <a:moveTo>
                  <a:pt x="114" y="0"/>
                </a:moveTo>
                <a:lnTo>
                  <a:pt x="0" y="0"/>
                </a:lnTo>
                <a:lnTo>
                  <a:pt x="0" y="504"/>
                </a:lnTo>
                <a:lnTo>
                  <a:pt x="114" y="504"/>
                </a:lnTo>
                <a:lnTo>
                  <a:pt x="114"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2" name="Google Shape;672;p4"/>
          <p:cNvSpPr/>
          <p:nvPr/>
        </p:nvSpPr>
        <p:spPr>
          <a:xfrm>
            <a:off x="5756275" y="3873500"/>
            <a:ext cx="80169" cy="315913"/>
          </a:xfrm>
          <a:custGeom>
            <a:rect b="b" l="l" r="r" t="t"/>
            <a:pathLst>
              <a:path extrusionOk="0" h="505" w="126">
                <a:moveTo>
                  <a:pt x="125" y="0"/>
                </a:moveTo>
                <a:lnTo>
                  <a:pt x="0" y="0"/>
                </a:lnTo>
                <a:lnTo>
                  <a:pt x="0" y="504"/>
                </a:lnTo>
                <a:lnTo>
                  <a:pt x="125" y="504"/>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3" name="Google Shape;673;p4"/>
          <p:cNvSpPr/>
          <p:nvPr/>
        </p:nvSpPr>
        <p:spPr>
          <a:xfrm>
            <a:off x="5904707" y="3873500"/>
            <a:ext cx="71438" cy="315913"/>
          </a:xfrm>
          <a:custGeom>
            <a:rect b="b" l="l" r="r" t="t"/>
            <a:pathLst>
              <a:path extrusionOk="0" h="505" w="114">
                <a:moveTo>
                  <a:pt x="113" y="0"/>
                </a:moveTo>
                <a:lnTo>
                  <a:pt x="0" y="0"/>
                </a:lnTo>
                <a:lnTo>
                  <a:pt x="0" y="504"/>
                </a:lnTo>
                <a:lnTo>
                  <a:pt x="113" y="504"/>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4" name="Google Shape;674;p4"/>
          <p:cNvSpPr/>
          <p:nvPr/>
        </p:nvSpPr>
        <p:spPr>
          <a:xfrm>
            <a:off x="5468144" y="4260850"/>
            <a:ext cx="71438" cy="310357"/>
          </a:xfrm>
          <a:custGeom>
            <a:rect b="b" l="l" r="r" t="t"/>
            <a:pathLst>
              <a:path extrusionOk="0" h="498" w="115">
                <a:moveTo>
                  <a:pt x="114" y="0"/>
                </a:moveTo>
                <a:lnTo>
                  <a:pt x="0" y="0"/>
                </a:lnTo>
                <a:lnTo>
                  <a:pt x="0" y="497"/>
                </a:lnTo>
                <a:lnTo>
                  <a:pt x="114" y="497"/>
                </a:lnTo>
                <a:lnTo>
                  <a:pt x="114"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5" name="Google Shape;675;p4"/>
          <p:cNvSpPr/>
          <p:nvPr/>
        </p:nvSpPr>
        <p:spPr>
          <a:xfrm>
            <a:off x="5611019" y="4260850"/>
            <a:ext cx="73819" cy="310357"/>
          </a:xfrm>
          <a:custGeom>
            <a:rect b="b" l="l" r="r" t="t"/>
            <a:pathLst>
              <a:path extrusionOk="0" h="498" w="120">
                <a:moveTo>
                  <a:pt x="119" y="0"/>
                </a:moveTo>
                <a:lnTo>
                  <a:pt x="0" y="0"/>
                </a:lnTo>
                <a:lnTo>
                  <a:pt x="0" y="497"/>
                </a:lnTo>
                <a:lnTo>
                  <a:pt x="119" y="497"/>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6" name="Google Shape;676;p4"/>
          <p:cNvSpPr/>
          <p:nvPr/>
        </p:nvSpPr>
        <p:spPr>
          <a:xfrm>
            <a:off x="5904707" y="4260850"/>
            <a:ext cx="71438" cy="310357"/>
          </a:xfrm>
          <a:custGeom>
            <a:rect b="b" l="l" r="r" t="t"/>
            <a:pathLst>
              <a:path extrusionOk="0" h="498" w="114">
                <a:moveTo>
                  <a:pt x="113" y="0"/>
                </a:moveTo>
                <a:lnTo>
                  <a:pt x="0" y="0"/>
                </a:lnTo>
                <a:lnTo>
                  <a:pt x="0" y="497"/>
                </a:lnTo>
                <a:lnTo>
                  <a:pt x="113" y="497"/>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7" name="Google Shape;677;p4"/>
          <p:cNvSpPr/>
          <p:nvPr/>
        </p:nvSpPr>
        <p:spPr>
          <a:xfrm>
            <a:off x="5468144" y="4626769"/>
            <a:ext cx="71438" cy="310356"/>
          </a:xfrm>
          <a:custGeom>
            <a:rect b="b" l="l" r="r" t="t"/>
            <a:pathLst>
              <a:path extrusionOk="0" h="499" w="115">
                <a:moveTo>
                  <a:pt x="114" y="0"/>
                </a:moveTo>
                <a:lnTo>
                  <a:pt x="0" y="0"/>
                </a:lnTo>
                <a:lnTo>
                  <a:pt x="0" y="498"/>
                </a:lnTo>
                <a:lnTo>
                  <a:pt x="114" y="498"/>
                </a:lnTo>
                <a:lnTo>
                  <a:pt x="114"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8" name="Google Shape;678;p4"/>
          <p:cNvSpPr/>
          <p:nvPr/>
        </p:nvSpPr>
        <p:spPr>
          <a:xfrm>
            <a:off x="5756275" y="4626769"/>
            <a:ext cx="80169" cy="310356"/>
          </a:xfrm>
          <a:custGeom>
            <a:rect b="b" l="l" r="r" t="t"/>
            <a:pathLst>
              <a:path extrusionOk="0" h="499" w="126">
                <a:moveTo>
                  <a:pt x="125" y="0"/>
                </a:moveTo>
                <a:lnTo>
                  <a:pt x="0" y="0"/>
                </a:lnTo>
                <a:lnTo>
                  <a:pt x="0" y="498"/>
                </a:lnTo>
                <a:lnTo>
                  <a:pt x="125" y="498"/>
                </a:lnTo>
                <a:lnTo>
                  <a:pt x="125"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79" name="Google Shape;679;p4"/>
          <p:cNvSpPr/>
          <p:nvPr/>
        </p:nvSpPr>
        <p:spPr>
          <a:xfrm>
            <a:off x="5904707" y="4626769"/>
            <a:ext cx="71438" cy="310356"/>
          </a:xfrm>
          <a:custGeom>
            <a:rect b="b" l="l" r="r" t="t"/>
            <a:pathLst>
              <a:path extrusionOk="0" h="499" w="114">
                <a:moveTo>
                  <a:pt x="113" y="0"/>
                </a:moveTo>
                <a:lnTo>
                  <a:pt x="0" y="0"/>
                </a:lnTo>
                <a:lnTo>
                  <a:pt x="0" y="498"/>
                </a:lnTo>
                <a:lnTo>
                  <a:pt x="113" y="498"/>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0" name="Google Shape;680;p4"/>
          <p:cNvSpPr/>
          <p:nvPr/>
        </p:nvSpPr>
        <p:spPr>
          <a:xfrm>
            <a:off x="5468144" y="5008563"/>
            <a:ext cx="71438" cy="310357"/>
          </a:xfrm>
          <a:custGeom>
            <a:rect b="b" l="l" r="r" t="t"/>
            <a:pathLst>
              <a:path extrusionOk="0" h="499" w="115">
                <a:moveTo>
                  <a:pt x="114" y="0"/>
                </a:moveTo>
                <a:lnTo>
                  <a:pt x="0" y="0"/>
                </a:lnTo>
                <a:lnTo>
                  <a:pt x="0" y="498"/>
                </a:lnTo>
                <a:lnTo>
                  <a:pt x="114" y="498"/>
                </a:lnTo>
                <a:lnTo>
                  <a:pt x="114"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1" name="Google Shape;681;p4"/>
          <p:cNvSpPr/>
          <p:nvPr/>
        </p:nvSpPr>
        <p:spPr>
          <a:xfrm>
            <a:off x="5611019" y="5008563"/>
            <a:ext cx="73819" cy="310357"/>
          </a:xfrm>
          <a:custGeom>
            <a:rect b="b" l="l" r="r" t="t"/>
            <a:pathLst>
              <a:path extrusionOk="0" h="499" w="120">
                <a:moveTo>
                  <a:pt x="119" y="0"/>
                </a:moveTo>
                <a:lnTo>
                  <a:pt x="0" y="0"/>
                </a:lnTo>
                <a:lnTo>
                  <a:pt x="0" y="498"/>
                </a:lnTo>
                <a:lnTo>
                  <a:pt x="119" y="498"/>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2" name="Google Shape;682;p4"/>
          <p:cNvSpPr/>
          <p:nvPr/>
        </p:nvSpPr>
        <p:spPr>
          <a:xfrm>
            <a:off x="5904707" y="5008563"/>
            <a:ext cx="71438" cy="310357"/>
          </a:xfrm>
          <a:custGeom>
            <a:rect b="b" l="l" r="r" t="t"/>
            <a:pathLst>
              <a:path extrusionOk="0" h="499" w="114">
                <a:moveTo>
                  <a:pt x="113" y="0"/>
                </a:moveTo>
                <a:lnTo>
                  <a:pt x="0" y="0"/>
                </a:lnTo>
                <a:lnTo>
                  <a:pt x="0" y="498"/>
                </a:lnTo>
                <a:lnTo>
                  <a:pt x="113" y="498"/>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3" name="Google Shape;683;p4"/>
          <p:cNvSpPr/>
          <p:nvPr/>
        </p:nvSpPr>
        <p:spPr>
          <a:xfrm>
            <a:off x="5611019" y="5373688"/>
            <a:ext cx="73819" cy="323850"/>
          </a:xfrm>
          <a:custGeom>
            <a:rect b="b" l="l" r="r" t="t"/>
            <a:pathLst>
              <a:path extrusionOk="0" h="521" w="120">
                <a:moveTo>
                  <a:pt x="119" y="0"/>
                </a:moveTo>
                <a:lnTo>
                  <a:pt x="0" y="0"/>
                </a:lnTo>
                <a:lnTo>
                  <a:pt x="0" y="520"/>
                </a:lnTo>
                <a:lnTo>
                  <a:pt x="119" y="520"/>
                </a:lnTo>
                <a:lnTo>
                  <a:pt x="119"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4" name="Google Shape;684;p4"/>
          <p:cNvSpPr/>
          <p:nvPr/>
        </p:nvSpPr>
        <p:spPr>
          <a:xfrm>
            <a:off x="5904707" y="5373688"/>
            <a:ext cx="71438" cy="323850"/>
          </a:xfrm>
          <a:custGeom>
            <a:rect b="b" l="l" r="r" t="t"/>
            <a:pathLst>
              <a:path extrusionOk="0" h="521" w="114">
                <a:moveTo>
                  <a:pt x="113" y="0"/>
                </a:moveTo>
                <a:lnTo>
                  <a:pt x="0" y="0"/>
                </a:lnTo>
                <a:lnTo>
                  <a:pt x="0" y="520"/>
                </a:lnTo>
                <a:lnTo>
                  <a:pt x="113" y="520"/>
                </a:lnTo>
                <a:lnTo>
                  <a:pt x="113"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5" name="Google Shape;685;p4"/>
          <p:cNvSpPr/>
          <p:nvPr/>
        </p:nvSpPr>
        <p:spPr>
          <a:xfrm>
            <a:off x="8167688" y="3439319"/>
            <a:ext cx="546894" cy="57944"/>
          </a:xfrm>
          <a:custGeom>
            <a:rect b="b" l="l" r="r" t="t"/>
            <a:pathLst>
              <a:path extrusionOk="0" h="93" w="878">
                <a:moveTo>
                  <a:pt x="877" y="0"/>
                </a:moveTo>
                <a:lnTo>
                  <a:pt x="0" y="0"/>
                </a:lnTo>
                <a:lnTo>
                  <a:pt x="0" y="92"/>
                </a:lnTo>
                <a:lnTo>
                  <a:pt x="877" y="92"/>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6" name="Google Shape;686;p4"/>
          <p:cNvSpPr/>
          <p:nvPr/>
        </p:nvSpPr>
        <p:spPr>
          <a:xfrm>
            <a:off x="8167688" y="3549650"/>
            <a:ext cx="546894" cy="54769"/>
          </a:xfrm>
          <a:custGeom>
            <a:rect b="b" l="l" r="r" t="t"/>
            <a:pathLst>
              <a:path extrusionOk="0" h="87" w="878">
                <a:moveTo>
                  <a:pt x="877" y="0"/>
                </a:moveTo>
                <a:lnTo>
                  <a:pt x="0" y="0"/>
                </a:lnTo>
                <a:lnTo>
                  <a:pt x="0" y="86"/>
                </a:lnTo>
                <a:lnTo>
                  <a:pt x="877" y="86"/>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7" name="Google Shape;687;p4"/>
          <p:cNvSpPr/>
          <p:nvPr/>
        </p:nvSpPr>
        <p:spPr>
          <a:xfrm>
            <a:off x="8167688" y="3656807"/>
            <a:ext cx="546894" cy="57944"/>
          </a:xfrm>
          <a:custGeom>
            <a:rect b="b" l="l" r="r" t="t"/>
            <a:pathLst>
              <a:path extrusionOk="0" h="93" w="878">
                <a:moveTo>
                  <a:pt x="877" y="0"/>
                </a:moveTo>
                <a:lnTo>
                  <a:pt x="0" y="0"/>
                </a:lnTo>
                <a:lnTo>
                  <a:pt x="0" y="92"/>
                </a:lnTo>
                <a:lnTo>
                  <a:pt x="877" y="92"/>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8" name="Google Shape;688;p4"/>
          <p:cNvSpPr/>
          <p:nvPr/>
        </p:nvSpPr>
        <p:spPr>
          <a:xfrm>
            <a:off x="8167688" y="3769519"/>
            <a:ext cx="546894" cy="52388"/>
          </a:xfrm>
          <a:custGeom>
            <a:rect b="b" l="l" r="r" t="t"/>
            <a:pathLst>
              <a:path extrusionOk="0" h="82" w="878">
                <a:moveTo>
                  <a:pt x="877" y="0"/>
                </a:moveTo>
                <a:lnTo>
                  <a:pt x="0" y="0"/>
                </a:lnTo>
                <a:lnTo>
                  <a:pt x="0" y="81"/>
                </a:lnTo>
                <a:lnTo>
                  <a:pt x="877" y="81"/>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89" name="Google Shape;689;p4"/>
          <p:cNvSpPr/>
          <p:nvPr/>
        </p:nvSpPr>
        <p:spPr>
          <a:xfrm>
            <a:off x="8167688" y="3873500"/>
            <a:ext cx="546894" cy="65882"/>
          </a:xfrm>
          <a:custGeom>
            <a:rect b="b" l="l" r="r" t="t"/>
            <a:pathLst>
              <a:path extrusionOk="0" h="104" w="878">
                <a:moveTo>
                  <a:pt x="877" y="0"/>
                </a:moveTo>
                <a:lnTo>
                  <a:pt x="0" y="0"/>
                </a:lnTo>
                <a:lnTo>
                  <a:pt x="0" y="103"/>
                </a:lnTo>
                <a:lnTo>
                  <a:pt x="877" y="103"/>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0" name="Google Shape;690;p4"/>
          <p:cNvSpPr/>
          <p:nvPr/>
        </p:nvSpPr>
        <p:spPr>
          <a:xfrm>
            <a:off x="8167688" y="3983832"/>
            <a:ext cx="546894" cy="54769"/>
          </a:xfrm>
          <a:custGeom>
            <a:rect b="b" l="l" r="r" t="t"/>
            <a:pathLst>
              <a:path extrusionOk="0" h="88" w="878">
                <a:moveTo>
                  <a:pt x="877" y="0"/>
                </a:moveTo>
                <a:lnTo>
                  <a:pt x="0" y="0"/>
                </a:lnTo>
                <a:lnTo>
                  <a:pt x="0" y="87"/>
                </a:lnTo>
                <a:lnTo>
                  <a:pt x="877" y="8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1" name="Google Shape;691;p4"/>
          <p:cNvSpPr/>
          <p:nvPr/>
        </p:nvSpPr>
        <p:spPr>
          <a:xfrm>
            <a:off x="8167688" y="4093369"/>
            <a:ext cx="546894" cy="60325"/>
          </a:xfrm>
          <a:custGeom>
            <a:rect b="b" l="l" r="r" t="t"/>
            <a:pathLst>
              <a:path extrusionOk="0" h="99" w="878">
                <a:moveTo>
                  <a:pt x="877" y="0"/>
                </a:moveTo>
                <a:lnTo>
                  <a:pt x="0" y="0"/>
                </a:lnTo>
                <a:lnTo>
                  <a:pt x="0" y="98"/>
                </a:lnTo>
                <a:lnTo>
                  <a:pt x="877" y="98"/>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2" name="Google Shape;692;p4"/>
          <p:cNvSpPr/>
          <p:nvPr/>
        </p:nvSpPr>
        <p:spPr>
          <a:xfrm>
            <a:off x="8167688" y="4206082"/>
            <a:ext cx="546894" cy="54769"/>
          </a:xfrm>
          <a:custGeom>
            <a:rect b="b" l="l" r="r" t="t"/>
            <a:pathLst>
              <a:path extrusionOk="0" h="88" w="878">
                <a:moveTo>
                  <a:pt x="877" y="0"/>
                </a:moveTo>
                <a:lnTo>
                  <a:pt x="0" y="0"/>
                </a:lnTo>
                <a:lnTo>
                  <a:pt x="0" y="87"/>
                </a:lnTo>
                <a:lnTo>
                  <a:pt x="877" y="8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3" name="Google Shape;693;p4"/>
          <p:cNvSpPr/>
          <p:nvPr/>
        </p:nvSpPr>
        <p:spPr>
          <a:xfrm>
            <a:off x="8167688" y="4425950"/>
            <a:ext cx="546894" cy="54769"/>
          </a:xfrm>
          <a:custGeom>
            <a:rect b="b" l="l" r="r" t="t"/>
            <a:pathLst>
              <a:path extrusionOk="0" h="88" w="878">
                <a:moveTo>
                  <a:pt x="877" y="0"/>
                </a:moveTo>
                <a:lnTo>
                  <a:pt x="0" y="0"/>
                </a:lnTo>
                <a:lnTo>
                  <a:pt x="0" y="87"/>
                </a:lnTo>
                <a:lnTo>
                  <a:pt x="877" y="8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4" name="Google Shape;694;p4"/>
          <p:cNvSpPr/>
          <p:nvPr/>
        </p:nvSpPr>
        <p:spPr>
          <a:xfrm>
            <a:off x="8167688" y="4529932"/>
            <a:ext cx="546894" cy="61119"/>
          </a:xfrm>
          <a:custGeom>
            <a:rect b="b" l="l" r="r" t="t"/>
            <a:pathLst>
              <a:path extrusionOk="0" h="98" w="878">
                <a:moveTo>
                  <a:pt x="877" y="0"/>
                </a:moveTo>
                <a:lnTo>
                  <a:pt x="0" y="0"/>
                </a:lnTo>
                <a:lnTo>
                  <a:pt x="0" y="97"/>
                </a:lnTo>
                <a:lnTo>
                  <a:pt x="877" y="9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5" name="Google Shape;695;p4"/>
          <p:cNvSpPr/>
          <p:nvPr/>
        </p:nvSpPr>
        <p:spPr>
          <a:xfrm>
            <a:off x="8167688" y="4642644"/>
            <a:ext cx="546894" cy="55563"/>
          </a:xfrm>
          <a:custGeom>
            <a:rect b="b" l="l" r="r" t="t"/>
            <a:pathLst>
              <a:path extrusionOk="0" h="87" w="878">
                <a:moveTo>
                  <a:pt x="877" y="0"/>
                </a:moveTo>
                <a:lnTo>
                  <a:pt x="0" y="0"/>
                </a:lnTo>
                <a:lnTo>
                  <a:pt x="0" y="86"/>
                </a:lnTo>
                <a:lnTo>
                  <a:pt x="877" y="86"/>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6" name="Google Shape;696;p4"/>
          <p:cNvSpPr/>
          <p:nvPr/>
        </p:nvSpPr>
        <p:spPr>
          <a:xfrm>
            <a:off x="8167688" y="4749800"/>
            <a:ext cx="546894" cy="57944"/>
          </a:xfrm>
          <a:custGeom>
            <a:rect b="b" l="l" r="r" t="t"/>
            <a:pathLst>
              <a:path extrusionOk="0" h="93" w="878">
                <a:moveTo>
                  <a:pt x="877" y="0"/>
                </a:moveTo>
                <a:lnTo>
                  <a:pt x="0" y="0"/>
                </a:lnTo>
                <a:lnTo>
                  <a:pt x="0" y="92"/>
                </a:lnTo>
                <a:lnTo>
                  <a:pt x="877" y="92"/>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7" name="Google Shape;697;p4"/>
          <p:cNvSpPr/>
          <p:nvPr/>
        </p:nvSpPr>
        <p:spPr>
          <a:xfrm>
            <a:off x="8167688" y="4860132"/>
            <a:ext cx="546894" cy="54769"/>
          </a:xfrm>
          <a:custGeom>
            <a:rect b="b" l="l" r="r" t="t"/>
            <a:pathLst>
              <a:path extrusionOk="0" h="88" w="878">
                <a:moveTo>
                  <a:pt x="877" y="0"/>
                </a:moveTo>
                <a:lnTo>
                  <a:pt x="0" y="0"/>
                </a:lnTo>
                <a:lnTo>
                  <a:pt x="0" y="87"/>
                </a:lnTo>
                <a:lnTo>
                  <a:pt x="877" y="8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8" name="Google Shape;698;p4"/>
          <p:cNvSpPr/>
          <p:nvPr/>
        </p:nvSpPr>
        <p:spPr>
          <a:xfrm>
            <a:off x="8167688" y="4969669"/>
            <a:ext cx="546894" cy="60325"/>
          </a:xfrm>
          <a:custGeom>
            <a:rect b="b" l="l" r="r" t="t"/>
            <a:pathLst>
              <a:path extrusionOk="0" h="98" w="878">
                <a:moveTo>
                  <a:pt x="877" y="0"/>
                </a:moveTo>
                <a:lnTo>
                  <a:pt x="0" y="0"/>
                </a:lnTo>
                <a:lnTo>
                  <a:pt x="0" y="97"/>
                </a:lnTo>
                <a:lnTo>
                  <a:pt x="877" y="9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699" name="Google Shape;699;p4"/>
          <p:cNvSpPr/>
          <p:nvPr/>
        </p:nvSpPr>
        <p:spPr>
          <a:xfrm>
            <a:off x="8167688" y="5082382"/>
            <a:ext cx="546894" cy="54769"/>
          </a:xfrm>
          <a:custGeom>
            <a:rect b="b" l="l" r="r" t="t"/>
            <a:pathLst>
              <a:path extrusionOk="0" h="87" w="878">
                <a:moveTo>
                  <a:pt x="877" y="0"/>
                </a:moveTo>
                <a:lnTo>
                  <a:pt x="0" y="0"/>
                </a:lnTo>
                <a:lnTo>
                  <a:pt x="0" y="86"/>
                </a:lnTo>
                <a:lnTo>
                  <a:pt x="877" y="86"/>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0" name="Google Shape;700;p4"/>
          <p:cNvSpPr/>
          <p:nvPr/>
        </p:nvSpPr>
        <p:spPr>
          <a:xfrm>
            <a:off x="8167688" y="5183982"/>
            <a:ext cx="546894" cy="65881"/>
          </a:xfrm>
          <a:custGeom>
            <a:rect b="b" l="l" r="r" t="t"/>
            <a:pathLst>
              <a:path extrusionOk="0" h="104" w="878">
                <a:moveTo>
                  <a:pt x="877" y="0"/>
                </a:moveTo>
                <a:lnTo>
                  <a:pt x="0" y="0"/>
                </a:lnTo>
                <a:lnTo>
                  <a:pt x="0" y="103"/>
                </a:lnTo>
                <a:lnTo>
                  <a:pt x="877" y="103"/>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1" name="Google Shape;701;p4"/>
          <p:cNvSpPr/>
          <p:nvPr/>
        </p:nvSpPr>
        <p:spPr>
          <a:xfrm>
            <a:off x="8167688" y="5406232"/>
            <a:ext cx="546894" cy="57944"/>
          </a:xfrm>
          <a:custGeom>
            <a:rect b="b" l="l" r="r" t="t"/>
            <a:pathLst>
              <a:path extrusionOk="0" h="93" w="878">
                <a:moveTo>
                  <a:pt x="877" y="0"/>
                </a:moveTo>
                <a:lnTo>
                  <a:pt x="0" y="0"/>
                </a:lnTo>
                <a:lnTo>
                  <a:pt x="0" y="92"/>
                </a:lnTo>
                <a:lnTo>
                  <a:pt x="877" y="92"/>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2" name="Google Shape;702;p4"/>
          <p:cNvSpPr/>
          <p:nvPr/>
        </p:nvSpPr>
        <p:spPr>
          <a:xfrm>
            <a:off x="8167688" y="5518944"/>
            <a:ext cx="546894" cy="55563"/>
          </a:xfrm>
          <a:custGeom>
            <a:rect b="b" l="l" r="r" t="t"/>
            <a:pathLst>
              <a:path extrusionOk="0" h="88" w="878">
                <a:moveTo>
                  <a:pt x="877" y="0"/>
                </a:moveTo>
                <a:lnTo>
                  <a:pt x="0" y="0"/>
                </a:lnTo>
                <a:lnTo>
                  <a:pt x="0" y="87"/>
                </a:lnTo>
                <a:lnTo>
                  <a:pt x="877" y="87"/>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3" name="Google Shape;703;p4"/>
          <p:cNvSpPr/>
          <p:nvPr/>
        </p:nvSpPr>
        <p:spPr>
          <a:xfrm>
            <a:off x="8167688" y="5626100"/>
            <a:ext cx="546894" cy="57944"/>
          </a:xfrm>
          <a:custGeom>
            <a:rect b="b" l="l" r="r" t="t"/>
            <a:pathLst>
              <a:path extrusionOk="0" h="93" w="878">
                <a:moveTo>
                  <a:pt x="877" y="0"/>
                </a:moveTo>
                <a:lnTo>
                  <a:pt x="0" y="0"/>
                </a:lnTo>
                <a:lnTo>
                  <a:pt x="0" y="92"/>
                </a:lnTo>
                <a:lnTo>
                  <a:pt x="877" y="92"/>
                </a:lnTo>
                <a:lnTo>
                  <a:pt x="877"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4" name="Google Shape;704;p4"/>
          <p:cNvSpPr/>
          <p:nvPr/>
        </p:nvSpPr>
        <p:spPr>
          <a:xfrm>
            <a:off x="4354513" y="3656807"/>
            <a:ext cx="129382" cy="131763"/>
          </a:xfrm>
          <a:custGeom>
            <a:rect b="b" l="l" r="r" t="t"/>
            <a:pathLst>
              <a:path extrusionOk="0" h="212" w="207">
                <a:moveTo>
                  <a:pt x="0" y="211"/>
                </a:moveTo>
                <a:lnTo>
                  <a:pt x="206" y="211"/>
                </a:lnTo>
                <a:lnTo>
                  <a:pt x="206"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5" name="Google Shape;705;p4"/>
          <p:cNvSpPr/>
          <p:nvPr/>
        </p:nvSpPr>
        <p:spPr>
          <a:xfrm>
            <a:off x="4555332" y="3656807"/>
            <a:ext cx="109538" cy="131763"/>
          </a:xfrm>
          <a:custGeom>
            <a:rect b="b" l="l" r="r" t="t"/>
            <a:pathLst>
              <a:path extrusionOk="0" h="212" w="175">
                <a:moveTo>
                  <a:pt x="0" y="211"/>
                </a:moveTo>
                <a:lnTo>
                  <a:pt x="174" y="211"/>
                </a:lnTo>
                <a:lnTo>
                  <a:pt x="174"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6" name="Google Shape;706;p4"/>
          <p:cNvSpPr/>
          <p:nvPr/>
        </p:nvSpPr>
        <p:spPr>
          <a:xfrm>
            <a:off x="4756150" y="3656807"/>
            <a:ext cx="112713" cy="131763"/>
          </a:xfrm>
          <a:custGeom>
            <a:rect b="b" l="l" r="r" t="t"/>
            <a:pathLst>
              <a:path extrusionOk="0" h="212" w="180">
                <a:moveTo>
                  <a:pt x="0" y="211"/>
                </a:moveTo>
                <a:lnTo>
                  <a:pt x="179" y="211"/>
                </a:lnTo>
                <a:lnTo>
                  <a:pt x="179"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7" name="Google Shape;707;p4"/>
          <p:cNvSpPr/>
          <p:nvPr/>
        </p:nvSpPr>
        <p:spPr>
          <a:xfrm>
            <a:off x="4942682" y="3656807"/>
            <a:ext cx="107156" cy="131763"/>
          </a:xfrm>
          <a:custGeom>
            <a:rect b="b" l="l" r="r" t="t"/>
            <a:pathLst>
              <a:path extrusionOk="0" h="212" w="174">
                <a:moveTo>
                  <a:pt x="0" y="211"/>
                </a:moveTo>
                <a:lnTo>
                  <a:pt x="173" y="211"/>
                </a:lnTo>
                <a:lnTo>
                  <a:pt x="173"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8" name="Google Shape;708;p4"/>
          <p:cNvSpPr/>
          <p:nvPr/>
        </p:nvSpPr>
        <p:spPr>
          <a:xfrm>
            <a:off x="4354513" y="3843338"/>
            <a:ext cx="129382" cy="126207"/>
          </a:xfrm>
          <a:custGeom>
            <a:rect b="b" l="l" r="r" t="t"/>
            <a:pathLst>
              <a:path extrusionOk="0" h="201" w="207">
                <a:moveTo>
                  <a:pt x="0" y="200"/>
                </a:moveTo>
                <a:lnTo>
                  <a:pt x="206" y="200"/>
                </a:lnTo>
                <a:lnTo>
                  <a:pt x="206"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09" name="Google Shape;709;p4"/>
          <p:cNvSpPr/>
          <p:nvPr/>
        </p:nvSpPr>
        <p:spPr>
          <a:xfrm>
            <a:off x="4756150" y="3843338"/>
            <a:ext cx="112713" cy="126207"/>
          </a:xfrm>
          <a:custGeom>
            <a:rect b="b" l="l" r="r" t="t"/>
            <a:pathLst>
              <a:path extrusionOk="0" h="201" w="180">
                <a:moveTo>
                  <a:pt x="0" y="200"/>
                </a:moveTo>
                <a:lnTo>
                  <a:pt x="179" y="200"/>
                </a:lnTo>
                <a:lnTo>
                  <a:pt x="179"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0" name="Google Shape;710;p4"/>
          <p:cNvSpPr/>
          <p:nvPr/>
        </p:nvSpPr>
        <p:spPr>
          <a:xfrm>
            <a:off x="4354513" y="4021932"/>
            <a:ext cx="129382" cy="131763"/>
          </a:xfrm>
          <a:custGeom>
            <a:rect b="b" l="l" r="r" t="t"/>
            <a:pathLst>
              <a:path extrusionOk="0" h="212" w="207">
                <a:moveTo>
                  <a:pt x="0" y="211"/>
                </a:moveTo>
                <a:lnTo>
                  <a:pt x="206" y="211"/>
                </a:lnTo>
                <a:lnTo>
                  <a:pt x="206"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1" name="Google Shape;711;p4"/>
          <p:cNvSpPr/>
          <p:nvPr/>
        </p:nvSpPr>
        <p:spPr>
          <a:xfrm>
            <a:off x="4555332" y="4021932"/>
            <a:ext cx="109538" cy="131763"/>
          </a:xfrm>
          <a:custGeom>
            <a:rect b="b" l="l" r="r" t="t"/>
            <a:pathLst>
              <a:path extrusionOk="0" h="212" w="175">
                <a:moveTo>
                  <a:pt x="0" y="211"/>
                </a:moveTo>
                <a:lnTo>
                  <a:pt x="174" y="211"/>
                </a:lnTo>
                <a:lnTo>
                  <a:pt x="174"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2" name="Google Shape;712;p4"/>
          <p:cNvSpPr/>
          <p:nvPr/>
        </p:nvSpPr>
        <p:spPr>
          <a:xfrm>
            <a:off x="4756150" y="4021932"/>
            <a:ext cx="112713" cy="131763"/>
          </a:xfrm>
          <a:custGeom>
            <a:rect b="b" l="l" r="r" t="t"/>
            <a:pathLst>
              <a:path extrusionOk="0" h="212" w="180">
                <a:moveTo>
                  <a:pt x="0" y="211"/>
                </a:moveTo>
                <a:lnTo>
                  <a:pt x="179" y="211"/>
                </a:lnTo>
                <a:lnTo>
                  <a:pt x="179"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3" name="Google Shape;713;p4"/>
          <p:cNvSpPr/>
          <p:nvPr/>
        </p:nvSpPr>
        <p:spPr>
          <a:xfrm>
            <a:off x="4942682" y="4021932"/>
            <a:ext cx="107156" cy="131763"/>
          </a:xfrm>
          <a:custGeom>
            <a:rect b="b" l="l" r="r" t="t"/>
            <a:pathLst>
              <a:path extrusionOk="0" h="212" w="174">
                <a:moveTo>
                  <a:pt x="0" y="211"/>
                </a:moveTo>
                <a:lnTo>
                  <a:pt x="173" y="211"/>
                </a:lnTo>
                <a:lnTo>
                  <a:pt x="173"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4" name="Google Shape;714;p4"/>
          <p:cNvSpPr/>
          <p:nvPr/>
        </p:nvSpPr>
        <p:spPr>
          <a:xfrm>
            <a:off x="4555332" y="4206082"/>
            <a:ext cx="109538" cy="126206"/>
          </a:xfrm>
          <a:custGeom>
            <a:rect b="b" l="l" r="r" t="t"/>
            <a:pathLst>
              <a:path extrusionOk="0" h="202" w="175">
                <a:moveTo>
                  <a:pt x="0" y="201"/>
                </a:moveTo>
                <a:lnTo>
                  <a:pt x="174" y="201"/>
                </a:lnTo>
                <a:lnTo>
                  <a:pt x="174" y="0"/>
                </a:lnTo>
                <a:lnTo>
                  <a:pt x="0" y="0"/>
                </a:lnTo>
                <a:lnTo>
                  <a:pt x="0" y="20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5" name="Google Shape;715;p4"/>
          <p:cNvSpPr/>
          <p:nvPr/>
        </p:nvSpPr>
        <p:spPr>
          <a:xfrm>
            <a:off x="4756150" y="4206082"/>
            <a:ext cx="112713" cy="126206"/>
          </a:xfrm>
          <a:custGeom>
            <a:rect b="b" l="l" r="r" t="t"/>
            <a:pathLst>
              <a:path extrusionOk="0" h="202" w="180">
                <a:moveTo>
                  <a:pt x="0" y="201"/>
                </a:moveTo>
                <a:lnTo>
                  <a:pt x="179" y="201"/>
                </a:lnTo>
                <a:lnTo>
                  <a:pt x="179" y="0"/>
                </a:lnTo>
                <a:lnTo>
                  <a:pt x="0" y="0"/>
                </a:lnTo>
                <a:lnTo>
                  <a:pt x="0" y="20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6" name="Google Shape;716;p4"/>
          <p:cNvSpPr/>
          <p:nvPr/>
        </p:nvSpPr>
        <p:spPr>
          <a:xfrm>
            <a:off x="4942682" y="4206082"/>
            <a:ext cx="107156" cy="126206"/>
          </a:xfrm>
          <a:custGeom>
            <a:rect b="b" l="l" r="r" t="t"/>
            <a:pathLst>
              <a:path extrusionOk="0" h="202" w="174">
                <a:moveTo>
                  <a:pt x="0" y="201"/>
                </a:moveTo>
                <a:lnTo>
                  <a:pt x="173" y="201"/>
                </a:lnTo>
                <a:lnTo>
                  <a:pt x="173" y="0"/>
                </a:lnTo>
                <a:lnTo>
                  <a:pt x="0" y="0"/>
                </a:lnTo>
                <a:lnTo>
                  <a:pt x="0" y="20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7" name="Google Shape;717;p4"/>
          <p:cNvSpPr/>
          <p:nvPr/>
        </p:nvSpPr>
        <p:spPr>
          <a:xfrm>
            <a:off x="4354513" y="4384675"/>
            <a:ext cx="129382" cy="131763"/>
          </a:xfrm>
          <a:custGeom>
            <a:rect b="b" l="l" r="r" t="t"/>
            <a:pathLst>
              <a:path extrusionOk="0" h="211" w="207">
                <a:moveTo>
                  <a:pt x="0" y="210"/>
                </a:moveTo>
                <a:lnTo>
                  <a:pt x="206" y="210"/>
                </a:lnTo>
                <a:lnTo>
                  <a:pt x="206" y="0"/>
                </a:lnTo>
                <a:lnTo>
                  <a:pt x="0" y="0"/>
                </a:lnTo>
                <a:lnTo>
                  <a:pt x="0" y="21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8" name="Google Shape;718;p4"/>
          <p:cNvSpPr/>
          <p:nvPr/>
        </p:nvSpPr>
        <p:spPr>
          <a:xfrm>
            <a:off x="4555332" y="4384675"/>
            <a:ext cx="109538" cy="131763"/>
          </a:xfrm>
          <a:custGeom>
            <a:rect b="b" l="l" r="r" t="t"/>
            <a:pathLst>
              <a:path extrusionOk="0" h="211" w="175">
                <a:moveTo>
                  <a:pt x="0" y="210"/>
                </a:moveTo>
                <a:lnTo>
                  <a:pt x="174" y="210"/>
                </a:lnTo>
                <a:lnTo>
                  <a:pt x="174" y="0"/>
                </a:lnTo>
                <a:lnTo>
                  <a:pt x="0" y="0"/>
                </a:lnTo>
                <a:lnTo>
                  <a:pt x="0" y="21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19" name="Google Shape;719;p4"/>
          <p:cNvSpPr/>
          <p:nvPr/>
        </p:nvSpPr>
        <p:spPr>
          <a:xfrm>
            <a:off x="4756150" y="4384675"/>
            <a:ext cx="112713" cy="131763"/>
          </a:xfrm>
          <a:custGeom>
            <a:rect b="b" l="l" r="r" t="t"/>
            <a:pathLst>
              <a:path extrusionOk="0" h="211" w="180">
                <a:moveTo>
                  <a:pt x="0" y="210"/>
                </a:moveTo>
                <a:lnTo>
                  <a:pt x="179" y="210"/>
                </a:lnTo>
                <a:lnTo>
                  <a:pt x="179" y="0"/>
                </a:lnTo>
                <a:lnTo>
                  <a:pt x="0" y="0"/>
                </a:lnTo>
                <a:lnTo>
                  <a:pt x="0" y="21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0" name="Google Shape;720;p4"/>
          <p:cNvSpPr/>
          <p:nvPr/>
        </p:nvSpPr>
        <p:spPr>
          <a:xfrm>
            <a:off x="4942682" y="4384675"/>
            <a:ext cx="107156" cy="131763"/>
          </a:xfrm>
          <a:custGeom>
            <a:rect b="b" l="l" r="r" t="t"/>
            <a:pathLst>
              <a:path extrusionOk="0" h="211" w="174">
                <a:moveTo>
                  <a:pt x="0" y="210"/>
                </a:moveTo>
                <a:lnTo>
                  <a:pt x="173" y="210"/>
                </a:lnTo>
                <a:lnTo>
                  <a:pt x="173" y="0"/>
                </a:lnTo>
                <a:lnTo>
                  <a:pt x="0" y="0"/>
                </a:lnTo>
                <a:lnTo>
                  <a:pt x="0" y="21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1" name="Google Shape;721;p4"/>
          <p:cNvSpPr/>
          <p:nvPr/>
        </p:nvSpPr>
        <p:spPr>
          <a:xfrm>
            <a:off x="4354513" y="4571207"/>
            <a:ext cx="129382" cy="127000"/>
          </a:xfrm>
          <a:custGeom>
            <a:rect b="b" l="l" r="r" t="t"/>
            <a:pathLst>
              <a:path extrusionOk="0" h="201" w="207">
                <a:moveTo>
                  <a:pt x="0" y="200"/>
                </a:moveTo>
                <a:lnTo>
                  <a:pt x="206" y="200"/>
                </a:lnTo>
                <a:lnTo>
                  <a:pt x="206"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2" name="Google Shape;722;p4"/>
          <p:cNvSpPr/>
          <p:nvPr/>
        </p:nvSpPr>
        <p:spPr>
          <a:xfrm>
            <a:off x="4555332" y="4571207"/>
            <a:ext cx="109538" cy="127000"/>
          </a:xfrm>
          <a:custGeom>
            <a:rect b="b" l="l" r="r" t="t"/>
            <a:pathLst>
              <a:path extrusionOk="0" h="201" w="175">
                <a:moveTo>
                  <a:pt x="0" y="200"/>
                </a:moveTo>
                <a:lnTo>
                  <a:pt x="174" y="200"/>
                </a:lnTo>
                <a:lnTo>
                  <a:pt x="174"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3" name="Google Shape;723;p4"/>
          <p:cNvSpPr/>
          <p:nvPr/>
        </p:nvSpPr>
        <p:spPr>
          <a:xfrm>
            <a:off x="4756150" y="4571207"/>
            <a:ext cx="112713" cy="127000"/>
          </a:xfrm>
          <a:custGeom>
            <a:rect b="b" l="l" r="r" t="t"/>
            <a:pathLst>
              <a:path extrusionOk="0" h="201" w="180">
                <a:moveTo>
                  <a:pt x="0" y="200"/>
                </a:moveTo>
                <a:lnTo>
                  <a:pt x="179" y="200"/>
                </a:lnTo>
                <a:lnTo>
                  <a:pt x="179"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4" name="Google Shape;724;p4"/>
          <p:cNvSpPr/>
          <p:nvPr/>
        </p:nvSpPr>
        <p:spPr>
          <a:xfrm>
            <a:off x="4942682" y="4571207"/>
            <a:ext cx="107156" cy="127000"/>
          </a:xfrm>
          <a:custGeom>
            <a:rect b="b" l="l" r="r" t="t"/>
            <a:pathLst>
              <a:path extrusionOk="0" h="201" w="174">
                <a:moveTo>
                  <a:pt x="0" y="200"/>
                </a:moveTo>
                <a:lnTo>
                  <a:pt x="173" y="200"/>
                </a:lnTo>
                <a:lnTo>
                  <a:pt x="173"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5" name="Google Shape;725;p4"/>
          <p:cNvSpPr/>
          <p:nvPr/>
        </p:nvSpPr>
        <p:spPr>
          <a:xfrm>
            <a:off x="4354513" y="4749800"/>
            <a:ext cx="129382" cy="131763"/>
          </a:xfrm>
          <a:custGeom>
            <a:rect b="b" l="l" r="r" t="t"/>
            <a:pathLst>
              <a:path extrusionOk="0" h="212" w="207">
                <a:moveTo>
                  <a:pt x="0" y="211"/>
                </a:moveTo>
                <a:lnTo>
                  <a:pt x="206" y="211"/>
                </a:lnTo>
                <a:lnTo>
                  <a:pt x="206"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6" name="Google Shape;726;p4"/>
          <p:cNvSpPr/>
          <p:nvPr/>
        </p:nvSpPr>
        <p:spPr>
          <a:xfrm>
            <a:off x="4555332" y="4749800"/>
            <a:ext cx="109538" cy="131763"/>
          </a:xfrm>
          <a:custGeom>
            <a:rect b="b" l="l" r="r" t="t"/>
            <a:pathLst>
              <a:path extrusionOk="0" h="212" w="175">
                <a:moveTo>
                  <a:pt x="0" y="211"/>
                </a:moveTo>
                <a:lnTo>
                  <a:pt x="174" y="211"/>
                </a:lnTo>
                <a:lnTo>
                  <a:pt x="174"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7" name="Google Shape;727;p4"/>
          <p:cNvSpPr/>
          <p:nvPr/>
        </p:nvSpPr>
        <p:spPr>
          <a:xfrm>
            <a:off x="4942682" y="4749800"/>
            <a:ext cx="107156" cy="131763"/>
          </a:xfrm>
          <a:custGeom>
            <a:rect b="b" l="l" r="r" t="t"/>
            <a:pathLst>
              <a:path extrusionOk="0" h="212" w="174">
                <a:moveTo>
                  <a:pt x="0" y="211"/>
                </a:moveTo>
                <a:lnTo>
                  <a:pt x="173" y="211"/>
                </a:lnTo>
                <a:lnTo>
                  <a:pt x="173" y="0"/>
                </a:lnTo>
                <a:lnTo>
                  <a:pt x="0" y="0"/>
                </a:lnTo>
                <a:lnTo>
                  <a:pt x="0" y="21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8" name="Google Shape;728;p4"/>
          <p:cNvSpPr/>
          <p:nvPr/>
        </p:nvSpPr>
        <p:spPr>
          <a:xfrm>
            <a:off x="4354513" y="4933950"/>
            <a:ext cx="129382" cy="126207"/>
          </a:xfrm>
          <a:custGeom>
            <a:rect b="b" l="l" r="r" t="t"/>
            <a:pathLst>
              <a:path extrusionOk="0" h="201" w="207">
                <a:moveTo>
                  <a:pt x="0" y="200"/>
                </a:moveTo>
                <a:lnTo>
                  <a:pt x="206" y="200"/>
                </a:lnTo>
                <a:lnTo>
                  <a:pt x="206"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29" name="Google Shape;729;p4"/>
          <p:cNvSpPr/>
          <p:nvPr/>
        </p:nvSpPr>
        <p:spPr>
          <a:xfrm>
            <a:off x="4555332" y="4933950"/>
            <a:ext cx="109538" cy="126207"/>
          </a:xfrm>
          <a:custGeom>
            <a:rect b="b" l="l" r="r" t="t"/>
            <a:pathLst>
              <a:path extrusionOk="0" h="201" w="175">
                <a:moveTo>
                  <a:pt x="0" y="200"/>
                </a:moveTo>
                <a:lnTo>
                  <a:pt x="174" y="200"/>
                </a:lnTo>
                <a:lnTo>
                  <a:pt x="174"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0" name="Google Shape;730;p4"/>
          <p:cNvSpPr/>
          <p:nvPr/>
        </p:nvSpPr>
        <p:spPr>
          <a:xfrm>
            <a:off x="4756150" y="4933950"/>
            <a:ext cx="112713" cy="126207"/>
          </a:xfrm>
          <a:custGeom>
            <a:rect b="b" l="l" r="r" t="t"/>
            <a:pathLst>
              <a:path extrusionOk="0" h="201" w="180">
                <a:moveTo>
                  <a:pt x="0" y="200"/>
                </a:moveTo>
                <a:lnTo>
                  <a:pt x="179" y="200"/>
                </a:lnTo>
                <a:lnTo>
                  <a:pt x="179"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1" name="Google Shape;731;p4"/>
          <p:cNvSpPr/>
          <p:nvPr/>
        </p:nvSpPr>
        <p:spPr>
          <a:xfrm>
            <a:off x="4942682" y="4933950"/>
            <a:ext cx="107156" cy="126207"/>
          </a:xfrm>
          <a:custGeom>
            <a:rect b="b" l="l" r="r" t="t"/>
            <a:pathLst>
              <a:path extrusionOk="0" h="201" w="174">
                <a:moveTo>
                  <a:pt x="0" y="200"/>
                </a:moveTo>
                <a:lnTo>
                  <a:pt x="173" y="200"/>
                </a:lnTo>
                <a:lnTo>
                  <a:pt x="173"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2" name="Google Shape;732;p4"/>
          <p:cNvSpPr/>
          <p:nvPr/>
        </p:nvSpPr>
        <p:spPr>
          <a:xfrm>
            <a:off x="4555332" y="5112544"/>
            <a:ext cx="109538" cy="134938"/>
          </a:xfrm>
          <a:custGeom>
            <a:rect b="b" l="l" r="r" t="t"/>
            <a:pathLst>
              <a:path extrusionOk="0" h="218" w="175">
                <a:moveTo>
                  <a:pt x="0" y="217"/>
                </a:moveTo>
                <a:lnTo>
                  <a:pt x="174" y="217"/>
                </a:lnTo>
                <a:lnTo>
                  <a:pt x="174"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3" name="Google Shape;733;p4"/>
          <p:cNvSpPr/>
          <p:nvPr/>
        </p:nvSpPr>
        <p:spPr>
          <a:xfrm>
            <a:off x="4756150" y="5112544"/>
            <a:ext cx="112713" cy="134938"/>
          </a:xfrm>
          <a:custGeom>
            <a:rect b="b" l="l" r="r" t="t"/>
            <a:pathLst>
              <a:path extrusionOk="0" h="218" w="180">
                <a:moveTo>
                  <a:pt x="0" y="217"/>
                </a:moveTo>
                <a:lnTo>
                  <a:pt x="179" y="217"/>
                </a:lnTo>
                <a:lnTo>
                  <a:pt x="179"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4" name="Google Shape;734;p4"/>
          <p:cNvSpPr/>
          <p:nvPr/>
        </p:nvSpPr>
        <p:spPr>
          <a:xfrm>
            <a:off x="4942682" y="5112544"/>
            <a:ext cx="107156" cy="134938"/>
          </a:xfrm>
          <a:custGeom>
            <a:rect b="b" l="l" r="r" t="t"/>
            <a:pathLst>
              <a:path extrusionOk="0" h="218" w="174">
                <a:moveTo>
                  <a:pt x="0" y="217"/>
                </a:moveTo>
                <a:lnTo>
                  <a:pt x="173" y="217"/>
                </a:lnTo>
                <a:lnTo>
                  <a:pt x="173"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5" name="Google Shape;735;p4"/>
          <p:cNvSpPr/>
          <p:nvPr/>
        </p:nvSpPr>
        <p:spPr>
          <a:xfrm>
            <a:off x="4354513" y="5299869"/>
            <a:ext cx="129382" cy="126206"/>
          </a:xfrm>
          <a:custGeom>
            <a:rect b="b" l="l" r="r" t="t"/>
            <a:pathLst>
              <a:path extrusionOk="0" h="201" w="207">
                <a:moveTo>
                  <a:pt x="0" y="200"/>
                </a:moveTo>
                <a:lnTo>
                  <a:pt x="206" y="200"/>
                </a:lnTo>
                <a:lnTo>
                  <a:pt x="206"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6" name="Google Shape;736;p4"/>
          <p:cNvSpPr/>
          <p:nvPr/>
        </p:nvSpPr>
        <p:spPr>
          <a:xfrm>
            <a:off x="4555332" y="5299869"/>
            <a:ext cx="109538" cy="126206"/>
          </a:xfrm>
          <a:custGeom>
            <a:rect b="b" l="l" r="r" t="t"/>
            <a:pathLst>
              <a:path extrusionOk="0" h="201" w="175">
                <a:moveTo>
                  <a:pt x="0" y="200"/>
                </a:moveTo>
                <a:lnTo>
                  <a:pt x="174" y="200"/>
                </a:lnTo>
                <a:lnTo>
                  <a:pt x="174"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7" name="Google Shape;737;p4"/>
          <p:cNvSpPr/>
          <p:nvPr/>
        </p:nvSpPr>
        <p:spPr>
          <a:xfrm>
            <a:off x="4756150" y="5299869"/>
            <a:ext cx="112713" cy="126206"/>
          </a:xfrm>
          <a:custGeom>
            <a:rect b="b" l="l" r="r" t="t"/>
            <a:pathLst>
              <a:path extrusionOk="0" h="201" w="180">
                <a:moveTo>
                  <a:pt x="0" y="200"/>
                </a:moveTo>
                <a:lnTo>
                  <a:pt x="179" y="200"/>
                </a:lnTo>
                <a:lnTo>
                  <a:pt x="179" y="0"/>
                </a:lnTo>
                <a:lnTo>
                  <a:pt x="0" y="0"/>
                </a:lnTo>
                <a:lnTo>
                  <a:pt x="0" y="20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8" name="Google Shape;738;p4"/>
          <p:cNvSpPr/>
          <p:nvPr/>
        </p:nvSpPr>
        <p:spPr>
          <a:xfrm>
            <a:off x="4354513" y="5477669"/>
            <a:ext cx="129382" cy="134938"/>
          </a:xfrm>
          <a:custGeom>
            <a:rect b="b" l="l" r="r" t="t"/>
            <a:pathLst>
              <a:path extrusionOk="0" h="218" w="207">
                <a:moveTo>
                  <a:pt x="0" y="217"/>
                </a:moveTo>
                <a:lnTo>
                  <a:pt x="206" y="217"/>
                </a:lnTo>
                <a:lnTo>
                  <a:pt x="206"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9" name="Google Shape;739;p4"/>
          <p:cNvSpPr/>
          <p:nvPr/>
        </p:nvSpPr>
        <p:spPr>
          <a:xfrm>
            <a:off x="4756150" y="5477669"/>
            <a:ext cx="112713" cy="134938"/>
          </a:xfrm>
          <a:custGeom>
            <a:rect b="b" l="l" r="r" t="t"/>
            <a:pathLst>
              <a:path extrusionOk="0" h="218" w="180">
                <a:moveTo>
                  <a:pt x="0" y="217"/>
                </a:moveTo>
                <a:lnTo>
                  <a:pt x="179" y="217"/>
                </a:lnTo>
                <a:lnTo>
                  <a:pt x="179"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0" name="Google Shape;740;p4"/>
          <p:cNvSpPr/>
          <p:nvPr/>
        </p:nvSpPr>
        <p:spPr>
          <a:xfrm>
            <a:off x="4942682" y="5477669"/>
            <a:ext cx="107156" cy="134938"/>
          </a:xfrm>
          <a:custGeom>
            <a:rect b="b" l="l" r="r" t="t"/>
            <a:pathLst>
              <a:path extrusionOk="0" h="218" w="174">
                <a:moveTo>
                  <a:pt x="0" y="217"/>
                </a:moveTo>
                <a:lnTo>
                  <a:pt x="173" y="217"/>
                </a:lnTo>
                <a:lnTo>
                  <a:pt x="173" y="0"/>
                </a:lnTo>
                <a:lnTo>
                  <a:pt x="0" y="0"/>
                </a:lnTo>
                <a:lnTo>
                  <a:pt x="0" y="21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1" name="Google Shape;741;p4"/>
          <p:cNvSpPr/>
          <p:nvPr/>
        </p:nvSpPr>
        <p:spPr>
          <a:xfrm>
            <a:off x="7202488" y="3818732"/>
            <a:ext cx="88107" cy="189706"/>
          </a:xfrm>
          <a:custGeom>
            <a:rect b="b" l="l" r="r" t="t"/>
            <a:pathLst>
              <a:path extrusionOk="0" h="304" w="141">
                <a:moveTo>
                  <a:pt x="0" y="303"/>
                </a:moveTo>
                <a:lnTo>
                  <a:pt x="140" y="303"/>
                </a:lnTo>
                <a:lnTo>
                  <a:pt x="140"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2" name="Google Shape;742;p4"/>
          <p:cNvSpPr/>
          <p:nvPr/>
        </p:nvSpPr>
        <p:spPr>
          <a:xfrm>
            <a:off x="7362032" y="3818732"/>
            <a:ext cx="96044" cy="189706"/>
          </a:xfrm>
          <a:custGeom>
            <a:rect b="b" l="l" r="r" t="t"/>
            <a:pathLst>
              <a:path extrusionOk="0" h="304" w="153">
                <a:moveTo>
                  <a:pt x="0" y="303"/>
                </a:moveTo>
                <a:lnTo>
                  <a:pt x="152" y="303"/>
                </a:lnTo>
                <a:lnTo>
                  <a:pt x="152"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3" name="Google Shape;743;p4"/>
          <p:cNvSpPr/>
          <p:nvPr/>
        </p:nvSpPr>
        <p:spPr>
          <a:xfrm>
            <a:off x="7527132" y="3818732"/>
            <a:ext cx="96044" cy="189706"/>
          </a:xfrm>
          <a:custGeom>
            <a:rect b="b" l="l" r="r" t="t"/>
            <a:pathLst>
              <a:path extrusionOk="0" h="304" w="153">
                <a:moveTo>
                  <a:pt x="0" y="303"/>
                </a:moveTo>
                <a:lnTo>
                  <a:pt x="152" y="303"/>
                </a:lnTo>
                <a:lnTo>
                  <a:pt x="152"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4" name="Google Shape;744;p4"/>
          <p:cNvSpPr/>
          <p:nvPr/>
        </p:nvSpPr>
        <p:spPr>
          <a:xfrm>
            <a:off x="7694613" y="3818732"/>
            <a:ext cx="96044" cy="189706"/>
          </a:xfrm>
          <a:custGeom>
            <a:rect b="b" l="l" r="r" t="t"/>
            <a:pathLst>
              <a:path extrusionOk="0" h="304" w="153">
                <a:moveTo>
                  <a:pt x="0" y="303"/>
                </a:moveTo>
                <a:lnTo>
                  <a:pt x="152" y="303"/>
                </a:lnTo>
                <a:lnTo>
                  <a:pt x="152"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5" name="Google Shape;745;p4"/>
          <p:cNvSpPr/>
          <p:nvPr/>
        </p:nvSpPr>
        <p:spPr>
          <a:xfrm>
            <a:off x="7862094" y="3818732"/>
            <a:ext cx="85725" cy="189706"/>
          </a:xfrm>
          <a:custGeom>
            <a:rect b="b" l="l" r="r" t="t"/>
            <a:pathLst>
              <a:path extrusionOk="0" h="304" w="136">
                <a:moveTo>
                  <a:pt x="0" y="303"/>
                </a:moveTo>
                <a:lnTo>
                  <a:pt x="135" y="303"/>
                </a:lnTo>
                <a:lnTo>
                  <a:pt x="135"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6" name="Google Shape;746;p4"/>
          <p:cNvSpPr/>
          <p:nvPr/>
        </p:nvSpPr>
        <p:spPr>
          <a:xfrm>
            <a:off x="7202488" y="4093369"/>
            <a:ext cx="88107" cy="186531"/>
          </a:xfrm>
          <a:custGeom>
            <a:rect b="b" l="l" r="r" t="t"/>
            <a:pathLst>
              <a:path extrusionOk="0" h="299" w="141">
                <a:moveTo>
                  <a:pt x="0" y="298"/>
                </a:moveTo>
                <a:lnTo>
                  <a:pt x="140" y="298"/>
                </a:lnTo>
                <a:lnTo>
                  <a:pt x="140"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7" name="Google Shape;747;p4"/>
          <p:cNvSpPr/>
          <p:nvPr/>
        </p:nvSpPr>
        <p:spPr>
          <a:xfrm>
            <a:off x="7362032" y="4093369"/>
            <a:ext cx="96044" cy="186531"/>
          </a:xfrm>
          <a:custGeom>
            <a:rect b="b" l="l" r="r" t="t"/>
            <a:pathLst>
              <a:path extrusionOk="0" h="299" w="153">
                <a:moveTo>
                  <a:pt x="0" y="298"/>
                </a:moveTo>
                <a:lnTo>
                  <a:pt x="152" y="298"/>
                </a:lnTo>
                <a:lnTo>
                  <a:pt x="152"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8" name="Google Shape;748;p4"/>
          <p:cNvSpPr/>
          <p:nvPr/>
        </p:nvSpPr>
        <p:spPr>
          <a:xfrm>
            <a:off x="7527132" y="4093369"/>
            <a:ext cx="96044" cy="186531"/>
          </a:xfrm>
          <a:custGeom>
            <a:rect b="b" l="l" r="r" t="t"/>
            <a:pathLst>
              <a:path extrusionOk="0" h="299" w="153">
                <a:moveTo>
                  <a:pt x="0" y="298"/>
                </a:moveTo>
                <a:lnTo>
                  <a:pt x="152" y="298"/>
                </a:lnTo>
                <a:lnTo>
                  <a:pt x="152"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9" name="Google Shape;749;p4"/>
          <p:cNvSpPr/>
          <p:nvPr/>
        </p:nvSpPr>
        <p:spPr>
          <a:xfrm>
            <a:off x="7862094" y="4093369"/>
            <a:ext cx="85725" cy="186531"/>
          </a:xfrm>
          <a:custGeom>
            <a:rect b="b" l="l" r="r" t="t"/>
            <a:pathLst>
              <a:path extrusionOk="0" h="299" w="136">
                <a:moveTo>
                  <a:pt x="0" y="298"/>
                </a:moveTo>
                <a:lnTo>
                  <a:pt x="135" y="298"/>
                </a:lnTo>
                <a:lnTo>
                  <a:pt x="135"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0" name="Google Shape;750;p4"/>
          <p:cNvSpPr/>
          <p:nvPr/>
        </p:nvSpPr>
        <p:spPr>
          <a:xfrm>
            <a:off x="7202488" y="4373563"/>
            <a:ext cx="88107" cy="178594"/>
          </a:xfrm>
          <a:custGeom>
            <a:rect b="b" l="l" r="r" t="t"/>
            <a:pathLst>
              <a:path extrusionOk="0" h="286" w="141">
                <a:moveTo>
                  <a:pt x="0" y="285"/>
                </a:moveTo>
                <a:lnTo>
                  <a:pt x="140" y="285"/>
                </a:lnTo>
                <a:lnTo>
                  <a:pt x="140" y="0"/>
                </a:lnTo>
                <a:lnTo>
                  <a:pt x="0" y="0"/>
                </a:lnTo>
                <a:lnTo>
                  <a:pt x="0" y="28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1" name="Google Shape;751;p4"/>
          <p:cNvSpPr/>
          <p:nvPr/>
        </p:nvSpPr>
        <p:spPr>
          <a:xfrm>
            <a:off x="7527132" y="4373563"/>
            <a:ext cx="96044" cy="178594"/>
          </a:xfrm>
          <a:custGeom>
            <a:rect b="b" l="l" r="r" t="t"/>
            <a:pathLst>
              <a:path extrusionOk="0" h="286" w="153">
                <a:moveTo>
                  <a:pt x="0" y="285"/>
                </a:moveTo>
                <a:lnTo>
                  <a:pt x="152" y="285"/>
                </a:lnTo>
                <a:lnTo>
                  <a:pt x="152" y="0"/>
                </a:lnTo>
                <a:lnTo>
                  <a:pt x="0" y="0"/>
                </a:lnTo>
                <a:lnTo>
                  <a:pt x="0" y="28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2" name="Google Shape;752;p4"/>
          <p:cNvSpPr/>
          <p:nvPr/>
        </p:nvSpPr>
        <p:spPr>
          <a:xfrm>
            <a:off x="7694613" y="4373563"/>
            <a:ext cx="96044" cy="178594"/>
          </a:xfrm>
          <a:custGeom>
            <a:rect b="b" l="l" r="r" t="t"/>
            <a:pathLst>
              <a:path extrusionOk="0" h="286" w="153">
                <a:moveTo>
                  <a:pt x="0" y="285"/>
                </a:moveTo>
                <a:lnTo>
                  <a:pt x="152" y="285"/>
                </a:lnTo>
                <a:lnTo>
                  <a:pt x="152" y="0"/>
                </a:lnTo>
                <a:lnTo>
                  <a:pt x="0" y="0"/>
                </a:lnTo>
                <a:lnTo>
                  <a:pt x="0" y="28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3" name="Google Shape;753;p4"/>
          <p:cNvSpPr/>
          <p:nvPr/>
        </p:nvSpPr>
        <p:spPr>
          <a:xfrm>
            <a:off x="7862094" y="4373563"/>
            <a:ext cx="85725" cy="178594"/>
          </a:xfrm>
          <a:custGeom>
            <a:rect b="b" l="l" r="r" t="t"/>
            <a:pathLst>
              <a:path extrusionOk="0" h="286" w="136">
                <a:moveTo>
                  <a:pt x="0" y="285"/>
                </a:moveTo>
                <a:lnTo>
                  <a:pt x="135" y="285"/>
                </a:lnTo>
                <a:lnTo>
                  <a:pt x="135" y="0"/>
                </a:lnTo>
                <a:lnTo>
                  <a:pt x="0" y="0"/>
                </a:lnTo>
                <a:lnTo>
                  <a:pt x="0" y="28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4" name="Google Shape;754;p4"/>
          <p:cNvSpPr/>
          <p:nvPr/>
        </p:nvSpPr>
        <p:spPr>
          <a:xfrm>
            <a:off x="7202488" y="4642644"/>
            <a:ext cx="88107" cy="178594"/>
          </a:xfrm>
          <a:custGeom>
            <a:rect b="b" l="l" r="r" t="t"/>
            <a:pathLst>
              <a:path extrusionOk="0" h="287" w="141">
                <a:moveTo>
                  <a:pt x="0" y="286"/>
                </a:moveTo>
                <a:lnTo>
                  <a:pt x="140" y="286"/>
                </a:lnTo>
                <a:lnTo>
                  <a:pt x="140" y="0"/>
                </a:lnTo>
                <a:lnTo>
                  <a:pt x="0" y="0"/>
                </a:lnTo>
                <a:lnTo>
                  <a:pt x="0" y="2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5" name="Google Shape;755;p4"/>
          <p:cNvSpPr/>
          <p:nvPr/>
        </p:nvSpPr>
        <p:spPr>
          <a:xfrm>
            <a:off x="7362032" y="4642644"/>
            <a:ext cx="96044" cy="178594"/>
          </a:xfrm>
          <a:custGeom>
            <a:rect b="b" l="l" r="r" t="t"/>
            <a:pathLst>
              <a:path extrusionOk="0" h="287" w="153">
                <a:moveTo>
                  <a:pt x="0" y="286"/>
                </a:moveTo>
                <a:lnTo>
                  <a:pt x="152" y="286"/>
                </a:lnTo>
                <a:lnTo>
                  <a:pt x="152" y="0"/>
                </a:lnTo>
                <a:lnTo>
                  <a:pt x="0" y="0"/>
                </a:lnTo>
                <a:lnTo>
                  <a:pt x="0" y="2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6" name="Google Shape;756;p4"/>
          <p:cNvSpPr/>
          <p:nvPr/>
        </p:nvSpPr>
        <p:spPr>
          <a:xfrm>
            <a:off x="7527132" y="4642644"/>
            <a:ext cx="96044" cy="178594"/>
          </a:xfrm>
          <a:custGeom>
            <a:rect b="b" l="l" r="r" t="t"/>
            <a:pathLst>
              <a:path extrusionOk="0" h="287" w="153">
                <a:moveTo>
                  <a:pt x="0" y="286"/>
                </a:moveTo>
                <a:lnTo>
                  <a:pt x="152" y="286"/>
                </a:lnTo>
                <a:lnTo>
                  <a:pt x="152" y="0"/>
                </a:lnTo>
                <a:lnTo>
                  <a:pt x="0" y="0"/>
                </a:lnTo>
                <a:lnTo>
                  <a:pt x="0" y="2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7" name="Google Shape;757;p4"/>
          <p:cNvSpPr/>
          <p:nvPr/>
        </p:nvSpPr>
        <p:spPr>
          <a:xfrm>
            <a:off x="7694613" y="4642644"/>
            <a:ext cx="96044" cy="178594"/>
          </a:xfrm>
          <a:custGeom>
            <a:rect b="b" l="l" r="r" t="t"/>
            <a:pathLst>
              <a:path extrusionOk="0" h="287" w="153">
                <a:moveTo>
                  <a:pt x="0" y="286"/>
                </a:moveTo>
                <a:lnTo>
                  <a:pt x="152" y="286"/>
                </a:lnTo>
                <a:lnTo>
                  <a:pt x="152" y="0"/>
                </a:lnTo>
                <a:lnTo>
                  <a:pt x="0" y="0"/>
                </a:lnTo>
                <a:lnTo>
                  <a:pt x="0" y="2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8" name="Google Shape;758;p4"/>
          <p:cNvSpPr/>
          <p:nvPr/>
        </p:nvSpPr>
        <p:spPr>
          <a:xfrm>
            <a:off x="7862094" y="4642644"/>
            <a:ext cx="85725" cy="178594"/>
          </a:xfrm>
          <a:custGeom>
            <a:rect b="b" l="l" r="r" t="t"/>
            <a:pathLst>
              <a:path extrusionOk="0" h="287" w="136">
                <a:moveTo>
                  <a:pt x="0" y="286"/>
                </a:moveTo>
                <a:lnTo>
                  <a:pt x="135" y="286"/>
                </a:lnTo>
                <a:lnTo>
                  <a:pt x="135" y="0"/>
                </a:lnTo>
                <a:lnTo>
                  <a:pt x="0" y="0"/>
                </a:lnTo>
                <a:lnTo>
                  <a:pt x="0" y="2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9" name="Google Shape;759;p4"/>
          <p:cNvSpPr/>
          <p:nvPr/>
        </p:nvSpPr>
        <p:spPr>
          <a:xfrm>
            <a:off x="7202488" y="4914900"/>
            <a:ext cx="88107" cy="186532"/>
          </a:xfrm>
          <a:custGeom>
            <a:rect b="b" l="l" r="r" t="t"/>
            <a:pathLst>
              <a:path extrusionOk="0" h="299" w="141">
                <a:moveTo>
                  <a:pt x="0" y="298"/>
                </a:moveTo>
                <a:lnTo>
                  <a:pt x="140" y="298"/>
                </a:lnTo>
                <a:lnTo>
                  <a:pt x="140"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0" name="Google Shape;760;p4"/>
          <p:cNvSpPr/>
          <p:nvPr/>
        </p:nvSpPr>
        <p:spPr>
          <a:xfrm>
            <a:off x="7527132" y="4914900"/>
            <a:ext cx="96044" cy="186532"/>
          </a:xfrm>
          <a:custGeom>
            <a:rect b="b" l="l" r="r" t="t"/>
            <a:pathLst>
              <a:path extrusionOk="0" h="299" w="153">
                <a:moveTo>
                  <a:pt x="0" y="298"/>
                </a:moveTo>
                <a:lnTo>
                  <a:pt x="152" y="298"/>
                </a:lnTo>
                <a:lnTo>
                  <a:pt x="152"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1" name="Google Shape;761;p4"/>
          <p:cNvSpPr/>
          <p:nvPr/>
        </p:nvSpPr>
        <p:spPr>
          <a:xfrm>
            <a:off x="7694613" y="4914900"/>
            <a:ext cx="96044" cy="186532"/>
          </a:xfrm>
          <a:custGeom>
            <a:rect b="b" l="l" r="r" t="t"/>
            <a:pathLst>
              <a:path extrusionOk="0" h="299" w="153">
                <a:moveTo>
                  <a:pt x="0" y="298"/>
                </a:moveTo>
                <a:lnTo>
                  <a:pt x="152" y="298"/>
                </a:lnTo>
                <a:lnTo>
                  <a:pt x="152"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2" name="Google Shape;762;p4"/>
          <p:cNvSpPr/>
          <p:nvPr/>
        </p:nvSpPr>
        <p:spPr>
          <a:xfrm>
            <a:off x="7862094" y="4914900"/>
            <a:ext cx="85725" cy="186532"/>
          </a:xfrm>
          <a:custGeom>
            <a:rect b="b" l="l" r="r" t="t"/>
            <a:pathLst>
              <a:path extrusionOk="0" h="299" w="136">
                <a:moveTo>
                  <a:pt x="0" y="298"/>
                </a:moveTo>
                <a:lnTo>
                  <a:pt x="135" y="298"/>
                </a:lnTo>
                <a:lnTo>
                  <a:pt x="135" y="0"/>
                </a:lnTo>
                <a:lnTo>
                  <a:pt x="0" y="0"/>
                </a:lnTo>
                <a:lnTo>
                  <a:pt x="0" y="29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3" name="Google Shape;763;p4"/>
          <p:cNvSpPr/>
          <p:nvPr/>
        </p:nvSpPr>
        <p:spPr>
          <a:xfrm>
            <a:off x="7202488" y="5183982"/>
            <a:ext cx="88107" cy="189706"/>
          </a:xfrm>
          <a:custGeom>
            <a:rect b="b" l="l" r="r" t="t"/>
            <a:pathLst>
              <a:path extrusionOk="0" h="304" w="141">
                <a:moveTo>
                  <a:pt x="0" y="303"/>
                </a:moveTo>
                <a:lnTo>
                  <a:pt x="140" y="303"/>
                </a:lnTo>
                <a:lnTo>
                  <a:pt x="140"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4" name="Google Shape;764;p4"/>
          <p:cNvSpPr/>
          <p:nvPr/>
        </p:nvSpPr>
        <p:spPr>
          <a:xfrm>
            <a:off x="7362032" y="5183982"/>
            <a:ext cx="96044" cy="189706"/>
          </a:xfrm>
          <a:custGeom>
            <a:rect b="b" l="l" r="r" t="t"/>
            <a:pathLst>
              <a:path extrusionOk="0" h="304" w="153">
                <a:moveTo>
                  <a:pt x="0" y="303"/>
                </a:moveTo>
                <a:lnTo>
                  <a:pt x="152" y="303"/>
                </a:lnTo>
                <a:lnTo>
                  <a:pt x="152"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5" name="Google Shape;765;p4"/>
          <p:cNvSpPr/>
          <p:nvPr/>
        </p:nvSpPr>
        <p:spPr>
          <a:xfrm>
            <a:off x="7694613" y="5183982"/>
            <a:ext cx="96044" cy="189706"/>
          </a:xfrm>
          <a:custGeom>
            <a:rect b="b" l="l" r="r" t="t"/>
            <a:pathLst>
              <a:path extrusionOk="0" h="304" w="153">
                <a:moveTo>
                  <a:pt x="0" y="303"/>
                </a:moveTo>
                <a:lnTo>
                  <a:pt x="152" y="303"/>
                </a:lnTo>
                <a:lnTo>
                  <a:pt x="152"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6" name="Google Shape;766;p4"/>
          <p:cNvSpPr/>
          <p:nvPr/>
        </p:nvSpPr>
        <p:spPr>
          <a:xfrm>
            <a:off x="7862094" y="5183982"/>
            <a:ext cx="85725" cy="189706"/>
          </a:xfrm>
          <a:custGeom>
            <a:rect b="b" l="l" r="r" t="t"/>
            <a:pathLst>
              <a:path extrusionOk="0" h="304" w="136">
                <a:moveTo>
                  <a:pt x="0" y="303"/>
                </a:moveTo>
                <a:lnTo>
                  <a:pt x="135" y="303"/>
                </a:lnTo>
                <a:lnTo>
                  <a:pt x="135" y="0"/>
                </a:lnTo>
                <a:lnTo>
                  <a:pt x="0" y="0"/>
                </a:lnTo>
                <a:lnTo>
                  <a:pt x="0" y="303"/>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7" name="Google Shape;767;p4"/>
          <p:cNvSpPr/>
          <p:nvPr/>
        </p:nvSpPr>
        <p:spPr>
          <a:xfrm>
            <a:off x="7202488" y="5464175"/>
            <a:ext cx="88107" cy="178594"/>
          </a:xfrm>
          <a:custGeom>
            <a:rect b="b" l="l" r="r" t="t"/>
            <a:pathLst>
              <a:path extrusionOk="0" h="288" w="141">
                <a:moveTo>
                  <a:pt x="0" y="287"/>
                </a:moveTo>
                <a:lnTo>
                  <a:pt x="140" y="287"/>
                </a:lnTo>
                <a:lnTo>
                  <a:pt x="140" y="0"/>
                </a:lnTo>
                <a:lnTo>
                  <a:pt x="0" y="0"/>
                </a:lnTo>
                <a:lnTo>
                  <a:pt x="0" y="2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8" name="Google Shape;768;p4"/>
          <p:cNvSpPr/>
          <p:nvPr/>
        </p:nvSpPr>
        <p:spPr>
          <a:xfrm>
            <a:off x="7362032" y="5464175"/>
            <a:ext cx="96044" cy="178594"/>
          </a:xfrm>
          <a:custGeom>
            <a:rect b="b" l="l" r="r" t="t"/>
            <a:pathLst>
              <a:path extrusionOk="0" h="288" w="153">
                <a:moveTo>
                  <a:pt x="0" y="287"/>
                </a:moveTo>
                <a:lnTo>
                  <a:pt x="152" y="287"/>
                </a:lnTo>
                <a:lnTo>
                  <a:pt x="152" y="0"/>
                </a:lnTo>
                <a:lnTo>
                  <a:pt x="0" y="0"/>
                </a:lnTo>
                <a:lnTo>
                  <a:pt x="0" y="2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69" name="Google Shape;769;p4"/>
          <p:cNvSpPr/>
          <p:nvPr/>
        </p:nvSpPr>
        <p:spPr>
          <a:xfrm>
            <a:off x="7527132" y="5464175"/>
            <a:ext cx="96044" cy="178594"/>
          </a:xfrm>
          <a:custGeom>
            <a:rect b="b" l="l" r="r" t="t"/>
            <a:pathLst>
              <a:path extrusionOk="0" h="288" w="153">
                <a:moveTo>
                  <a:pt x="0" y="287"/>
                </a:moveTo>
                <a:lnTo>
                  <a:pt x="152" y="287"/>
                </a:lnTo>
                <a:lnTo>
                  <a:pt x="152" y="0"/>
                </a:lnTo>
                <a:lnTo>
                  <a:pt x="0" y="0"/>
                </a:lnTo>
                <a:lnTo>
                  <a:pt x="0" y="2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0" name="Google Shape;770;p4"/>
          <p:cNvSpPr/>
          <p:nvPr/>
        </p:nvSpPr>
        <p:spPr>
          <a:xfrm>
            <a:off x="7694613" y="5464175"/>
            <a:ext cx="96044" cy="178594"/>
          </a:xfrm>
          <a:custGeom>
            <a:rect b="b" l="l" r="r" t="t"/>
            <a:pathLst>
              <a:path extrusionOk="0" h="288" w="153">
                <a:moveTo>
                  <a:pt x="0" y="287"/>
                </a:moveTo>
                <a:lnTo>
                  <a:pt x="152" y="287"/>
                </a:lnTo>
                <a:lnTo>
                  <a:pt x="152" y="0"/>
                </a:lnTo>
                <a:lnTo>
                  <a:pt x="0" y="0"/>
                </a:lnTo>
                <a:lnTo>
                  <a:pt x="0" y="2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1" name="Google Shape;771;p4"/>
          <p:cNvSpPr/>
          <p:nvPr/>
        </p:nvSpPr>
        <p:spPr>
          <a:xfrm>
            <a:off x="7862094" y="5464175"/>
            <a:ext cx="85725" cy="178594"/>
          </a:xfrm>
          <a:custGeom>
            <a:rect b="b" l="l" r="r" t="t"/>
            <a:pathLst>
              <a:path extrusionOk="0" h="288" w="136">
                <a:moveTo>
                  <a:pt x="0" y="287"/>
                </a:moveTo>
                <a:lnTo>
                  <a:pt x="135" y="287"/>
                </a:lnTo>
                <a:lnTo>
                  <a:pt x="135" y="0"/>
                </a:lnTo>
                <a:lnTo>
                  <a:pt x="0" y="0"/>
                </a:lnTo>
                <a:lnTo>
                  <a:pt x="0" y="2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2" name="Google Shape;772;p4"/>
          <p:cNvSpPr/>
          <p:nvPr/>
        </p:nvSpPr>
        <p:spPr>
          <a:xfrm>
            <a:off x="7362032" y="3508375"/>
            <a:ext cx="96044" cy="186532"/>
          </a:xfrm>
          <a:custGeom>
            <a:rect b="b" l="l" r="r" t="t"/>
            <a:pathLst>
              <a:path extrusionOk="0" h="299" w="153">
                <a:moveTo>
                  <a:pt x="152" y="0"/>
                </a:moveTo>
                <a:lnTo>
                  <a:pt x="0" y="0"/>
                </a:lnTo>
                <a:lnTo>
                  <a:pt x="0" y="298"/>
                </a:lnTo>
                <a:lnTo>
                  <a:pt x="152" y="29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3" name="Google Shape;773;p4"/>
          <p:cNvSpPr/>
          <p:nvPr/>
        </p:nvSpPr>
        <p:spPr>
          <a:xfrm>
            <a:off x="7527132" y="3508375"/>
            <a:ext cx="96044" cy="186532"/>
          </a:xfrm>
          <a:custGeom>
            <a:rect b="b" l="l" r="r" t="t"/>
            <a:pathLst>
              <a:path extrusionOk="0" h="299" w="153">
                <a:moveTo>
                  <a:pt x="152" y="238"/>
                </a:moveTo>
                <a:lnTo>
                  <a:pt x="152" y="0"/>
                </a:lnTo>
                <a:lnTo>
                  <a:pt x="0" y="0"/>
                </a:lnTo>
                <a:lnTo>
                  <a:pt x="0" y="238"/>
                </a:lnTo>
                <a:lnTo>
                  <a:pt x="0" y="298"/>
                </a:lnTo>
                <a:lnTo>
                  <a:pt x="152" y="298"/>
                </a:lnTo>
                <a:lnTo>
                  <a:pt x="152" y="238"/>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4" name="Google Shape;774;p4"/>
          <p:cNvSpPr/>
          <p:nvPr/>
        </p:nvSpPr>
        <p:spPr>
          <a:xfrm>
            <a:off x="7694613" y="3508375"/>
            <a:ext cx="96044" cy="186532"/>
          </a:xfrm>
          <a:custGeom>
            <a:rect b="b" l="l" r="r" t="t"/>
            <a:pathLst>
              <a:path extrusionOk="0" h="299" w="153">
                <a:moveTo>
                  <a:pt x="152" y="0"/>
                </a:moveTo>
                <a:lnTo>
                  <a:pt x="0" y="0"/>
                </a:lnTo>
                <a:lnTo>
                  <a:pt x="0" y="298"/>
                </a:lnTo>
                <a:lnTo>
                  <a:pt x="152" y="298"/>
                </a:lnTo>
                <a:lnTo>
                  <a:pt x="1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5" name="Google Shape;775;p4"/>
          <p:cNvSpPr/>
          <p:nvPr/>
        </p:nvSpPr>
        <p:spPr>
          <a:xfrm>
            <a:off x="9811544" y="4733925"/>
            <a:ext cx="219869" cy="54769"/>
          </a:xfrm>
          <a:custGeom>
            <a:rect b="b" l="l" r="r" t="t"/>
            <a:pathLst>
              <a:path extrusionOk="0" h="87" w="353">
                <a:moveTo>
                  <a:pt x="352" y="0"/>
                </a:moveTo>
                <a:lnTo>
                  <a:pt x="0" y="0"/>
                </a:lnTo>
                <a:lnTo>
                  <a:pt x="0" y="86"/>
                </a:lnTo>
                <a:lnTo>
                  <a:pt x="352" y="86"/>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6" name="Google Shape;776;p4"/>
          <p:cNvSpPr/>
          <p:nvPr/>
        </p:nvSpPr>
        <p:spPr>
          <a:xfrm>
            <a:off x="10119519" y="4733925"/>
            <a:ext cx="205581" cy="54769"/>
          </a:xfrm>
          <a:custGeom>
            <a:rect b="b" l="l" r="r" t="t"/>
            <a:pathLst>
              <a:path extrusionOk="0" h="87" w="332">
                <a:moveTo>
                  <a:pt x="0" y="0"/>
                </a:moveTo>
                <a:lnTo>
                  <a:pt x="0" y="86"/>
                </a:lnTo>
                <a:lnTo>
                  <a:pt x="331" y="86"/>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7" name="Google Shape;777;p4"/>
          <p:cNvSpPr/>
          <p:nvPr/>
        </p:nvSpPr>
        <p:spPr>
          <a:xfrm>
            <a:off x="9811544" y="4879182"/>
            <a:ext cx="219869" cy="57944"/>
          </a:xfrm>
          <a:custGeom>
            <a:rect b="b" l="l" r="r" t="t"/>
            <a:pathLst>
              <a:path extrusionOk="0" h="93" w="353">
                <a:moveTo>
                  <a:pt x="352" y="0"/>
                </a:moveTo>
                <a:lnTo>
                  <a:pt x="0" y="0"/>
                </a:lnTo>
                <a:lnTo>
                  <a:pt x="0" y="92"/>
                </a:lnTo>
                <a:lnTo>
                  <a:pt x="352" y="92"/>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8" name="Google Shape;778;p4"/>
          <p:cNvSpPr/>
          <p:nvPr/>
        </p:nvSpPr>
        <p:spPr>
          <a:xfrm>
            <a:off x="10119519" y="4879182"/>
            <a:ext cx="205581" cy="57944"/>
          </a:xfrm>
          <a:custGeom>
            <a:rect b="b" l="l" r="r" t="t"/>
            <a:pathLst>
              <a:path extrusionOk="0" h="93" w="332">
                <a:moveTo>
                  <a:pt x="0" y="0"/>
                </a:moveTo>
                <a:lnTo>
                  <a:pt x="0" y="92"/>
                </a:lnTo>
                <a:lnTo>
                  <a:pt x="331" y="92"/>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9" name="Google Shape;779;p4"/>
          <p:cNvSpPr/>
          <p:nvPr/>
        </p:nvSpPr>
        <p:spPr>
          <a:xfrm>
            <a:off x="9811544" y="5027613"/>
            <a:ext cx="219869" cy="54769"/>
          </a:xfrm>
          <a:custGeom>
            <a:rect b="b" l="l" r="r" t="t"/>
            <a:pathLst>
              <a:path extrusionOk="0" h="87" w="353">
                <a:moveTo>
                  <a:pt x="352" y="0"/>
                </a:moveTo>
                <a:lnTo>
                  <a:pt x="0" y="0"/>
                </a:lnTo>
                <a:lnTo>
                  <a:pt x="0" y="86"/>
                </a:lnTo>
                <a:lnTo>
                  <a:pt x="352" y="86"/>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0" name="Google Shape;780;p4"/>
          <p:cNvSpPr/>
          <p:nvPr/>
        </p:nvSpPr>
        <p:spPr>
          <a:xfrm>
            <a:off x="10119519" y="5027613"/>
            <a:ext cx="205581" cy="54769"/>
          </a:xfrm>
          <a:custGeom>
            <a:rect b="b" l="l" r="r" t="t"/>
            <a:pathLst>
              <a:path extrusionOk="0" h="87" w="332">
                <a:moveTo>
                  <a:pt x="0" y="0"/>
                </a:moveTo>
                <a:lnTo>
                  <a:pt x="0" y="86"/>
                </a:lnTo>
                <a:lnTo>
                  <a:pt x="331" y="86"/>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1" name="Google Shape;781;p4"/>
          <p:cNvSpPr/>
          <p:nvPr/>
        </p:nvSpPr>
        <p:spPr>
          <a:xfrm>
            <a:off x="9811544" y="5170488"/>
            <a:ext cx="219869" cy="54769"/>
          </a:xfrm>
          <a:custGeom>
            <a:rect b="b" l="l" r="r" t="t"/>
            <a:pathLst>
              <a:path extrusionOk="0" h="88" w="353">
                <a:moveTo>
                  <a:pt x="352" y="0"/>
                </a:moveTo>
                <a:lnTo>
                  <a:pt x="0" y="0"/>
                </a:lnTo>
                <a:lnTo>
                  <a:pt x="0" y="87"/>
                </a:lnTo>
                <a:lnTo>
                  <a:pt x="352" y="87"/>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2" name="Google Shape;782;p4"/>
          <p:cNvSpPr/>
          <p:nvPr/>
        </p:nvSpPr>
        <p:spPr>
          <a:xfrm>
            <a:off x="10119519" y="5170488"/>
            <a:ext cx="205581" cy="54769"/>
          </a:xfrm>
          <a:custGeom>
            <a:rect b="b" l="l" r="r" t="t"/>
            <a:pathLst>
              <a:path extrusionOk="0" h="88" w="332">
                <a:moveTo>
                  <a:pt x="0" y="0"/>
                </a:moveTo>
                <a:lnTo>
                  <a:pt x="0" y="87"/>
                </a:lnTo>
                <a:lnTo>
                  <a:pt x="331" y="87"/>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3" name="Google Shape;783;p4"/>
          <p:cNvSpPr/>
          <p:nvPr/>
        </p:nvSpPr>
        <p:spPr>
          <a:xfrm>
            <a:off x="10119519" y="5315744"/>
            <a:ext cx="205581" cy="54769"/>
          </a:xfrm>
          <a:custGeom>
            <a:rect b="b" l="l" r="r" t="t"/>
            <a:pathLst>
              <a:path extrusionOk="0" h="88" w="332">
                <a:moveTo>
                  <a:pt x="0" y="0"/>
                </a:moveTo>
                <a:lnTo>
                  <a:pt x="0" y="87"/>
                </a:lnTo>
                <a:lnTo>
                  <a:pt x="331" y="87"/>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4" name="Google Shape;784;p4"/>
          <p:cNvSpPr/>
          <p:nvPr/>
        </p:nvSpPr>
        <p:spPr>
          <a:xfrm>
            <a:off x="9811544" y="5315744"/>
            <a:ext cx="219869" cy="54769"/>
          </a:xfrm>
          <a:custGeom>
            <a:rect b="b" l="l" r="r" t="t"/>
            <a:pathLst>
              <a:path extrusionOk="0" h="88" w="353">
                <a:moveTo>
                  <a:pt x="352" y="0"/>
                </a:moveTo>
                <a:lnTo>
                  <a:pt x="0" y="0"/>
                </a:lnTo>
                <a:lnTo>
                  <a:pt x="0" y="87"/>
                </a:lnTo>
                <a:lnTo>
                  <a:pt x="352" y="87"/>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5" name="Google Shape;785;p4"/>
          <p:cNvSpPr/>
          <p:nvPr/>
        </p:nvSpPr>
        <p:spPr>
          <a:xfrm>
            <a:off x="9811544" y="5461794"/>
            <a:ext cx="219869" cy="57150"/>
          </a:xfrm>
          <a:custGeom>
            <a:rect b="b" l="l" r="r" t="t"/>
            <a:pathLst>
              <a:path extrusionOk="0" h="93" w="353">
                <a:moveTo>
                  <a:pt x="352" y="0"/>
                </a:moveTo>
                <a:lnTo>
                  <a:pt x="0" y="0"/>
                </a:lnTo>
                <a:lnTo>
                  <a:pt x="0" y="92"/>
                </a:lnTo>
                <a:lnTo>
                  <a:pt x="352" y="92"/>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6" name="Google Shape;786;p4"/>
          <p:cNvSpPr/>
          <p:nvPr/>
        </p:nvSpPr>
        <p:spPr>
          <a:xfrm>
            <a:off x="10119519" y="5461794"/>
            <a:ext cx="205581" cy="57150"/>
          </a:xfrm>
          <a:custGeom>
            <a:rect b="b" l="l" r="r" t="t"/>
            <a:pathLst>
              <a:path extrusionOk="0" h="93" w="332">
                <a:moveTo>
                  <a:pt x="0" y="0"/>
                </a:moveTo>
                <a:lnTo>
                  <a:pt x="0" y="92"/>
                </a:lnTo>
                <a:lnTo>
                  <a:pt x="331" y="92"/>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7" name="Google Shape;787;p4"/>
          <p:cNvSpPr/>
          <p:nvPr/>
        </p:nvSpPr>
        <p:spPr>
          <a:xfrm>
            <a:off x="9811544" y="5610225"/>
            <a:ext cx="219869" cy="54769"/>
          </a:xfrm>
          <a:custGeom>
            <a:rect b="b" l="l" r="r" t="t"/>
            <a:pathLst>
              <a:path extrusionOk="0" h="88" w="353">
                <a:moveTo>
                  <a:pt x="352" y="0"/>
                </a:moveTo>
                <a:lnTo>
                  <a:pt x="0" y="0"/>
                </a:lnTo>
                <a:lnTo>
                  <a:pt x="0" y="87"/>
                </a:lnTo>
                <a:lnTo>
                  <a:pt x="352" y="87"/>
                </a:lnTo>
                <a:lnTo>
                  <a:pt x="352"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8" name="Google Shape;788;p4"/>
          <p:cNvSpPr/>
          <p:nvPr/>
        </p:nvSpPr>
        <p:spPr>
          <a:xfrm>
            <a:off x="10119519" y="5610225"/>
            <a:ext cx="205581" cy="54769"/>
          </a:xfrm>
          <a:custGeom>
            <a:rect b="b" l="l" r="r" t="t"/>
            <a:pathLst>
              <a:path extrusionOk="0" h="88" w="332">
                <a:moveTo>
                  <a:pt x="0" y="0"/>
                </a:moveTo>
                <a:lnTo>
                  <a:pt x="0" y="87"/>
                </a:lnTo>
                <a:lnTo>
                  <a:pt x="331" y="87"/>
                </a:lnTo>
                <a:lnTo>
                  <a:pt x="331"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9" name="Google Shape;789;p4"/>
          <p:cNvSpPr/>
          <p:nvPr/>
        </p:nvSpPr>
        <p:spPr>
          <a:xfrm>
            <a:off x="2067719" y="4733925"/>
            <a:ext cx="128588" cy="54769"/>
          </a:xfrm>
          <a:custGeom>
            <a:rect b="b" l="l" r="r" t="t"/>
            <a:pathLst>
              <a:path extrusionOk="0" h="87" w="207">
                <a:moveTo>
                  <a:pt x="206" y="0"/>
                </a:moveTo>
                <a:lnTo>
                  <a:pt x="0" y="0"/>
                </a:lnTo>
                <a:lnTo>
                  <a:pt x="0" y="86"/>
                </a:lnTo>
                <a:lnTo>
                  <a:pt x="206" y="86"/>
                </a:lnTo>
                <a:lnTo>
                  <a:pt x="20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0" name="Google Shape;790;p4"/>
          <p:cNvSpPr/>
          <p:nvPr/>
        </p:nvSpPr>
        <p:spPr>
          <a:xfrm>
            <a:off x="2248694" y="4733925"/>
            <a:ext cx="121444" cy="54769"/>
          </a:xfrm>
          <a:custGeom>
            <a:rect b="b" l="l" r="r" t="t"/>
            <a:pathLst>
              <a:path extrusionOk="0" h="87" w="196">
                <a:moveTo>
                  <a:pt x="0" y="0"/>
                </a:moveTo>
                <a:lnTo>
                  <a:pt x="0" y="86"/>
                </a:lnTo>
                <a:lnTo>
                  <a:pt x="195" y="86"/>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1" name="Google Shape;791;p4"/>
          <p:cNvSpPr/>
          <p:nvPr/>
        </p:nvSpPr>
        <p:spPr>
          <a:xfrm>
            <a:off x="2248694" y="4879182"/>
            <a:ext cx="121444" cy="57944"/>
          </a:xfrm>
          <a:custGeom>
            <a:rect b="b" l="l" r="r" t="t"/>
            <a:pathLst>
              <a:path extrusionOk="0" h="93" w="196">
                <a:moveTo>
                  <a:pt x="0" y="0"/>
                </a:moveTo>
                <a:lnTo>
                  <a:pt x="0" y="92"/>
                </a:lnTo>
                <a:lnTo>
                  <a:pt x="195" y="92"/>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2" name="Google Shape;792;p4"/>
          <p:cNvSpPr/>
          <p:nvPr/>
        </p:nvSpPr>
        <p:spPr>
          <a:xfrm>
            <a:off x="2067719" y="5027613"/>
            <a:ext cx="128588" cy="54769"/>
          </a:xfrm>
          <a:custGeom>
            <a:rect b="b" l="l" r="r" t="t"/>
            <a:pathLst>
              <a:path extrusionOk="0" h="87" w="207">
                <a:moveTo>
                  <a:pt x="206" y="0"/>
                </a:moveTo>
                <a:lnTo>
                  <a:pt x="0" y="0"/>
                </a:lnTo>
                <a:lnTo>
                  <a:pt x="0" y="86"/>
                </a:lnTo>
                <a:lnTo>
                  <a:pt x="206" y="86"/>
                </a:lnTo>
                <a:lnTo>
                  <a:pt x="20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3" name="Google Shape;793;p4"/>
          <p:cNvSpPr/>
          <p:nvPr/>
        </p:nvSpPr>
        <p:spPr>
          <a:xfrm>
            <a:off x="2248694" y="5027613"/>
            <a:ext cx="121444" cy="54769"/>
          </a:xfrm>
          <a:custGeom>
            <a:rect b="b" l="l" r="r" t="t"/>
            <a:pathLst>
              <a:path extrusionOk="0" h="87" w="196">
                <a:moveTo>
                  <a:pt x="0" y="0"/>
                </a:moveTo>
                <a:lnTo>
                  <a:pt x="0" y="86"/>
                </a:lnTo>
                <a:lnTo>
                  <a:pt x="195" y="86"/>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4" name="Google Shape;794;p4"/>
          <p:cNvSpPr/>
          <p:nvPr/>
        </p:nvSpPr>
        <p:spPr>
          <a:xfrm>
            <a:off x="2067719" y="5170488"/>
            <a:ext cx="128588" cy="54769"/>
          </a:xfrm>
          <a:custGeom>
            <a:rect b="b" l="l" r="r" t="t"/>
            <a:pathLst>
              <a:path extrusionOk="0" h="88" w="207">
                <a:moveTo>
                  <a:pt x="206" y="0"/>
                </a:moveTo>
                <a:lnTo>
                  <a:pt x="0" y="0"/>
                </a:lnTo>
                <a:lnTo>
                  <a:pt x="0" y="87"/>
                </a:lnTo>
                <a:lnTo>
                  <a:pt x="206" y="87"/>
                </a:lnTo>
                <a:lnTo>
                  <a:pt x="20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5" name="Google Shape;795;p4"/>
          <p:cNvSpPr/>
          <p:nvPr/>
        </p:nvSpPr>
        <p:spPr>
          <a:xfrm>
            <a:off x="2248694" y="5170488"/>
            <a:ext cx="121444" cy="54769"/>
          </a:xfrm>
          <a:custGeom>
            <a:rect b="b" l="l" r="r" t="t"/>
            <a:pathLst>
              <a:path extrusionOk="0" h="88" w="196">
                <a:moveTo>
                  <a:pt x="0" y="0"/>
                </a:moveTo>
                <a:lnTo>
                  <a:pt x="0" y="87"/>
                </a:lnTo>
                <a:lnTo>
                  <a:pt x="195" y="87"/>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6" name="Google Shape;796;p4"/>
          <p:cNvSpPr/>
          <p:nvPr/>
        </p:nvSpPr>
        <p:spPr>
          <a:xfrm>
            <a:off x="2248694" y="5315744"/>
            <a:ext cx="121444" cy="54769"/>
          </a:xfrm>
          <a:custGeom>
            <a:rect b="b" l="l" r="r" t="t"/>
            <a:pathLst>
              <a:path extrusionOk="0" h="88" w="196">
                <a:moveTo>
                  <a:pt x="0" y="0"/>
                </a:moveTo>
                <a:lnTo>
                  <a:pt x="0" y="87"/>
                </a:lnTo>
                <a:lnTo>
                  <a:pt x="195" y="87"/>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7" name="Google Shape;797;p4"/>
          <p:cNvSpPr/>
          <p:nvPr/>
        </p:nvSpPr>
        <p:spPr>
          <a:xfrm>
            <a:off x="2067719" y="5461794"/>
            <a:ext cx="128588" cy="57150"/>
          </a:xfrm>
          <a:custGeom>
            <a:rect b="b" l="l" r="r" t="t"/>
            <a:pathLst>
              <a:path extrusionOk="0" h="93" w="207">
                <a:moveTo>
                  <a:pt x="206" y="0"/>
                </a:moveTo>
                <a:lnTo>
                  <a:pt x="0" y="0"/>
                </a:lnTo>
                <a:lnTo>
                  <a:pt x="0" y="92"/>
                </a:lnTo>
                <a:lnTo>
                  <a:pt x="206" y="92"/>
                </a:lnTo>
                <a:lnTo>
                  <a:pt x="20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8" name="Google Shape;798;p4"/>
          <p:cNvSpPr/>
          <p:nvPr/>
        </p:nvSpPr>
        <p:spPr>
          <a:xfrm>
            <a:off x="2248694" y="5461794"/>
            <a:ext cx="121444" cy="57150"/>
          </a:xfrm>
          <a:custGeom>
            <a:rect b="b" l="l" r="r" t="t"/>
            <a:pathLst>
              <a:path extrusionOk="0" h="93" w="196">
                <a:moveTo>
                  <a:pt x="0" y="0"/>
                </a:moveTo>
                <a:lnTo>
                  <a:pt x="0" y="92"/>
                </a:lnTo>
                <a:lnTo>
                  <a:pt x="195" y="92"/>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99" name="Google Shape;799;p4"/>
          <p:cNvSpPr/>
          <p:nvPr/>
        </p:nvSpPr>
        <p:spPr>
          <a:xfrm>
            <a:off x="2067719" y="5610225"/>
            <a:ext cx="128588" cy="54769"/>
          </a:xfrm>
          <a:custGeom>
            <a:rect b="b" l="l" r="r" t="t"/>
            <a:pathLst>
              <a:path extrusionOk="0" h="88" w="207">
                <a:moveTo>
                  <a:pt x="206" y="0"/>
                </a:moveTo>
                <a:lnTo>
                  <a:pt x="0" y="0"/>
                </a:lnTo>
                <a:lnTo>
                  <a:pt x="0" y="87"/>
                </a:lnTo>
                <a:lnTo>
                  <a:pt x="206" y="87"/>
                </a:lnTo>
                <a:lnTo>
                  <a:pt x="206"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0" name="Google Shape;800;p4"/>
          <p:cNvSpPr/>
          <p:nvPr/>
        </p:nvSpPr>
        <p:spPr>
          <a:xfrm>
            <a:off x="2411413" y="4733925"/>
            <a:ext cx="131763" cy="54769"/>
          </a:xfrm>
          <a:custGeom>
            <a:rect b="b" l="l" r="r" t="t"/>
            <a:pathLst>
              <a:path extrusionOk="0" h="87" w="212">
                <a:moveTo>
                  <a:pt x="211" y="0"/>
                </a:moveTo>
                <a:lnTo>
                  <a:pt x="0" y="0"/>
                </a:lnTo>
                <a:lnTo>
                  <a:pt x="0" y="86"/>
                </a:lnTo>
                <a:lnTo>
                  <a:pt x="211" y="86"/>
                </a:lnTo>
                <a:lnTo>
                  <a:pt x="21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1" name="Google Shape;801;p4"/>
          <p:cNvSpPr/>
          <p:nvPr/>
        </p:nvSpPr>
        <p:spPr>
          <a:xfrm>
            <a:off x="2411413" y="4879182"/>
            <a:ext cx="131763" cy="57944"/>
          </a:xfrm>
          <a:custGeom>
            <a:rect b="b" l="l" r="r" t="t"/>
            <a:pathLst>
              <a:path extrusionOk="0" h="93" w="212">
                <a:moveTo>
                  <a:pt x="211" y="0"/>
                </a:moveTo>
                <a:lnTo>
                  <a:pt x="0" y="0"/>
                </a:lnTo>
                <a:lnTo>
                  <a:pt x="0" y="92"/>
                </a:lnTo>
                <a:lnTo>
                  <a:pt x="211" y="92"/>
                </a:lnTo>
                <a:lnTo>
                  <a:pt x="21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2" name="Google Shape;802;p4"/>
          <p:cNvSpPr/>
          <p:nvPr/>
        </p:nvSpPr>
        <p:spPr>
          <a:xfrm>
            <a:off x="2411413" y="5170488"/>
            <a:ext cx="131763" cy="54769"/>
          </a:xfrm>
          <a:custGeom>
            <a:rect b="b" l="l" r="r" t="t"/>
            <a:pathLst>
              <a:path extrusionOk="0" h="88" w="212">
                <a:moveTo>
                  <a:pt x="211" y="0"/>
                </a:moveTo>
                <a:lnTo>
                  <a:pt x="0" y="0"/>
                </a:lnTo>
                <a:lnTo>
                  <a:pt x="0" y="87"/>
                </a:lnTo>
                <a:lnTo>
                  <a:pt x="211" y="87"/>
                </a:lnTo>
                <a:lnTo>
                  <a:pt x="21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3" name="Google Shape;803;p4"/>
          <p:cNvSpPr/>
          <p:nvPr/>
        </p:nvSpPr>
        <p:spPr>
          <a:xfrm>
            <a:off x="2411413" y="5315744"/>
            <a:ext cx="131763" cy="54769"/>
          </a:xfrm>
          <a:custGeom>
            <a:rect b="b" l="l" r="r" t="t"/>
            <a:pathLst>
              <a:path extrusionOk="0" h="88" w="212">
                <a:moveTo>
                  <a:pt x="211" y="0"/>
                </a:moveTo>
                <a:lnTo>
                  <a:pt x="0" y="0"/>
                </a:lnTo>
                <a:lnTo>
                  <a:pt x="0" y="87"/>
                </a:lnTo>
                <a:lnTo>
                  <a:pt x="211" y="87"/>
                </a:lnTo>
                <a:lnTo>
                  <a:pt x="21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4" name="Google Shape;804;p4"/>
          <p:cNvSpPr/>
          <p:nvPr/>
        </p:nvSpPr>
        <p:spPr>
          <a:xfrm>
            <a:off x="2411413" y="5461794"/>
            <a:ext cx="131763" cy="57150"/>
          </a:xfrm>
          <a:custGeom>
            <a:rect b="b" l="l" r="r" t="t"/>
            <a:pathLst>
              <a:path extrusionOk="0" h="93" w="212">
                <a:moveTo>
                  <a:pt x="211" y="0"/>
                </a:moveTo>
                <a:lnTo>
                  <a:pt x="0" y="0"/>
                </a:lnTo>
                <a:lnTo>
                  <a:pt x="0" y="92"/>
                </a:lnTo>
                <a:lnTo>
                  <a:pt x="211" y="92"/>
                </a:lnTo>
                <a:lnTo>
                  <a:pt x="211"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5" name="Google Shape;805;p4"/>
          <p:cNvSpPr/>
          <p:nvPr/>
        </p:nvSpPr>
        <p:spPr>
          <a:xfrm>
            <a:off x="2248694" y="5610225"/>
            <a:ext cx="121444" cy="54769"/>
          </a:xfrm>
          <a:custGeom>
            <a:rect b="b" l="l" r="r" t="t"/>
            <a:pathLst>
              <a:path extrusionOk="0" h="88" w="196">
                <a:moveTo>
                  <a:pt x="0" y="0"/>
                </a:moveTo>
                <a:lnTo>
                  <a:pt x="0" y="87"/>
                </a:lnTo>
                <a:lnTo>
                  <a:pt x="195" y="87"/>
                </a:lnTo>
                <a:lnTo>
                  <a:pt x="195" y="0"/>
                </a:lnTo>
                <a:lnTo>
                  <a:pt x="0" y="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6" name="Google Shape;806;p4"/>
          <p:cNvSpPr/>
          <p:nvPr/>
        </p:nvSpPr>
        <p:spPr>
          <a:xfrm>
            <a:off x="2787650" y="4442619"/>
            <a:ext cx="508794" cy="54769"/>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7" name="Google Shape;807;p4"/>
          <p:cNvSpPr/>
          <p:nvPr/>
        </p:nvSpPr>
        <p:spPr>
          <a:xfrm>
            <a:off x="2787650" y="4591050"/>
            <a:ext cx="508794" cy="51594"/>
          </a:xfrm>
          <a:custGeom>
            <a:rect b="b" l="l" r="r" t="t"/>
            <a:pathLst>
              <a:path extrusionOk="0" h="83" w="818">
                <a:moveTo>
                  <a:pt x="0" y="82"/>
                </a:moveTo>
                <a:lnTo>
                  <a:pt x="817" y="82"/>
                </a:lnTo>
                <a:lnTo>
                  <a:pt x="817" y="0"/>
                </a:lnTo>
                <a:lnTo>
                  <a:pt x="0" y="0"/>
                </a:lnTo>
                <a:lnTo>
                  <a:pt x="0" y="82"/>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8" name="Google Shape;808;p4"/>
          <p:cNvSpPr/>
          <p:nvPr/>
        </p:nvSpPr>
        <p:spPr>
          <a:xfrm>
            <a:off x="2787650" y="4736307"/>
            <a:ext cx="508794" cy="54769"/>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09" name="Google Shape;809;p4"/>
          <p:cNvSpPr/>
          <p:nvPr/>
        </p:nvSpPr>
        <p:spPr>
          <a:xfrm>
            <a:off x="2787650" y="4881563"/>
            <a:ext cx="508794" cy="55563"/>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0" name="Google Shape;810;p4"/>
          <p:cNvSpPr/>
          <p:nvPr/>
        </p:nvSpPr>
        <p:spPr>
          <a:xfrm>
            <a:off x="2787650" y="5029994"/>
            <a:ext cx="508794" cy="55563"/>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1" name="Google Shape;811;p4"/>
          <p:cNvSpPr/>
          <p:nvPr/>
        </p:nvSpPr>
        <p:spPr>
          <a:xfrm>
            <a:off x="2787650" y="5170488"/>
            <a:ext cx="508794" cy="54769"/>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2" name="Google Shape;812;p4"/>
          <p:cNvSpPr/>
          <p:nvPr/>
        </p:nvSpPr>
        <p:spPr>
          <a:xfrm>
            <a:off x="2787650" y="5318919"/>
            <a:ext cx="508794" cy="54769"/>
          </a:xfrm>
          <a:custGeom>
            <a:rect b="b" l="l" r="r" t="t"/>
            <a:pathLst>
              <a:path extrusionOk="0" h="87" w="818">
                <a:moveTo>
                  <a:pt x="0" y="86"/>
                </a:moveTo>
                <a:lnTo>
                  <a:pt x="817" y="86"/>
                </a:lnTo>
                <a:lnTo>
                  <a:pt x="817" y="0"/>
                </a:lnTo>
                <a:lnTo>
                  <a:pt x="0" y="0"/>
                </a:lnTo>
                <a:lnTo>
                  <a:pt x="0" y="8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3" name="Google Shape;813;p4"/>
          <p:cNvSpPr/>
          <p:nvPr/>
        </p:nvSpPr>
        <p:spPr>
          <a:xfrm>
            <a:off x="2787650" y="5464175"/>
            <a:ext cx="508794" cy="54769"/>
          </a:xfrm>
          <a:custGeom>
            <a:rect b="b" l="l" r="r" t="t"/>
            <a:pathLst>
              <a:path extrusionOk="0" h="88" w="818">
                <a:moveTo>
                  <a:pt x="0" y="87"/>
                </a:moveTo>
                <a:lnTo>
                  <a:pt x="817" y="87"/>
                </a:lnTo>
                <a:lnTo>
                  <a:pt x="817" y="0"/>
                </a:lnTo>
                <a:lnTo>
                  <a:pt x="0" y="0"/>
                </a:lnTo>
                <a:lnTo>
                  <a:pt x="0" y="87"/>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4" name="Google Shape;814;p4"/>
          <p:cNvSpPr/>
          <p:nvPr/>
        </p:nvSpPr>
        <p:spPr>
          <a:xfrm>
            <a:off x="9371807" y="4497388"/>
            <a:ext cx="79375" cy="93663"/>
          </a:xfrm>
          <a:custGeom>
            <a:rect b="b" l="l" r="r" t="t"/>
            <a:pathLst>
              <a:path extrusionOk="0" h="151" w="126">
                <a:moveTo>
                  <a:pt x="0" y="150"/>
                </a:moveTo>
                <a:lnTo>
                  <a:pt x="125" y="150"/>
                </a:lnTo>
                <a:lnTo>
                  <a:pt x="125" y="0"/>
                </a:lnTo>
                <a:lnTo>
                  <a:pt x="0" y="0"/>
                </a:lnTo>
                <a:lnTo>
                  <a:pt x="0" y="15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5" name="Google Shape;815;p4"/>
          <p:cNvSpPr/>
          <p:nvPr/>
        </p:nvSpPr>
        <p:spPr>
          <a:xfrm>
            <a:off x="9371807" y="4626769"/>
            <a:ext cx="79375" cy="92869"/>
          </a:xfrm>
          <a:custGeom>
            <a:rect b="b" l="l" r="r" t="t"/>
            <a:pathLst>
              <a:path extrusionOk="0" h="152" w="126">
                <a:moveTo>
                  <a:pt x="0" y="151"/>
                </a:moveTo>
                <a:lnTo>
                  <a:pt x="125" y="151"/>
                </a:lnTo>
                <a:lnTo>
                  <a:pt x="125" y="0"/>
                </a:lnTo>
                <a:lnTo>
                  <a:pt x="0" y="0"/>
                </a:lnTo>
                <a:lnTo>
                  <a:pt x="0" y="15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6" name="Google Shape;816;p4"/>
          <p:cNvSpPr/>
          <p:nvPr/>
        </p:nvSpPr>
        <p:spPr>
          <a:xfrm>
            <a:off x="9371807" y="4749800"/>
            <a:ext cx="79375" cy="93663"/>
          </a:xfrm>
          <a:custGeom>
            <a:rect b="b" l="l" r="r" t="t"/>
            <a:pathLst>
              <a:path extrusionOk="0" h="152" w="126">
                <a:moveTo>
                  <a:pt x="0" y="151"/>
                </a:moveTo>
                <a:lnTo>
                  <a:pt x="125" y="151"/>
                </a:lnTo>
                <a:lnTo>
                  <a:pt x="125" y="0"/>
                </a:lnTo>
                <a:lnTo>
                  <a:pt x="0" y="0"/>
                </a:lnTo>
                <a:lnTo>
                  <a:pt x="0" y="15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7" name="Google Shape;817;p4"/>
          <p:cNvSpPr/>
          <p:nvPr/>
        </p:nvSpPr>
        <p:spPr>
          <a:xfrm>
            <a:off x="9371807" y="4881563"/>
            <a:ext cx="79375" cy="88107"/>
          </a:xfrm>
          <a:custGeom>
            <a:rect b="b" l="l" r="r" t="t"/>
            <a:pathLst>
              <a:path extrusionOk="0" h="142" w="126">
                <a:moveTo>
                  <a:pt x="0" y="141"/>
                </a:moveTo>
                <a:lnTo>
                  <a:pt x="125" y="141"/>
                </a:lnTo>
                <a:lnTo>
                  <a:pt x="125" y="0"/>
                </a:lnTo>
                <a:lnTo>
                  <a:pt x="0" y="0"/>
                </a:lnTo>
                <a:lnTo>
                  <a:pt x="0" y="14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8" name="Google Shape;818;p4"/>
          <p:cNvSpPr/>
          <p:nvPr/>
        </p:nvSpPr>
        <p:spPr>
          <a:xfrm>
            <a:off x="9371807" y="5008563"/>
            <a:ext cx="79375" cy="90488"/>
          </a:xfrm>
          <a:custGeom>
            <a:rect b="b" l="l" r="r" t="t"/>
            <a:pathLst>
              <a:path extrusionOk="0" h="147" w="126">
                <a:moveTo>
                  <a:pt x="0" y="146"/>
                </a:moveTo>
                <a:lnTo>
                  <a:pt x="125" y="146"/>
                </a:lnTo>
                <a:lnTo>
                  <a:pt x="125" y="0"/>
                </a:lnTo>
                <a:lnTo>
                  <a:pt x="0" y="0"/>
                </a:lnTo>
                <a:lnTo>
                  <a:pt x="0" y="14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9" name="Google Shape;819;p4"/>
          <p:cNvSpPr/>
          <p:nvPr/>
        </p:nvSpPr>
        <p:spPr>
          <a:xfrm>
            <a:off x="9371807" y="5137150"/>
            <a:ext cx="79375" cy="88107"/>
          </a:xfrm>
          <a:custGeom>
            <a:rect b="b" l="l" r="r" t="t"/>
            <a:pathLst>
              <a:path extrusionOk="0" h="142" w="126">
                <a:moveTo>
                  <a:pt x="0" y="141"/>
                </a:moveTo>
                <a:lnTo>
                  <a:pt x="125" y="141"/>
                </a:lnTo>
                <a:lnTo>
                  <a:pt x="125" y="0"/>
                </a:lnTo>
                <a:lnTo>
                  <a:pt x="0" y="0"/>
                </a:lnTo>
                <a:lnTo>
                  <a:pt x="0" y="14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0" name="Google Shape;820;p4"/>
          <p:cNvSpPr/>
          <p:nvPr/>
        </p:nvSpPr>
        <p:spPr>
          <a:xfrm>
            <a:off x="9371807" y="5264150"/>
            <a:ext cx="79375" cy="90488"/>
          </a:xfrm>
          <a:custGeom>
            <a:rect b="b" l="l" r="r" t="t"/>
            <a:pathLst>
              <a:path extrusionOk="0" h="147" w="126">
                <a:moveTo>
                  <a:pt x="0" y="146"/>
                </a:moveTo>
                <a:lnTo>
                  <a:pt x="125" y="146"/>
                </a:lnTo>
                <a:lnTo>
                  <a:pt x="125" y="0"/>
                </a:lnTo>
                <a:lnTo>
                  <a:pt x="0" y="0"/>
                </a:lnTo>
                <a:lnTo>
                  <a:pt x="0" y="14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1" name="Google Shape;821;p4"/>
          <p:cNvSpPr/>
          <p:nvPr/>
        </p:nvSpPr>
        <p:spPr>
          <a:xfrm>
            <a:off x="9371807" y="5392738"/>
            <a:ext cx="79375" cy="84932"/>
          </a:xfrm>
          <a:custGeom>
            <a:rect b="b" l="l" r="r" t="t"/>
            <a:pathLst>
              <a:path extrusionOk="0" h="136" w="126">
                <a:moveTo>
                  <a:pt x="0" y="135"/>
                </a:moveTo>
                <a:lnTo>
                  <a:pt x="125" y="135"/>
                </a:lnTo>
                <a:lnTo>
                  <a:pt x="125" y="0"/>
                </a:lnTo>
                <a:lnTo>
                  <a:pt x="0" y="0"/>
                </a:lnTo>
                <a:lnTo>
                  <a:pt x="0" y="13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2" name="Google Shape;822;p4"/>
          <p:cNvSpPr/>
          <p:nvPr/>
        </p:nvSpPr>
        <p:spPr>
          <a:xfrm>
            <a:off x="9371807" y="5518944"/>
            <a:ext cx="79375" cy="96838"/>
          </a:xfrm>
          <a:custGeom>
            <a:rect b="b" l="l" r="r" t="t"/>
            <a:pathLst>
              <a:path extrusionOk="0" h="153" w="126">
                <a:moveTo>
                  <a:pt x="0" y="152"/>
                </a:moveTo>
                <a:lnTo>
                  <a:pt x="125" y="152"/>
                </a:lnTo>
                <a:lnTo>
                  <a:pt x="125" y="0"/>
                </a:lnTo>
                <a:lnTo>
                  <a:pt x="0" y="0"/>
                </a:lnTo>
                <a:lnTo>
                  <a:pt x="0" y="152"/>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3" name="Google Shape;823;p4"/>
          <p:cNvSpPr/>
          <p:nvPr/>
        </p:nvSpPr>
        <p:spPr>
          <a:xfrm>
            <a:off x="9371807" y="5642769"/>
            <a:ext cx="79375" cy="96044"/>
          </a:xfrm>
          <a:custGeom>
            <a:rect b="b" l="l" r="r" t="t"/>
            <a:pathLst>
              <a:path extrusionOk="0" h="153" w="126">
                <a:moveTo>
                  <a:pt x="0" y="152"/>
                </a:moveTo>
                <a:lnTo>
                  <a:pt x="125" y="152"/>
                </a:lnTo>
                <a:lnTo>
                  <a:pt x="125" y="0"/>
                </a:lnTo>
                <a:lnTo>
                  <a:pt x="0" y="0"/>
                </a:lnTo>
                <a:lnTo>
                  <a:pt x="0" y="152"/>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4" name="Google Shape;824;p4"/>
          <p:cNvSpPr/>
          <p:nvPr/>
        </p:nvSpPr>
        <p:spPr>
          <a:xfrm>
            <a:off x="9228138" y="4497388"/>
            <a:ext cx="74613" cy="93663"/>
          </a:xfrm>
          <a:custGeom>
            <a:rect b="b" l="l" r="r" t="t"/>
            <a:pathLst>
              <a:path extrusionOk="0" h="151" w="121">
                <a:moveTo>
                  <a:pt x="0" y="150"/>
                </a:moveTo>
                <a:lnTo>
                  <a:pt x="120" y="150"/>
                </a:lnTo>
                <a:lnTo>
                  <a:pt x="120" y="0"/>
                </a:lnTo>
                <a:lnTo>
                  <a:pt x="0" y="0"/>
                </a:lnTo>
                <a:lnTo>
                  <a:pt x="0" y="150"/>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5" name="Google Shape;825;p4"/>
          <p:cNvSpPr/>
          <p:nvPr/>
        </p:nvSpPr>
        <p:spPr>
          <a:xfrm>
            <a:off x="9228138" y="4626769"/>
            <a:ext cx="74613" cy="92869"/>
          </a:xfrm>
          <a:custGeom>
            <a:rect b="b" l="l" r="r" t="t"/>
            <a:pathLst>
              <a:path extrusionOk="0" h="152" w="121">
                <a:moveTo>
                  <a:pt x="0" y="151"/>
                </a:moveTo>
                <a:lnTo>
                  <a:pt x="120" y="151"/>
                </a:lnTo>
                <a:lnTo>
                  <a:pt x="120" y="0"/>
                </a:lnTo>
                <a:lnTo>
                  <a:pt x="0" y="0"/>
                </a:lnTo>
                <a:lnTo>
                  <a:pt x="0" y="15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6" name="Google Shape;826;p4"/>
          <p:cNvSpPr/>
          <p:nvPr/>
        </p:nvSpPr>
        <p:spPr>
          <a:xfrm>
            <a:off x="9228138" y="4749800"/>
            <a:ext cx="74613" cy="93663"/>
          </a:xfrm>
          <a:custGeom>
            <a:rect b="b" l="l" r="r" t="t"/>
            <a:pathLst>
              <a:path extrusionOk="0" h="152" w="121">
                <a:moveTo>
                  <a:pt x="0" y="151"/>
                </a:moveTo>
                <a:lnTo>
                  <a:pt x="120" y="151"/>
                </a:lnTo>
                <a:lnTo>
                  <a:pt x="120" y="0"/>
                </a:lnTo>
                <a:lnTo>
                  <a:pt x="0" y="0"/>
                </a:lnTo>
                <a:lnTo>
                  <a:pt x="0" y="15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7" name="Google Shape;827;p4"/>
          <p:cNvSpPr/>
          <p:nvPr/>
        </p:nvSpPr>
        <p:spPr>
          <a:xfrm>
            <a:off x="9228138" y="4881563"/>
            <a:ext cx="74613" cy="88107"/>
          </a:xfrm>
          <a:custGeom>
            <a:rect b="b" l="l" r="r" t="t"/>
            <a:pathLst>
              <a:path extrusionOk="0" h="142" w="121">
                <a:moveTo>
                  <a:pt x="0" y="141"/>
                </a:moveTo>
                <a:lnTo>
                  <a:pt x="120" y="141"/>
                </a:lnTo>
                <a:lnTo>
                  <a:pt x="120" y="0"/>
                </a:lnTo>
                <a:lnTo>
                  <a:pt x="0" y="0"/>
                </a:lnTo>
                <a:lnTo>
                  <a:pt x="0" y="14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8" name="Google Shape;828;p4"/>
          <p:cNvSpPr/>
          <p:nvPr/>
        </p:nvSpPr>
        <p:spPr>
          <a:xfrm>
            <a:off x="9228138" y="5008563"/>
            <a:ext cx="74613" cy="90488"/>
          </a:xfrm>
          <a:custGeom>
            <a:rect b="b" l="l" r="r" t="t"/>
            <a:pathLst>
              <a:path extrusionOk="0" h="147" w="121">
                <a:moveTo>
                  <a:pt x="0" y="146"/>
                </a:moveTo>
                <a:lnTo>
                  <a:pt x="120" y="146"/>
                </a:lnTo>
                <a:lnTo>
                  <a:pt x="120" y="0"/>
                </a:lnTo>
                <a:lnTo>
                  <a:pt x="0" y="0"/>
                </a:lnTo>
                <a:lnTo>
                  <a:pt x="0" y="14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9" name="Google Shape;829;p4"/>
          <p:cNvSpPr/>
          <p:nvPr/>
        </p:nvSpPr>
        <p:spPr>
          <a:xfrm>
            <a:off x="9228138" y="5137150"/>
            <a:ext cx="74613" cy="88107"/>
          </a:xfrm>
          <a:custGeom>
            <a:rect b="b" l="l" r="r" t="t"/>
            <a:pathLst>
              <a:path extrusionOk="0" h="142" w="121">
                <a:moveTo>
                  <a:pt x="0" y="141"/>
                </a:moveTo>
                <a:lnTo>
                  <a:pt x="120" y="141"/>
                </a:lnTo>
                <a:lnTo>
                  <a:pt x="120" y="0"/>
                </a:lnTo>
                <a:lnTo>
                  <a:pt x="0" y="0"/>
                </a:lnTo>
                <a:lnTo>
                  <a:pt x="0" y="141"/>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0" name="Google Shape;830;p4"/>
          <p:cNvSpPr/>
          <p:nvPr/>
        </p:nvSpPr>
        <p:spPr>
          <a:xfrm>
            <a:off x="9228138" y="5264150"/>
            <a:ext cx="74613" cy="90488"/>
          </a:xfrm>
          <a:custGeom>
            <a:rect b="b" l="l" r="r" t="t"/>
            <a:pathLst>
              <a:path extrusionOk="0" h="147" w="121">
                <a:moveTo>
                  <a:pt x="0" y="146"/>
                </a:moveTo>
                <a:lnTo>
                  <a:pt x="120" y="146"/>
                </a:lnTo>
                <a:lnTo>
                  <a:pt x="120" y="0"/>
                </a:lnTo>
                <a:lnTo>
                  <a:pt x="0" y="0"/>
                </a:lnTo>
                <a:lnTo>
                  <a:pt x="0" y="146"/>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1" name="Google Shape;831;p4"/>
          <p:cNvSpPr/>
          <p:nvPr/>
        </p:nvSpPr>
        <p:spPr>
          <a:xfrm>
            <a:off x="9228138" y="5392738"/>
            <a:ext cx="74613" cy="84932"/>
          </a:xfrm>
          <a:custGeom>
            <a:rect b="b" l="l" r="r" t="t"/>
            <a:pathLst>
              <a:path extrusionOk="0" h="136" w="121">
                <a:moveTo>
                  <a:pt x="0" y="135"/>
                </a:moveTo>
                <a:lnTo>
                  <a:pt x="120" y="135"/>
                </a:lnTo>
                <a:lnTo>
                  <a:pt x="120" y="0"/>
                </a:lnTo>
                <a:lnTo>
                  <a:pt x="0" y="0"/>
                </a:lnTo>
                <a:lnTo>
                  <a:pt x="0" y="135"/>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2" name="Google Shape;832;p4"/>
          <p:cNvSpPr/>
          <p:nvPr/>
        </p:nvSpPr>
        <p:spPr>
          <a:xfrm>
            <a:off x="9228138" y="5518944"/>
            <a:ext cx="74613" cy="96838"/>
          </a:xfrm>
          <a:custGeom>
            <a:rect b="b" l="l" r="r" t="t"/>
            <a:pathLst>
              <a:path extrusionOk="0" h="153" w="121">
                <a:moveTo>
                  <a:pt x="0" y="152"/>
                </a:moveTo>
                <a:lnTo>
                  <a:pt x="120" y="152"/>
                </a:lnTo>
                <a:lnTo>
                  <a:pt x="120" y="0"/>
                </a:lnTo>
                <a:lnTo>
                  <a:pt x="0" y="0"/>
                </a:lnTo>
                <a:lnTo>
                  <a:pt x="0" y="152"/>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3" name="Google Shape;833;p4"/>
          <p:cNvSpPr/>
          <p:nvPr/>
        </p:nvSpPr>
        <p:spPr>
          <a:xfrm>
            <a:off x="9228138" y="5642769"/>
            <a:ext cx="74613" cy="96044"/>
          </a:xfrm>
          <a:custGeom>
            <a:rect b="b" l="l" r="r" t="t"/>
            <a:pathLst>
              <a:path extrusionOk="0" h="153" w="121">
                <a:moveTo>
                  <a:pt x="0" y="152"/>
                </a:moveTo>
                <a:lnTo>
                  <a:pt x="120" y="152"/>
                </a:lnTo>
                <a:lnTo>
                  <a:pt x="120" y="0"/>
                </a:lnTo>
                <a:lnTo>
                  <a:pt x="0" y="0"/>
                </a:lnTo>
                <a:lnTo>
                  <a:pt x="0" y="152"/>
                </a:lnTo>
              </a:path>
            </a:pathLst>
          </a:custGeom>
          <a:solidFill>
            <a:srgbClr val="FFFFFF"/>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4" name="Google Shape;834;p4"/>
          <p:cNvSpPr txBox="1"/>
          <p:nvPr/>
        </p:nvSpPr>
        <p:spPr>
          <a:xfrm>
            <a:off x="1420283" y="1420019"/>
            <a:ext cx="1656822" cy="1111694"/>
          </a:xfrm>
          <a:prstGeom prst="rect">
            <a:avLst/>
          </a:prstGeom>
          <a:noFill/>
          <a:ln>
            <a:noFill/>
          </a:ln>
        </p:spPr>
        <p:txBody>
          <a:bodyPr anchorCtr="0" anchor="t" bIns="60950" lIns="121875" spcFirstLastPara="1" rIns="121875" wrap="square" tIns="60950">
            <a:spAutoFit/>
          </a:bodyPr>
          <a:lstStyle/>
          <a:p>
            <a:pPr indent="0" lvl="0" marL="0" marR="0" rtl="0" algn="ctr">
              <a:lnSpc>
                <a:spcPct val="120000"/>
              </a:lnSpc>
              <a:spcBef>
                <a:spcPts val="0"/>
              </a:spcBef>
              <a:spcAft>
                <a:spcPts val="0"/>
              </a:spcAft>
              <a:buClr>
                <a:schemeClr val="dk1"/>
              </a:buClr>
              <a:buSzPts val="5750"/>
              <a:buFont typeface="Arial"/>
              <a:buNone/>
            </a:pPr>
            <a:r>
              <a:rPr b="1" lang="en-US" sz="5750">
                <a:solidFill>
                  <a:schemeClr val="dk1"/>
                </a:solidFill>
                <a:latin typeface="Source Sans Pro"/>
                <a:ea typeface="Source Sans Pro"/>
                <a:cs typeface="Source Sans Pro"/>
                <a:sym typeface="Source Sans Pro"/>
              </a:rPr>
              <a:t>86%</a:t>
            </a:r>
            <a:endParaRPr b="1" sz="4400">
              <a:solidFill>
                <a:schemeClr val="dk1"/>
              </a:solidFill>
              <a:latin typeface="Source Sans Pro"/>
              <a:ea typeface="Source Sans Pro"/>
              <a:cs typeface="Source Sans Pro"/>
              <a:sym typeface="Source Sans Pro"/>
            </a:endParaRPr>
          </a:p>
        </p:txBody>
      </p:sp>
      <p:sp>
        <p:nvSpPr>
          <p:cNvPr id="835" name="Google Shape;835;p4"/>
          <p:cNvSpPr/>
          <p:nvPr/>
        </p:nvSpPr>
        <p:spPr>
          <a:xfrm rot="-5400000">
            <a:off x="969566" y="1882379"/>
            <a:ext cx="544513" cy="391319"/>
          </a:xfrm>
          <a:custGeom>
            <a:rect b="b" l="l" r="r" t="t"/>
            <a:pathLst>
              <a:path extrusionOk="0" h="245" w="517">
                <a:moveTo>
                  <a:pt x="516" y="119"/>
                </a:moveTo>
                <a:lnTo>
                  <a:pt x="386" y="0"/>
                </a:lnTo>
                <a:lnTo>
                  <a:pt x="386" y="76"/>
                </a:lnTo>
                <a:lnTo>
                  <a:pt x="0" y="76"/>
                </a:lnTo>
                <a:lnTo>
                  <a:pt x="0" y="168"/>
                </a:lnTo>
                <a:lnTo>
                  <a:pt x="386" y="168"/>
                </a:lnTo>
                <a:lnTo>
                  <a:pt x="386" y="244"/>
                </a:lnTo>
                <a:lnTo>
                  <a:pt x="516" y="119"/>
                </a:lnTo>
              </a:path>
            </a:pathLst>
          </a:custGeom>
          <a:solidFill>
            <a:srgbClr val="FBC844"/>
          </a:solidFill>
          <a:ln>
            <a:noFill/>
          </a:ln>
        </p:spPr>
        <p:txBody>
          <a:bodyPr anchorCtr="0" anchor="ctr" bIns="30450" lIns="60925" spcFirstLastPara="1" rIns="60925" wrap="square" tIns="304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36" name="Google Shape;836;p4"/>
          <p:cNvSpPr txBox="1"/>
          <p:nvPr/>
        </p:nvSpPr>
        <p:spPr>
          <a:xfrm>
            <a:off x="3163831" y="1657109"/>
            <a:ext cx="8726601" cy="784877"/>
          </a:xfrm>
          <a:prstGeom prst="rect">
            <a:avLst/>
          </a:prstGeom>
          <a:noFill/>
          <a:ln>
            <a:noFill/>
          </a:ln>
        </p:spPr>
        <p:txBody>
          <a:bodyPr anchorCtr="0" anchor="t" bIns="45700" lIns="91400" spcFirstLastPara="1" rIns="91400" wrap="square" tIns="45700">
            <a:spAutoFit/>
          </a:bodyPr>
          <a:lstStyle/>
          <a:p>
            <a:pPr indent="0" lvl="0" marL="0" marR="0" rtl="0" algn="l">
              <a:lnSpc>
                <a:spcPct val="110000"/>
              </a:lnSpc>
              <a:spcBef>
                <a:spcPts val="0"/>
              </a:spcBef>
              <a:spcAft>
                <a:spcPts val="0"/>
              </a:spcAft>
              <a:buNone/>
            </a:pPr>
            <a:r>
              <a:rPr b="1" lang="en-US" sz="1400">
                <a:solidFill>
                  <a:schemeClr val="dk1"/>
                </a:solidFill>
                <a:latin typeface="Arial"/>
                <a:ea typeface="Arial"/>
                <a:cs typeface="Arial"/>
                <a:sym typeface="Arial"/>
              </a:rPr>
              <a:t>Lorem ipsum dolor sit amet, </a:t>
            </a:r>
            <a:r>
              <a:rPr lang="en-US" sz="1400">
                <a:solidFill>
                  <a:schemeClr val="dk1"/>
                </a:solidFill>
                <a:latin typeface="Arial"/>
                <a:ea typeface="Arial"/>
                <a:cs typeface="Arial"/>
                <a:sym typeface="Arial"/>
              </a:rPr>
              <a:t>consectetur adipiscing elit. Aliquam tincidunt ante nec sem congue convallis. Pellentesque vel mauris quis nisl ornare rutrum in id risus. Proin vehicula ut sem et tempus. Interdum et malesuada fames ac ante ipsum primis in faucibus.</a:t>
            </a:r>
            <a:endParaRPr/>
          </a:p>
        </p:txBody>
      </p:sp>
      <p:sp>
        <p:nvSpPr>
          <p:cNvPr id="837" name="Google Shape;837;p4"/>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6" name="Shape 4336"/>
        <p:cNvGrpSpPr/>
        <p:nvPr/>
      </p:nvGrpSpPr>
      <p:grpSpPr>
        <a:xfrm>
          <a:off x="0" y="0"/>
          <a:ext cx="0" cy="0"/>
          <a:chOff x="0" y="0"/>
          <a:chExt cx="0" cy="0"/>
        </a:xfrm>
      </p:grpSpPr>
      <p:sp>
        <p:nvSpPr>
          <p:cNvPr id="4337" name="Google Shape;4337;p40"/>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262626"/>
              </a:buClr>
              <a:buSzPct val="100000"/>
              <a:buNone/>
            </a:pPr>
            <a:r>
              <a:rPr lang="en-US"/>
              <a:t>Fully Editable Icon Sets: A</a:t>
            </a:r>
            <a:endParaRPr/>
          </a:p>
        </p:txBody>
      </p:sp>
      <p:sp>
        <p:nvSpPr>
          <p:cNvPr id="4338" name="Google Shape;4338;p40"/>
          <p:cNvSpPr/>
          <p:nvPr/>
        </p:nvSpPr>
        <p:spPr>
          <a:xfrm>
            <a:off x="6112070" y="1492152"/>
            <a:ext cx="523149" cy="524695"/>
          </a:xfrm>
          <a:custGeom>
            <a:rect b="b" l="l" r="r" t="t"/>
            <a:pathLst>
              <a:path extrusionOk="0" h="3249575" w="3240001">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39" name="Google Shape;4339;p40"/>
          <p:cNvSpPr/>
          <p:nvPr/>
        </p:nvSpPr>
        <p:spPr>
          <a:xfrm>
            <a:off x="5273316" y="1562686"/>
            <a:ext cx="523147" cy="383626"/>
          </a:xfrm>
          <a:custGeom>
            <a:rect b="b" l="l" r="r" t="t"/>
            <a:pathLst>
              <a:path extrusionOk="0" h="2375905" w="3240001">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0" name="Google Shape;4340;p40"/>
          <p:cNvSpPr/>
          <p:nvPr/>
        </p:nvSpPr>
        <p:spPr>
          <a:xfrm>
            <a:off x="6114156" y="4520206"/>
            <a:ext cx="313133" cy="707899"/>
          </a:xfrm>
          <a:custGeom>
            <a:rect b="b" l="l" r="r" t="t"/>
            <a:pathLst>
              <a:path extrusionOk="0" h="3166775" w="1346449">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1" name="Google Shape;4341;p40"/>
          <p:cNvSpPr/>
          <p:nvPr/>
        </p:nvSpPr>
        <p:spPr>
          <a:xfrm rot="-2700000">
            <a:off x="9585735" y="3654558"/>
            <a:ext cx="225664" cy="502732"/>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2" name="Google Shape;4342;p40"/>
          <p:cNvSpPr/>
          <p:nvPr/>
        </p:nvSpPr>
        <p:spPr>
          <a:xfrm flipH="1">
            <a:off x="5267026" y="4641909"/>
            <a:ext cx="464493" cy="464493"/>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3" name="Google Shape;4343;p40"/>
          <p:cNvSpPr/>
          <p:nvPr/>
        </p:nvSpPr>
        <p:spPr>
          <a:xfrm>
            <a:off x="7745410" y="3642506"/>
            <a:ext cx="460778" cy="453389"/>
          </a:xfrm>
          <a:custGeom>
            <a:rect b="b" l="l" r="r" t="t"/>
            <a:pathLst>
              <a:path extrusionOk="0" h="3162551" w="3214097">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4" name="Google Shape;4344;p40"/>
          <p:cNvSpPr/>
          <p:nvPr/>
        </p:nvSpPr>
        <p:spPr>
          <a:xfrm>
            <a:off x="11063701" y="3600566"/>
            <a:ext cx="464493" cy="463135"/>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5" name="Google Shape;4345;p40"/>
          <p:cNvSpPr/>
          <p:nvPr/>
        </p:nvSpPr>
        <p:spPr>
          <a:xfrm>
            <a:off x="6950824" y="1518716"/>
            <a:ext cx="471567" cy="471567"/>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6" name="Google Shape;4346;p40"/>
          <p:cNvSpPr/>
          <p:nvPr/>
        </p:nvSpPr>
        <p:spPr>
          <a:xfrm rot="5400000">
            <a:off x="7737684" y="1518715"/>
            <a:ext cx="472195" cy="471568"/>
          </a:xfrm>
          <a:custGeom>
            <a:rect b="b" l="l" r="r" t="t"/>
            <a:pathLst>
              <a:path extrusionOk="0" h="3240000" w="3244313">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7" name="Google Shape;4347;p40"/>
          <p:cNvSpPr/>
          <p:nvPr/>
        </p:nvSpPr>
        <p:spPr>
          <a:xfrm>
            <a:off x="6809927" y="4618984"/>
            <a:ext cx="513183" cy="510342"/>
          </a:xfrm>
          <a:custGeom>
            <a:rect b="b" l="l" r="r" t="t"/>
            <a:pathLst>
              <a:path extrusionOk="0" h="3210836" w="3228711">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48" name="Google Shape;4348;p40"/>
          <p:cNvSpPr/>
          <p:nvPr/>
        </p:nvSpPr>
        <p:spPr>
          <a:xfrm flipH="1">
            <a:off x="11038458" y="2527766"/>
            <a:ext cx="514976" cy="516250"/>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49" name="Google Shape;4349;p40"/>
          <p:cNvSpPr/>
          <p:nvPr/>
        </p:nvSpPr>
        <p:spPr>
          <a:xfrm rot="-5400000">
            <a:off x="8525358" y="1470612"/>
            <a:ext cx="567400" cy="567774"/>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50" name="Google Shape;4350;p40"/>
          <p:cNvSpPr/>
          <p:nvPr/>
        </p:nvSpPr>
        <p:spPr>
          <a:xfrm>
            <a:off x="9408551" y="1424302"/>
            <a:ext cx="473301" cy="660394"/>
          </a:xfrm>
          <a:custGeom>
            <a:rect b="b" l="l" r="r" t="t"/>
            <a:pathLst>
              <a:path extrusionOk="0" h="3505352" w="2512265">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51" name="Google Shape;4351;p40"/>
          <p:cNvSpPr/>
          <p:nvPr/>
        </p:nvSpPr>
        <p:spPr>
          <a:xfrm>
            <a:off x="7705746" y="4600959"/>
            <a:ext cx="385790" cy="546392"/>
          </a:xfrm>
          <a:custGeom>
            <a:rect b="b" l="l" r="r" t="t"/>
            <a:pathLst>
              <a:path extrusionOk="0" h="3240000" w="2387678">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2" name="Google Shape;4352;p40"/>
          <p:cNvSpPr/>
          <p:nvPr/>
        </p:nvSpPr>
        <p:spPr>
          <a:xfrm>
            <a:off x="4418496" y="5469184"/>
            <a:ext cx="409732" cy="779216"/>
          </a:xfrm>
          <a:custGeom>
            <a:rect b="b" l="l" r="r" t="t"/>
            <a:pathLst>
              <a:path extrusionOk="0" h="3240001" w="1703664">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3" name="Google Shape;4353;p40"/>
          <p:cNvSpPr/>
          <p:nvPr/>
        </p:nvSpPr>
        <p:spPr>
          <a:xfrm rot="-5400000">
            <a:off x="8536863" y="3545131"/>
            <a:ext cx="598764" cy="648141"/>
          </a:xfrm>
          <a:custGeom>
            <a:rect b="b" l="l" r="r" t="t"/>
            <a:pathLst>
              <a:path extrusionOk="0" h="3240001" w="2993176">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4" name="Google Shape;4354;p40"/>
          <p:cNvSpPr/>
          <p:nvPr/>
        </p:nvSpPr>
        <p:spPr>
          <a:xfrm rot="10800000">
            <a:off x="9311063" y="2543932"/>
            <a:ext cx="386665" cy="436639"/>
          </a:xfrm>
          <a:custGeom>
            <a:rect b="b" l="l" r="r" t="t"/>
            <a:pathLst>
              <a:path extrusionOk="0" h="3252576" w="2880320">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5" name="Google Shape;4355;p40"/>
          <p:cNvSpPr/>
          <p:nvPr/>
        </p:nvSpPr>
        <p:spPr>
          <a:xfrm>
            <a:off x="6966942" y="3587275"/>
            <a:ext cx="472482" cy="563852"/>
          </a:xfrm>
          <a:custGeom>
            <a:rect b="b" l="l" r="r" t="t"/>
            <a:pathLst>
              <a:path extrusionOk="0" h="3035197" w="254335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6" name="Google Shape;4356;p40"/>
          <p:cNvSpPr/>
          <p:nvPr/>
        </p:nvSpPr>
        <p:spPr>
          <a:xfrm>
            <a:off x="4360223" y="1480860"/>
            <a:ext cx="597487" cy="547278"/>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7" name="Google Shape;4357;p40"/>
          <p:cNvSpPr/>
          <p:nvPr/>
        </p:nvSpPr>
        <p:spPr>
          <a:xfrm>
            <a:off x="8534202" y="2515987"/>
            <a:ext cx="372169" cy="492524"/>
          </a:xfrm>
          <a:custGeom>
            <a:rect b="b" l="l" r="r" t="t"/>
            <a:pathLst>
              <a:path extrusionOk="0" h="3240000" w="2448272">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8" name="Google Shape;4358;p40"/>
          <p:cNvSpPr/>
          <p:nvPr/>
        </p:nvSpPr>
        <p:spPr>
          <a:xfrm>
            <a:off x="10179594" y="3623455"/>
            <a:ext cx="491492" cy="491492"/>
          </a:xfrm>
          <a:custGeom>
            <a:rect b="b" l="l" r="r" t="t"/>
            <a:pathLst>
              <a:path extrusionOk="0" h="3240000" w="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59" name="Google Shape;4359;p40"/>
          <p:cNvSpPr/>
          <p:nvPr/>
        </p:nvSpPr>
        <p:spPr>
          <a:xfrm>
            <a:off x="5324216" y="2538243"/>
            <a:ext cx="529844" cy="448015"/>
          </a:xfrm>
          <a:custGeom>
            <a:rect b="b" l="l" r="r" t="t"/>
            <a:pathLst>
              <a:path extrusionOk="0" h="2313707" w="2736304">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0" name="Google Shape;4360;p40"/>
          <p:cNvSpPr/>
          <p:nvPr/>
        </p:nvSpPr>
        <p:spPr>
          <a:xfrm>
            <a:off x="7858216" y="2527504"/>
            <a:ext cx="271294" cy="469495"/>
          </a:xfrm>
          <a:custGeom>
            <a:rect b="b" l="l" r="r" t="t"/>
            <a:pathLst>
              <a:path extrusionOk="0" h="3240000" w="1872208">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1" name="Google Shape;4361;p40"/>
          <p:cNvSpPr/>
          <p:nvPr/>
        </p:nvSpPr>
        <p:spPr>
          <a:xfrm>
            <a:off x="6258752" y="2567175"/>
            <a:ext cx="491054" cy="390153"/>
          </a:xfrm>
          <a:custGeom>
            <a:rect b="b" l="l" r="r" t="t"/>
            <a:pathLst>
              <a:path extrusionOk="0" h="2574247" w="324000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2" name="Google Shape;4362;p40"/>
          <p:cNvSpPr/>
          <p:nvPr/>
        </p:nvSpPr>
        <p:spPr>
          <a:xfrm>
            <a:off x="7154498" y="2552022"/>
            <a:ext cx="299026" cy="420457"/>
          </a:xfrm>
          <a:custGeom>
            <a:rect b="b" l="l" r="r" t="t"/>
            <a:pathLst>
              <a:path extrusionOk="0" h="3240000" w="2304256">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3" name="Google Shape;4363;p40"/>
          <p:cNvSpPr/>
          <p:nvPr/>
        </p:nvSpPr>
        <p:spPr>
          <a:xfrm>
            <a:off x="5919945" y="5535338"/>
            <a:ext cx="512639" cy="646909"/>
          </a:xfrm>
          <a:custGeom>
            <a:rect b="b" l="l" r="r" t="t"/>
            <a:pathLst>
              <a:path extrusionOk="0" h="2676504" w="212098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4" name="Google Shape;4364;p40"/>
          <p:cNvSpPr/>
          <p:nvPr/>
        </p:nvSpPr>
        <p:spPr>
          <a:xfrm>
            <a:off x="4411373" y="2471636"/>
            <a:ext cx="508153" cy="516633"/>
          </a:xfrm>
          <a:custGeom>
            <a:rect b="b" l="l" r="r" t="t"/>
            <a:pathLst>
              <a:path extrusionOk="0" h="3060919" w="3186824">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5" name="Google Shape;4365;p40"/>
          <p:cNvSpPr/>
          <p:nvPr/>
        </p:nvSpPr>
        <p:spPr>
          <a:xfrm rot="-900000">
            <a:off x="6137536" y="3634206"/>
            <a:ext cx="548680" cy="469988"/>
          </a:xfrm>
          <a:custGeom>
            <a:rect b="b" l="l" r="r" t="t"/>
            <a:pathLst>
              <a:path extrusionOk="0" h="2485205" w="2901316">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6" name="Google Shape;4366;p40"/>
          <p:cNvSpPr/>
          <p:nvPr/>
        </p:nvSpPr>
        <p:spPr>
          <a:xfrm rot="10800000">
            <a:off x="5188220" y="5485943"/>
            <a:ext cx="376548" cy="745701"/>
          </a:xfrm>
          <a:custGeom>
            <a:rect b="b" l="l" r="r" t="t"/>
            <a:pathLst>
              <a:path extrusionOk="0" h="3195455" w="1613569">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7" name="Google Shape;4367;p40"/>
          <p:cNvSpPr/>
          <p:nvPr/>
        </p:nvSpPr>
        <p:spPr>
          <a:xfrm>
            <a:off x="7617042" y="5578826"/>
            <a:ext cx="559934" cy="559934"/>
          </a:xfrm>
          <a:custGeom>
            <a:rect b="b" l="l" r="r" t="t"/>
            <a:pathLst>
              <a:path extrusionOk="0" h="3240000" w="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8" name="Google Shape;4368;p40"/>
          <p:cNvSpPr/>
          <p:nvPr/>
        </p:nvSpPr>
        <p:spPr>
          <a:xfrm>
            <a:off x="10160622" y="5578826"/>
            <a:ext cx="559934" cy="559934"/>
          </a:xfrm>
          <a:custGeom>
            <a:rect b="b" l="l" r="r" t="t"/>
            <a:pathLst>
              <a:path extrusionOk="0" h="3240000" w="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69" name="Google Shape;4369;p40"/>
          <p:cNvSpPr/>
          <p:nvPr/>
        </p:nvSpPr>
        <p:spPr>
          <a:xfrm>
            <a:off x="8468995" y="5581897"/>
            <a:ext cx="553792" cy="553792"/>
          </a:xfrm>
          <a:custGeom>
            <a:rect b="b" l="l" r="r" t="t"/>
            <a:pathLst>
              <a:path extrusionOk="0" h="3240000" w="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0" name="Google Shape;4370;p40"/>
          <p:cNvSpPr/>
          <p:nvPr/>
        </p:nvSpPr>
        <p:spPr>
          <a:xfrm>
            <a:off x="11012576" y="5575424"/>
            <a:ext cx="566738" cy="566738"/>
          </a:xfrm>
          <a:custGeom>
            <a:rect b="b" l="l" r="r" t="t"/>
            <a:pathLst>
              <a:path extrusionOk="0" h="3240000" w="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1" name="Google Shape;4371;p40"/>
          <p:cNvSpPr/>
          <p:nvPr/>
        </p:nvSpPr>
        <p:spPr>
          <a:xfrm>
            <a:off x="9314808" y="5581897"/>
            <a:ext cx="553792" cy="553792"/>
          </a:xfrm>
          <a:custGeom>
            <a:rect b="b" l="l" r="r" t="t"/>
            <a:pathLst>
              <a:path extrusionOk="0" h="3240000" w="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2" name="Google Shape;4372;p40"/>
          <p:cNvSpPr/>
          <p:nvPr/>
        </p:nvSpPr>
        <p:spPr>
          <a:xfrm rot="2700000">
            <a:off x="5325698" y="3520150"/>
            <a:ext cx="389390" cy="698103"/>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3" name="Google Shape;4373;p40"/>
          <p:cNvSpPr/>
          <p:nvPr/>
        </p:nvSpPr>
        <p:spPr>
          <a:xfrm>
            <a:off x="4401174" y="3545247"/>
            <a:ext cx="527335" cy="493633"/>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4" name="Google Shape;4374;p40"/>
          <p:cNvSpPr/>
          <p:nvPr/>
        </p:nvSpPr>
        <p:spPr>
          <a:xfrm rot="2700000">
            <a:off x="6979028" y="5476482"/>
            <a:ext cx="190721" cy="764622"/>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5" name="Google Shape;4375;p40"/>
          <p:cNvSpPr/>
          <p:nvPr/>
        </p:nvSpPr>
        <p:spPr>
          <a:xfrm>
            <a:off x="4376235" y="4613417"/>
            <a:ext cx="508153" cy="508153"/>
          </a:xfrm>
          <a:custGeom>
            <a:rect b="b" l="l" r="r" t="t"/>
            <a:pathLst>
              <a:path extrusionOk="0" h="3240000" w="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76" name="Google Shape;4376;p40"/>
          <p:cNvSpPr/>
          <p:nvPr/>
        </p:nvSpPr>
        <p:spPr>
          <a:xfrm flipH="1">
            <a:off x="10102420" y="2554106"/>
            <a:ext cx="504633" cy="416291"/>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77" name="Google Shape;4377;p40"/>
          <p:cNvSpPr/>
          <p:nvPr/>
        </p:nvSpPr>
        <p:spPr>
          <a:xfrm rot="-2794009">
            <a:off x="10126692" y="1539348"/>
            <a:ext cx="551843" cy="546086"/>
          </a:xfrm>
          <a:custGeom>
            <a:rect b="b" l="l" r="r" t="t"/>
            <a:pathLst>
              <a:path extrusionOk="0" h="1788383" w="1807241">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78" name="Google Shape;4378;p40"/>
          <p:cNvSpPr/>
          <p:nvPr/>
        </p:nvSpPr>
        <p:spPr>
          <a:xfrm>
            <a:off x="10932820" y="1539414"/>
            <a:ext cx="544577" cy="547049"/>
          </a:xfrm>
          <a:custGeom>
            <a:rect b="b" l="l" r="r" t="t"/>
            <a:pathLst>
              <a:path extrusionOk="0" h="373588" w="37190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79" name="Google Shape;4379;p40"/>
          <p:cNvSpPr/>
          <p:nvPr/>
        </p:nvSpPr>
        <p:spPr>
          <a:xfrm>
            <a:off x="9363473" y="4578026"/>
            <a:ext cx="478148" cy="569324"/>
          </a:xfrm>
          <a:custGeom>
            <a:rect b="b" l="l" r="r" t="t"/>
            <a:pathLst>
              <a:path extrusionOk="0" h="3240000" w="2721114">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80" name="Google Shape;4380;p40"/>
          <p:cNvSpPr/>
          <p:nvPr/>
        </p:nvSpPr>
        <p:spPr>
          <a:xfrm>
            <a:off x="8488431" y="4578026"/>
            <a:ext cx="478148" cy="569324"/>
          </a:xfrm>
          <a:custGeom>
            <a:rect b="b" l="l" r="r" t="t"/>
            <a:pathLst>
              <a:path extrusionOk="0" h="3240000" w="2721114">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81" name="Google Shape;4381;p40"/>
          <p:cNvSpPr/>
          <p:nvPr/>
        </p:nvSpPr>
        <p:spPr>
          <a:xfrm>
            <a:off x="10238515" y="4578026"/>
            <a:ext cx="478148" cy="569324"/>
          </a:xfrm>
          <a:custGeom>
            <a:rect b="b" l="l" r="r" t="t"/>
            <a:pathLst>
              <a:path extrusionOk="0" h="3240000" w="2721114">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82" name="Google Shape;4382;p40"/>
          <p:cNvSpPr/>
          <p:nvPr/>
        </p:nvSpPr>
        <p:spPr>
          <a:xfrm>
            <a:off x="11113556" y="4578026"/>
            <a:ext cx="478148" cy="569324"/>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6" name="Shape 4386"/>
        <p:cNvGrpSpPr/>
        <p:nvPr/>
      </p:nvGrpSpPr>
      <p:grpSpPr>
        <a:xfrm>
          <a:off x="0" y="0"/>
          <a:ext cx="0" cy="0"/>
          <a:chOff x="0" y="0"/>
          <a:chExt cx="0" cy="0"/>
        </a:xfrm>
      </p:grpSpPr>
      <p:sp>
        <p:nvSpPr>
          <p:cNvPr id="4387" name="Google Shape;4387;p41"/>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262626"/>
              </a:buClr>
              <a:buSzPct val="100000"/>
              <a:buNone/>
            </a:pPr>
            <a:r>
              <a:rPr lang="en-US"/>
              <a:t>Fully Editable Icon Sets: B</a:t>
            </a:r>
            <a:endParaRPr/>
          </a:p>
        </p:txBody>
      </p:sp>
      <p:sp>
        <p:nvSpPr>
          <p:cNvPr id="4388" name="Google Shape;4388;p41"/>
          <p:cNvSpPr/>
          <p:nvPr/>
        </p:nvSpPr>
        <p:spPr>
          <a:xfrm>
            <a:off x="4430860" y="1410562"/>
            <a:ext cx="530134" cy="529812"/>
          </a:xfrm>
          <a:custGeom>
            <a:rect b="b" l="l" r="r" t="t"/>
            <a:pathLst>
              <a:path extrusionOk="0" h="2102114" w="2103393">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89" name="Google Shape;4389;p41"/>
          <p:cNvSpPr/>
          <p:nvPr/>
        </p:nvSpPr>
        <p:spPr>
          <a:xfrm>
            <a:off x="5278002" y="1454850"/>
            <a:ext cx="529812" cy="441236"/>
          </a:xfrm>
          <a:custGeom>
            <a:rect b="b" l="l" r="r" t="t"/>
            <a:pathLst>
              <a:path extrusionOk="0" h="2698329" w="3240001">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0" name="Google Shape;4390;p41"/>
          <p:cNvSpPr/>
          <p:nvPr/>
        </p:nvSpPr>
        <p:spPr>
          <a:xfrm>
            <a:off x="6995432" y="1440016"/>
            <a:ext cx="470907" cy="470907"/>
          </a:xfrm>
          <a:custGeom>
            <a:rect b="b" l="l" r="r" t="t"/>
            <a:pathLst>
              <a:path extrusionOk="0" h="3242474" w="320357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1" name="Google Shape;4391;p41"/>
          <p:cNvSpPr/>
          <p:nvPr/>
        </p:nvSpPr>
        <p:spPr>
          <a:xfrm>
            <a:off x="6115987" y="1451770"/>
            <a:ext cx="529812" cy="447396"/>
          </a:xfrm>
          <a:custGeom>
            <a:rect b="b" l="l" r="r" t="t"/>
            <a:pathLst>
              <a:path extrusionOk="0" h="2719059" w="3213653">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2" name="Google Shape;4392;p41"/>
          <p:cNvSpPr/>
          <p:nvPr/>
        </p:nvSpPr>
        <p:spPr>
          <a:xfrm rot="-2700000">
            <a:off x="7840756" y="2475143"/>
            <a:ext cx="512877" cy="437727"/>
          </a:xfrm>
          <a:custGeom>
            <a:rect b="b" l="l" r="r" t="t"/>
            <a:pathLst>
              <a:path extrusionOk="0" h="3031575" w="3552042">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3" name="Google Shape;4393;p41"/>
          <p:cNvSpPr/>
          <p:nvPr/>
        </p:nvSpPr>
        <p:spPr>
          <a:xfrm>
            <a:off x="8560808" y="1444151"/>
            <a:ext cx="619107" cy="462636"/>
          </a:xfrm>
          <a:custGeom>
            <a:rect b="b" l="l" r="r" t="t"/>
            <a:pathLst>
              <a:path extrusionOk="0" h="2425805" w="324624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4" name="Google Shape;4394;p41"/>
          <p:cNvSpPr/>
          <p:nvPr/>
        </p:nvSpPr>
        <p:spPr>
          <a:xfrm>
            <a:off x="10277429" y="1539784"/>
            <a:ext cx="529812" cy="271370"/>
          </a:xfrm>
          <a:custGeom>
            <a:rect b="b" l="l" r="r" t="t"/>
            <a:pathLst>
              <a:path extrusionOk="0" h="1727404" w="337252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395" name="Google Shape;4395;p41"/>
          <p:cNvSpPr/>
          <p:nvPr/>
        </p:nvSpPr>
        <p:spPr>
          <a:xfrm>
            <a:off x="7902810" y="1432248"/>
            <a:ext cx="388767" cy="486441"/>
          </a:xfrm>
          <a:custGeom>
            <a:rect b="b" l="l" r="r" t="t"/>
            <a:pathLst>
              <a:path extrusionOk="0" h="3249943" w="2427821">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6" name="Google Shape;4396;p41"/>
          <p:cNvSpPr/>
          <p:nvPr/>
        </p:nvSpPr>
        <p:spPr>
          <a:xfrm>
            <a:off x="9460302" y="1433265"/>
            <a:ext cx="486653" cy="484407"/>
          </a:xfrm>
          <a:custGeom>
            <a:rect b="b" l="l" r="r" t="t"/>
            <a:pathLst>
              <a:path extrusionOk="0" h="3214867" w="3229769">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397" name="Google Shape;4397;p41"/>
          <p:cNvSpPr/>
          <p:nvPr/>
        </p:nvSpPr>
        <p:spPr>
          <a:xfrm>
            <a:off x="11180535" y="1485955"/>
            <a:ext cx="284691" cy="379029"/>
          </a:xfrm>
          <a:custGeom>
            <a:rect b="b" l="l" r="r" t="t"/>
            <a:pathLst>
              <a:path extrusionOk="0" h="3258388" w="2433593">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4398" name="Google Shape;4398;p41"/>
          <p:cNvGrpSpPr/>
          <p:nvPr/>
        </p:nvGrpSpPr>
        <p:grpSpPr>
          <a:xfrm>
            <a:off x="8688594" y="2429101"/>
            <a:ext cx="344634" cy="584983"/>
            <a:chOff x="1960331" y="2060848"/>
            <a:chExt cx="2028872" cy="3463828"/>
          </a:xfrm>
        </p:grpSpPr>
        <p:sp>
          <p:nvSpPr>
            <p:cNvPr id="4399" name="Google Shape;4399;p41"/>
            <p:cNvSpPr/>
            <p:nvPr/>
          </p:nvSpPr>
          <p:spPr>
            <a:xfrm>
              <a:off x="2483768" y="206084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0" name="Google Shape;4400;p41"/>
            <p:cNvSpPr/>
            <p:nvPr/>
          </p:nvSpPr>
          <p:spPr>
            <a:xfrm rot="-346245">
              <a:off x="2170737" y="2710023"/>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1" name="Google Shape;4401;p41"/>
            <p:cNvSpPr/>
            <p:nvPr/>
          </p:nvSpPr>
          <p:spPr>
            <a:xfrm rot="-965355">
              <a:off x="2071598" y="3466865"/>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2" name="Google Shape;4402;p41"/>
            <p:cNvSpPr/>
            <p:nvPr/>
          </p:nvSpPr>
          <p:spPr>
            <a:xfrm rot="-1967067">
              <a:off x="2257651" y="418223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4403" name="Google Shape;4403;p41"/>
          <p:cNvSpPr/>
          <p:nvPr/>
        </p:nvSpPr>
        <p:spPr>
          <a:xfrm>
            <a:off x="9618682" y="2429101"/>
            <a:ext cx="169894" cy="529812"/>
          </a:xfrm>
          <a:custGeom>
            <a:rect b="b" l="l" r="r" t="t"/>
            <a:pathLst>
              <a:path extrusionOk="0" h="2449001" w="785322">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4" name="Google Shape;4404;p41"/>
          <p:cNvSpPr/>
          <p:nvPr/>
        </p:nvSpPr>
        <p:spPr>
          <a:xfrm>
            <a:off x="6129967" y="2416730"/>
            <a:ext cx="501857" cy="554554"/>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5" name="Google Shape;4405;p41"/>
          <p:cNvSpPr/>
          <p:nvPr/>
        </p:nvSpPr>
        <p:spPr>
          <a:xfrm>
            <a:off x="6967308" y="2429072"/>
            <a:ext cx="527152" cy="529870"/>
          </a:xfrm>
          <a:custGeom>
            <a:rect b="b" l="l" r="r" t="t"/>
            <a:pathLst>
              <a:path extrusionOk="0" h="3083879" w="3068057">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4406" name="Google Shape;4406;p41"/>
          <p:cNvGrpSpPr/>
          <p:nvPr/>
        </p:nvGrpSpPr>
        <p:grpSpPr>
          <a:xfrm>
            <a:off x="5291981" y="2376440"/>
            <a:ext cx="528975" cy="594844"/>
            <a:chOff x="4835382" y="-161249"/>
            <a:chExt cx="3078656" cy="3462027"/>
          </a:xfrm>
        </p:grpSpPr>
        <p:sp>
          <p:nvSpPr>
            <p:cNvPr id="4407" name="Google Shape;4407;p41"/>
            <p:cNvSpPr/>
            <p:nvPr/>
          </p:nvSpPr>
          <p:spPr>
            <a:xfrm>
              <a:off x="4835382" y="73243"/>
              <a:ext cx="2920830" cy="3227535"/>
            </a:xfrm>
            <a:custGeom>
              <a:rect b="b" l="l" r="r" t="t"/>
              <a:pathLst>
                <a:path extrusionOk="0" h="5891405" w="5331558">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08" name="Google Shape;4408;p41"/>
            <p:cNvSpPr/>
            <p:nvPr/>
          </p:nvSpPr>
          <p:spPr>
            <a:xfrm rot="-3499458">
              <a:off x="5907878" y="-58593"/>
              <a:ext cx="1436045" cy="2141152"/>
            </a:xfrm>
            <a:custGeom>
              <a:rect b="b" l="l" r="r" t="t"/>
              <a:pathLst>
                <a:path extrusionOk="0" h="1745209" w="1170491">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4409" name="Google Shape;4409;p41"/>
          <p:cNvSpPr/>
          <p:nvPr/>
        </p:nvSpPr>
        <p:spPr>
          <a:xfrm>
            <a:off x="4471052" y="2446822"/>
            <a:ext cx="449751" cy="494370"/>
          </a:xfrm>
          <a:custGeom>
            <a:rect b="b" l="l" r="r" t="t"/>
            <a:pathLst>
              <a:path extrusionOk="0" h="3216409" w="2926108">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0" name="Google Shape;4410;p41"/>
          <p:cNvSpPr/>
          <p:nvPr/>
        </p:nvSpPr>
        <p:spPr>
          <a:xfrm>
            <a:off x="10267646" y="2429101"/>
            <a:ext cx="549379" cy="529812"/>
          </a:xfrm>
          <a:custGeom>
            <a:rect b="b" l="l" r="r" t="t"/>
            <a:pathLst>
              <a:path extrusionOk="0" h="3316502" w="3745816">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1" name="Google Shape;4411;p41"/>
          <p:cNvSpPr/>
          <p:nvPr/>
        </p:nvSpPr>
        <p:spPr>
          <a:xfrm>
            <a:off x="4509610" y="3571006"/>
            <a:ext cx="372634" cy="529812"/>
          </a:xfrm>
          <a:custGeom>
            <a:rect b="b" l="l" r="r" t="t"/>
            <a:pathLst>
              <a:path extrusionOk="0" h="3232141" w="2273269">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2" name="Google Shape;4412;p41"/>
          <p:cNvSpPr/>
          <p:nvPr/>
        </p:nvSpPr>
        <p:spPr>
          <a:xfrm>
            <a:off x="11057974" y="2429101"/>
            <a:ext cx="529812" cy="529812"/>
          </a:xfrm>
          <a:custGeom>
            <a:rect b="b" l="l" r="r" t="t"/>
            <a:pathLst>
              <a:path extrusionOk="0" h="3240000" w="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3" name="Google Shape;4413;p41"/>
          <p:cNvSpPr/>
          <p:nvPr/>
        </p:nvSpPr>
        <p:spPr>
          <a:xfrm>
            <a:off x="5308362" y="3571006"/>
            <a:ext cx="469094" cy="529812"/>
          </a:xfrm>
          <a:custGeom>
            <a:rect b="b" l="l" r="r" t="t"/>
            <a:pathLst>
              <a:path extrusionOk="0" h="3240000" w="2868687">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4" name="Google Shape;4414;p41"/>
          <p:cNvSpPr/>
          <p:nvPr/>
        </p:nvSpPr>
        <p:spPr>
          <a:xfrm>
            <a:off x="7846544" y="3588496"/>
            <a:ext cx="501299" cy="491506"/>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5" name="Google Shape;4415;p41"/>
          <p:cNvSpPr/>
          <p:nvPr/>
        </p:nvSpPr>
        <p:spPr>
          <a:xfrm>
            <a:off x="6982048" y="3626197"/>
            <a:ext cx="497670" cy="419433"/>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6" name="Google Shape;4416;p41"/>
          <p:cNvSpPr/>
          <p:nvPr/>
        </p:nvSpPr>
        <p:spPr>
          <a:xfrm>
            <a:off x="6132058" y="3589260"/>
            <a:ext cx="497670" cy="493305"/>
          </a:xfrm>
          <a:custGeom>
            <a:rect b="b" l="l" r="r" t="t"/>
            <a:pathLst>
              <a:path extrusionOk="0" h="3211580" w="324000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7" name="Google Shape;4417;p41"/>
          <p:cNvSpPr/>
          <p:nvPr/>
        </p:nvSpPr>
        <p:spPr>
          <a:xfrm rot="2942052">
            <a:off x="8639059" y="3589842"/>
            <a:ext cx="462604" cy="492140"/>
          </a:xfrm>
          <a:custGeom>
            <a:rect b="b" l="l" r="r" t="t"/>
            <a:pathLst>
              <a:path extrusionOk="0" h="3204001" w="3011706">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8" name="Google Shape;4418;p41"/>
          <p:cNvSpPr/>
          <p:nvPr/>
        </p:nvSpPr>
        <p:spPr>
          <a:xfrm flipH="1" rot="-2675106">
            <a:off x="6299616" y="4621988"/>
            <a:ext cx="162556" cy="635774"/>
          </a:xfrm>
          <a:custGeom>
            <a:rect b="b" l="l" r="r" t="t"/>
            <a:pathLst>
              <a:path extrusionOk="0"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19" name="Google Shape;4419;p41"/>
          <p:cNvSpPr/>
          <p:nvPr/>
        </p:nvSpPr>
        <p:spPr>
          <a:xfrm>
            <a:off x="11156386" y="3571006"/>
            <a:ext cx="332990" cy="529812"/>
          </a:xfrm>
          <a:custGeom>
            <a:rect b="b" l="l" r="r" t="t"/>
            <a:pathLst>
              <a:path extrusionOk="0" h="3207971" w="2016224">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0" name="Google Shape;4420;p41"/>
          <p:cNvSpPr/>
          <p:nvPr/>
        </p:nvSpPr>
        <p:spPr>
          <a:xfrm>
            <a:off x="9438721" y="3571006"/>
            <a:ext cx="529812" cy="529812"/>
          </a:xfrm>
          <a:custGeom>
            <a:rect b="b" l="l" r="r" t="t"/>
            <a:pathLst>
              <a:path extrusionOk="0" h="3240000" w="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1" name="Google Shape;4421;p41"/>
          <p:cNvSpPr/>
          <p:nvPr/>
        </p:nvSpPr>
        <p:spPr>
          <a:xfrm>
            <a:off x="10277790" y="3571006"/>
            <a:ext cx="529090" cy="529812"/>
          </a:xfrm>
          <a:custGeom>
            <a:rect b="b" l="l" r="r" t="t"/>
            <a:pathLst>
              <a:path extrusionOk="0" h="3229762" w="322537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2" name="Google Shape;4422;p41"/>
          <p:cNvSpPr/>
          <p:nvPr/>
        </p:nvSpPr>
        <p:spPr>
          <a:xfrm rot="10800000">
            <a:off x="5298601" y="4674968"/>
            <a:ext cx="488619" cy="529812"/>
          </a:xfrm>
          <a:custGeom>
            <a:rect b="b" l="l" r="r" t="t"/>
            <a:pathLst>
              <a:path extrusionOk="0" h="3207983" w="2958558">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23" name="Google Shape;4423;p41"/>
          <p:cNvSpPr/>
          <p:nvPr/>
        </p:nvSpPr>
        <p:spPr>
          <a:xfrm rot="10800000">
            <a:off x="8710309" y="4659312"/>
            <a:ext cx="320105" cy="520850"/>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24" name="Google Shape;4424;p41"/>
          <p:cNvSpPr/>
          <p:nvPr/>
        </p:nvSpPr>
        <p:spPr>
          <a:xfrm>
            <a:off x="6977936" y="4798176"/>
            <a:ext cx="505898" cy="283399"/>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5" name="Google Shape;4425;p41"/>
          <p:cNvSpPr/>
          <p:nvPr/>
        </p:nvSpPr>
        <p:spPr>
          <a:xfrm>
            <a:off x="11061660" y="4700090"/>
            <a:ext cx="522441" cy="523242"/>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6" name="Google Shape;4426;p41"/>
          <p:cNvSpPr/>
          <p:nvPr/>
        </p:nvSpPr>
        <p:spPr>
          <a:xfrm flipH="1" rot="-5400000">
            <a:off x="9442736" y="5628226"/>
            <a:ext cx="541566" cy="510026"/>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27" name="Google Shape;4427;p41"/>
          <p:cNvSpPr/>
          <p:nvPr/>
        </p:nvSpPr>
        <p:spPr>
          <a:xfrm>
            <a:off x="7895083" y="4737985"/>
            <a:ext cx="404220" cy="403783"/>
          </a:xfrm>
          <a:custGeom>
            <a:rect b="b" l="l" r="r" t="t"/>
            <a:pathLst>
              <a:path extrusionOk="0" h="3225610" w="3229104">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8" name="Google Shape;4428;p41"/>
          <p:cNvSpPr/>
          <p:nvPr/>
        </p:nvSpPr>
        <p:spPr>
          <a:xfrm>
            <a:off x="9438721" y="4805113"/>
            <a:ext cx="529812" cy="269525"/>
          </a:xfrm>
          <a:custGeom>
            <a:rect b="b" l="l" r="r" t="t"/>
            <a:pathLst>
              <a:path extrusionOk="0" h="1659188" w="326150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29" name="Google Shape;4429;p41"/>
          <p:cNvSpPr/>
          <p:nvPr/>
        </p:nvSpPr>
        <p:spPr>
          <a:xfrm rot="2160000">
            <a:off x="10296822" y="4674968"/>
            <a:ext cx="491028" cy="529812"/>
          </a:xfrm>
          <a:custGeom>
            <a:rect b="b" l="l" r="r" t="t"/>
            <a:pathLst>
              <a:path extrusionOk="0" h="2951283" w="273524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30" name="Google Shape;4430;p41"/>
          <p:cNvSpPr/>
          <p:nvPr/>
        </p:nvSpPr>
        <p:spPr>
          <a:xfrm>
            <a:off x="4477340" y="4674968"/>
            <a:ext cx="437175" cy="529812"/>
          </a:xfrm>
          <a:custGeom>
            <a:rect b="b" l="l" r="r" t="t"/>
            <a:pathLst>
              <a:path extrusionOk="0" h="3228846" w="2664297">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31" name="Google Shape;4431;p41"/>
          <p:cNvSpPr/>
          <p:nvPr/>
        </p:nvSpPr>
        <p:spPr>
          <a:xfrm>
            <a:off x="5283276" y="5634756"/>
            <a:ext cx="519265" cy="519265"/>
          </a:xfrm>
          <a:custGeom>
            <a:rect b="b" l="l" r="r" t="t"/>
            <a:pathLst>
              <a:path extrusionOk="0" h="3960000" w="396044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32" name="Google Shape;4432;p41"/>
          <p:cNvSpPr/>
          <p:nvPr/>
        </p:nvSpPr>
        <p:spPr>
          <a:xfrm>
            <a:off x="4436267" y="5634756"/>
            <a:ext cx="519323" cy="519265"/>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33" name="Google Shape;4433;p41"/>
          <p:cNvSpPr/>
          <p:nvPr/>
        </p:nvSpPr>
        <p:spPr>
          <a:xfrm>
            <a:off x="6971252" y="5634756"/>
            <a:ext cx="519265" cy="519265"/>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34" name="Google Shape;4434;p41"/>
          <p:cNvSpPr/>
          <p:nvPr/>
        </p:nvSpPr>
        <p:spPr>
          <a:xfrm>
            <a:off x="6121262" y="5634756"/>
            <a:ext cx="519265" cy="519265"/>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35" name="Google Shape;4435;p41"/>
          <p:cNvSpPr/>
          <p:nvPr/>
        </p:nvSpPr>
        <p:spPr>
          <a:xfrm>
            <a:off x="7836637" y="5624208"/>
            <a:ext cx="521115" cy="529812"/>
          </a:xfrm>
          <a:custGeom>
            <a:rect b="b" l="l" r="r" t="t"/>
            <a:pathLst>
              <a:path extrusionOk="0" h="3240000" w="3186824">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36" name="Google Shape;4436;p41"/>
          <p:cNvSpPr/>
          <p:nvPr/>
        </p:nvSpPr>
        <p:spPr>
          <a:xfrm>
            <a:off x="8626102" y="5660698"/>
            <a:ext cx="488516" cy="493322"/>
          </a:xfrm>
          <a:custGeom>
            <a:rect b="b" l="l" r="r" t="t"/>
            <a:pathLst>
              <a:path extrusionOk="0" h="3221116" w="3189723">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37" name="Google Shape;4437;p41"/>
          <p:cNvSpPr/>
          <p:nvPr/>
        </p:nvSpPr>
        <p:spPr>
          <a:xfrm>
            <a:off x="11088980" y="5624208"/>
            <a:ext cx="544340" cy="529812"/>
          </a:xfrm>
          <a:custGeom>
            <a:rect b="b" l="l" r="r" t="t"/>
            <a:pathLst>
              <a:path extrusionOk="0" h="3218379" w="330663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38" name="Google Shape;4438;p41"/>
          <p:cNvSpPr/>
          <p:nvPr/>
        </p:nvSpPr>
        <p:spPr>
          <a:xfrm>
            <a:off x="10359195" y="5625275"/>
            <a:ext cx="426213" cy="5374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2" name="Shape 4442"/>
        <p:cNvGrpSpPr/>
        <p:nvPr/>
      </p:nvGrpSpPr>
      <p:grpSpPr>
        <a:xfrm>
          <a:off x="0" y="0"/>
          <a:ext cx="0" cy="0"/>
          <a:chOff x="0" y="0"/>
          <a:chExt cx="0" cy="0"/>
        </a:xfrm>
      </p:grpSpPr>
      <p:sp>
        <p:nvSpPr>
          <p:cNvPr id="4443" name="Google Shape;4443;p42"/>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262626"/>
              </a:buClr>
              <a:buSzPct val="100000"/>
              <a:buNone/>
            </a:pPr>
            <a:r>
              <a:rPr lang="en-US"/>
              <a:t>Fully Editable Icon Sets: C</a:t>
            </a:r>
            <a:endParaRPr/>
          </a:p>
        </p:txBody>
      </p:sp>
      <p:sp>
        <p:nvSpPr>
          <p:cNvPr id="4444" name="Google Shape;4444;p42"/>
          <p:cNvSpPr/>
          <p:nvPr/>
        </p:nvSpPr>
        <p:spPr>
          <a:xfrm rot="10800000">
            <a:off x="7871934" y="4610240"/>
            <a:ext cx="220703" cy="687310"/>
          </a:xfrm>
          <a:custGeom>
            <a:rect b="b" l="l" r="r" t="t"/>
            <a:pathLst>
              <a:path extrusionOk="0" h="3240000" w="10404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45" name="Google Shape;4445;p42"/>
          <p:cNvSpPr/>
          <p:nvPr/>
        </p:nvSpPr>
        <p:spPr>
          <a:xfrm>
            <a:off x="8435540" y="4689594"/>
            <a:ext cx="529466" cy="528605"/>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46" name="Google Shape;4446;p42"/>
          <p:cNvSpPr/>
          <p:nvPr/>
        </p:nvSpPr>
        <p:spPr>
          <a:xfrm rot="-5400000">
            <a:off x="4359308" y="3634371"/>
            <a:ext cx="444149" cy="529543"/>
          </a:xfrm>
          <a:custGeom>
            <a:rect b="b" l="l" r="r" t="t"/>
            <a:pathLst>
              <a:path extrusionOk="0" h="3228660" w="2708011">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47" name="Google Shape;4447;p42"/>
          <p:cNvSpPr/>
          <p:nvPr/>
        </p:nvSpPr>
        <p:spPr>
          <a:xfrm>
            <a:off x="9475134" y="3608548"/>
            <a:ext cx="486216" cy="581184"/>
          </a:xfrm>
          <a:custGeom>
            <a:rect b="b" l="l" r="r" t="t"/>
            <a:pathLst>
              <a:path extrusionOk="0" h="3213079" w="2688046">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48" name="Google Shape;4448;p42"/>
          <p:cNvSpPr/>
          <p:nvPr/>
        </p:nvSpPr>
        <p:spPr>
          <a:xfrm>
            <a:off x="10104940" y="4747559"/>
            <a:ext cx="511325" cy="412677"/>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49" name="Google Shape;4449;p42"/>
          <p:cNvSpPr/>
          <p:nvPr/>
        </p:nvSpPr>
        <p:spPr>
          <a:xfrm>
            <a:off x="10252271" y="3641889"/>
            <a:ext cx="514505" cy="514505"/>
          </a:xfrm>
          <a:custGeom>
            <a:rect b="b" l="l" r="r" t="t"/>
            <a:pathLst>
              <a:path extrusionOk="0" h="3240000" w="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0" name="Google Shape;4450;p42"/>
          <p:cNvSpPr/>
          <p:nvPr/>
        </p:nvSpPr>
        <p:spPr>
          <a:xfrm>
            <a:off x="10998217" y="5652772"/>
            <a:ext cx="536427" cy="573297"/>
          </a:xfrm>
          <a:custGeom>
            <a:rect b="b" l="l" r="r" t="t"/>
            <a:pathLst>
              <a:path extrusionOk="0" h="3173121" w="2969045">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1" name="Google Shape;4451;p42"/>
          <p:cNvSpPr/>
          <p:nvPr/>
        </p:nvSpPr>
        <p:spPr>
          <a:xfrm>
            <a:off x="10972939" y="2640819"/>
            <a:ext cx="586980" cy="430164"/>
          </a:xfrm>
          <a:custGeom>
            <a:rect b="b" l="l" r="r" t="t"/>
            <a:pathLst>
              <a:path extrusionOk="0" h="2380886" w="3248842">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2" name="Google Shape;4452;p42"/>
          <p:cNvSpPr/>
          <p:nvPr/>
        </p:nvSpPr>
        <p:spPr>
          <a:xfrm>
            <a:off x="9454085" y="5654191"/>
            <a:ext cx="563324" cy="570461"/>
          </a:xfrm>
          <a:custGeom>
            <a:rect b="b" l="l" r="r" t="t"/>
            <a:pathLst>
              <a:path extrusionOk="0" h="2880180" w="2844151">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53" name="Google Shape;4453;p42"/>
          <p:cNvSpPr/>
          <p:nvPr/>
        </p:nvSpPr>
        <p:spPr>
          <a:xfrm rot="9900000">
            <a:off x="10208910" y="1534987"/>
            <a:ext cx="579867" cy="492485"/>
          </a:xfrm>
          <a:custGeom>
            <a:rect b="b" l="l" r="r" t="t"/>
            <a:pathLst>
              <a:path extrusionOk="0" h="2472345" w="2911009">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4" name="Google Shape;4454;p42"/>
          <p:cNvSpPr/>
          <p:nvPr/>
        </p:nvSpPr>
        <p:spPr>
          <a:xfrm>
            <a:off x="4246301" y="4666128"/>
            <a:ext cx="575536" cy="575536"/>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55" name="Google Shape;4455;p42"/>
          <p:cNvSpPr/>
          <p:nvPr/>
        </p:nvSpPr>
        <p:spPr>
          <a:xfrm>
            <a:off x="8766358" y="3640606"/>
            <a:ext cx="417857" cy="517071"/>
          </a:xfrm>
          <a:custGeom>
            <a:rect b="b" l="l" r="r" t="t"/>
            <a:pathLst>
              <a:path extrusionOk="0" h="1937121" w="156543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6" name="Google Shape;4456;p42"/>
          <p:cNvSpPr/>
          <p:nvPr/>
        </p:nvSpPr>
        <p:spPr>
          <a:xfrm>
            <a:off x="5164740" y="4708915"/>
            <a:ext cx="586136" cy="489963"/>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7" name="Google Shape;4457;p42"/>
          <p:cNvSpPr/>
          <p:nvPr/>
        </p:nvSpPr>
        <p:spPr>
          <a:xfrm>
            <a:off x="8316455" y="1548746"/>
            <a:ext cx="605315" cy="464964"/>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8" name="Google Shape;4458;p42"/>
          <p:cNvSpPr/>
          <p:nvPr/>
        </p:nvSpPr>
        <p:spPr>
          <a:xfrm>
            <a:off x="9257631" y="1515680"/>
            <a:ext cx="615416" cy="531098"/>
          </a:xfrm>
          <a:custGeom>
            <a:rect b="b" l="l" r="r" t="t"/>
            <a:pathLst>
              <a:path extrusionOk="0" h="2796091" w="3240006">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59" name="Google Shape;4459;p42"/>
          <p:cNvSpPr/>
          <p:nvPr/>
        </p:nvSpPr>
        <p:spPr>
          <a:xfrm>
            <a:off x="11124640" y="1472088"/>
            <a:ext cx="283580" cy="618280"/>
          </a:xfrm>
          <a:custGeom>
            <a:rect b="b" l="l" r="r" t="t"/>
            <a:pathLst>
              <a:path extrusionOk="0" h="3255081" w="149297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0" name="Google Shape;4460;p42"/>
          <p:cNvSpPr/>
          <p:nvPr/>
        </p:nvSpPr>
        <p:spPr>
          <a:xfrm>
            <a:off x="6093780" y="4751666"/>
            <a:ext cx="615416" cy="404460"/>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1" name="Google Shape;4461;p42"/>
          <p:cNvSpPr/>
          <p:nvPr/>
        </p:nvSpPr>
        <p:spPr>
          <a:xfrm>
            <a:off x="5137072"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2" name="Google Shape;4462;p42"/>
          <p:cNvSpPr/>
          <p:nvPr/>
        </p:nvSpPr>
        <p:spPr>
          <a:xfrm>
            <a:off x="6044394"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3" name="Google Shape;4463;p42"/>
          <p:cNvSpPr/>
          <p:nvPr/>
        </p:nvSpPr>
        <p:spPr>
          <a:xfrm>
            <a:off x="6951716"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4" name="Google Shape;4464;p42"/>
          <p:cNvSpPr/>
          <p:nvPr/>
        </p:nvSpPr>
        <p:spPr>
          <a:xfrm>
            <a:off x="7859036"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5" name="Google Shape;4465;p42"/>
          <p:cNvSpPr/>
          <p:nvPr/>
        </p:nvSpPr>
        <p:spPr>
          <a:xfrm rot="8100000">
            <a:off x="11057693" y="3690402"/>
            <a:ext cx="417475" cy="417476"/>
          </a:xfrm>
          <a:custGeom>
            <a:rect b="b" l="l" r="r" t="t"/>
            <a:pathLst>
              <a:path extrusionOk="0" h="2483835" w="2483832">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6" name="Google Shape;4466;p42"/>
          <p:cNvSpPr/>
          <p:nvPr/>
        </p:nvSpPr>
        <p:spPr>
          <a:xfrm>
            <a:off x="5773604" y="2544635"/>
            <a:ext cx="617508" cy="622535"/>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67" name="Google Shape;4467;p42"/>
          <p:cNvSpPr/>
          <p:nvPr/>
        </p:nvSpPr>
        <p:spPr>
          <a:xfrm>
            <a:off x="6733448" y="2544108"/>
            <a:ext cx="484927" cy="623588"/>
          </a:xfrm>
          <a:custGeom>
            <a:rect b="b" l="l" r="r" t="t"/>
            <a:pathLst>
              <a:path extrusionOk="0" h="3240000" w="2519554">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8" name="Google Shape;4468;p42"/>
          <p:cNvSpPr/>
          <p:nvPr/>
        </p:nvSpPr>
        <p:spPr>
          <a:xfrm>
            <a:off x="7436317" y="1509092"/>
            <a:ext cx="544275" cy="544275"/>
          </a:xfrm>
          <a:prstGeom prst="hear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69" name="Google Shape;4469;p42"/>
          <p:cNvSpPr/>
          <p:nvPr/>
        </p:nvSpPr>
        <p:spPr>
          <a:xfrm>
            <a:off x="10301960" y="5685084"/>
            <a:ext cx="411706" cy="508675"/>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0" name="Google Shape;4470;p42"/>
          <p:cNvSpPr/>
          <p:nvPr/>
        </p:nvSpPr>
        <p:spPr>
          <a:xfrm>
            <a:off x="4242330" y="5739982"/>
            <a:ext cx="678102" cy="398876"/>
          </a:xfrm>
          <a:custGeom>
            <a:rect b="b" l="l" r="r" t="t"/>
            <a:pathLst>
              <a:path extrusionOk="0" h="2664566" w="452983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1" name="Google Shape;4471;p42"/>
          <p:cNvSpPr/>
          <p:nvPr/>
        </p:nvSpPr>
        <p:spPr>
          <a:xfrm>
            <a:off x="8665030" y="5684794"/>
            <a:ext cx="504505" cy="509254"/>
          </a:xfrm>
          <a:custGeom>
            <a:rect b="b" l="l" r="r" t="t"/>
            <a:pathLst>
              <a:path extrusionOk="0" h="3217189" w="3187187">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2" name="Google Shape;4472;p42"/>
          <p:cNvSpPr/>
          <p:nvPr/>
        </p:nvSpPr>
        <p:spPr>
          <a:xfrm>
            <a:off x="5963174" y="5716474"/>
            <a:ext cx="691882" cy="445892"/>
          </a:xfrm>
          <a:custGeom>
            <a:rect b="b" l="l" r="r" t="t"/>
            <a:pathLst>
              <a:path extrusionOk="0" h="2078296" w="3224845">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3" name="Google Shape;4473;p42"/>
          <p:cNvSpPr/>
          <p:nvPr/>
        </p:nvSpPr>
        <p:spPr>
          <a:xfrm>
            <a:off x="6939606" y="5653380"/>
            <a:ext cx="579873" cy="572083"/>
          </a:xfrm>
          <a:custGeom>
            <a:rect b="b" l="l" r="r" t="t"/>
            <a:pathLst>
              <a:path extrusionOk="0" h="3196551" w="3240076">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4" name="Google Shape;4474;p42"/>
          <p:cNvSpPr/>
          <p:nvPr/>
        </p:nvSpPr>
        <p:spPr>
          <a:xfrm rot="-2700000">
            <a:off x="5204982" y="5698880"/>
            <a:ext cx="473640" cy="481082"/>
          </a:xfrm>
          <a:custGeom>
            <a:rect b="b" l="l" r="r" t="t"/>
            <a:pathLst>
              <a:path extrusionOk="0" h="2688071" w="2646489">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5" name="Google Shape;4475;p42"/>
          <p:cNvSpPr/>
          <p:nvPr/>
        </p:nvSpPr>
        <p:spPr>
          <a:xfrm>
            <a:off x="7804030" y="5649492"/>
            <a:ext cx="576449" cy="579858"/>
          </a:xfrm>
          <a:custGeom>
            <a:rect b="b" l="l" r="r" t="t"/>
            <a:pathLst>
              <a:path extrusionOk="0" h="3240001" w="322095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6" name="Google Shape;4476;p42"/>
          <p:cNvSpPr/>
          <p:nvPr/>
        </p:nvSpPr>
        <p:spPr>
          <a:xfrm>
            <a:off x="4455730" y="1450295"/>
            <a:ext cx="251302" cy="66186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7" name="Google Shape;4477;p42"/>
          <p:cNvSpPr/>
          <p:nvPr/>
        </p:nvSpPr>
        <p:spPr>
          <a:xfrm rot="10800000">
            <a:off x="5042893" y="1447239"/>
            <a:ext cx="313136" cy="667981"/>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78" name="Google Shape;4478;p42"/>
          <p:cNvSpPr/>
          <p:nvPr/>
        </p:nvSpPr>
        <p:spPr>
          <a:xfrm>
            <a:off x="5691893" y="1539942"/>
            <a:ext cx="507661" cy="521714"/>
          </a:xfrm>
          <a:custGeom>
            <a:rect b="b" l="l" r="r" t="t"/>
            <a:pathLst>
              <a:path extrusionOk="0" h="366339" w="356471">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79" name="Google Shape;4479;p42"/>
          <p:cNvSpPr/>
          <p:nvPr/>
        </p:nvSpPr>
        <p:spPr>
          <a:xfrm>
            <a:off x="6568402" y="1501877"/>
            <a:ext cx="532052" cy="543757"/>
          </a:xfrm>
          <a:custGeom>
            <a:rect b="b" l="l" r="r" t="t"/>
            <a:pathLst>
              <a:path extrusionOk="0" h="381817" w="373598">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80" name="Google Shape;4480;p42"/>
          <p:cNvSpPr/>
          <p:nvPr/>
        </p:nvSpPr>
        <p:spPr>
          <a:xfrm>
            <a:off x="7560710" y="2604583"/>
            <a:ext cx="507960" cy="502639"/>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81" name="Google Shape;4481;p42"/>
          <p:cNvSpPr/>
          <p:nvPr/>
        </p:nvSpPr>
        <p:spPr>
          <a:xfrm>
            <a:off x="5081797" y="2603460"/>
            <a:ext cx="349473" cy="504884"/>
          </a:xfrm>
          <a:custGeom>
            <a:rect b="b" l="l" r="r" t="t"/>
            <a:pathLst>
              <a:path extrusionOk="0" h="3200962" w="2215656">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82" name="Google Shape;4482;p42"/>
          <p:cNvSpPr/>
          <p:nvPr/>
        </p:nvSpPr>
        <p:spPr>
          <a:xfrm>
            <a:off x="8411005" y="2603460"/>
            <a:ext cx="455959" cy="504884"/>
          </a:xfrm>
          <a:custGeom>
            <a:rect b="b" l="l" r="r" t="t"/>
            <a:pathLst>
              <a:path extrusionOk="0" h="3200962" w="2890784">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83" name="Google Shape;4483;p42"/>
          <p:cNvSpPr/>
          <p:nvPr/>
        </p:nvSpPr>
        <p:spPr>
          <a:xfrm>
            <a:off x="10130939" y="2599748"/>
            <a:ext cx="499664" cy="51230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84" name="Google Shape;4484;p42"/>
          <p:cNvSpPr/>
          <p:nvPr/>
        </p:nvSpPr>
        <p:spPr>
          <a:xfrm>
            <a:off x="10959168" y="4745774"/>
            <a:ext cx="614525" cy="416246"/>
          </a:xfrm>
          <a:custGeom>
            <a:rect b="b" l="l" r="r" t="t"/>
            <a:pathLst>
              <a:path extrusionOk="0" h="2180445" w="3219104">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4485" name="Google Shape;4485;p42"/>
          <p:cNvSpPr/>
          <p:nvPr/>
        </p:nvSpPr>
        <p:spPr>
          <a:xfrm>
            <a:off x="4423300" y="2468550"/>
            <a:ext cx="316162" cy="774705"/>
          </a:xfrm>
          <a:custGeom>
            <a:rect b="b" l="l" r="r" t="t"/>
            <a:pathLst>
              <a:path extrusionOk="0" h="2598393" w="106042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86" name="Google Shape;4486;p42"/>
          <p:cNvSpPr/>
          <p:nvPr/>
        </p:nvSpPr>
        <p:spPr>
          <a:xfrm>
            <a:off x="9209300" y="2626898"/>
            <a:ext cx="579306" cy="458009"/>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87" name="Google Shape;4487;p42"/>
          <p:cNvSpPr/>
          <p:nvPr/>
        </p:nvSpPr>
        <p:spPr>
          <a:xfrm>
            <a:off x="7052100" y="4713438"/>
            <a:ext cx="476931" cy="480914"/>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4488" name="Google Shape;4488;p42"/>
          <p:cNvSpPr/>
          <p:nvPr/>
        </p:nvSpPr>
        <p:spPr>
          <a:xfrm>
            <a:off x="9307908" y="4680733"/>
            <a:ext cx="454128" cy="546324"/>
          </a:xfrm>
          <a:custGeom>
            <a:rect b="b" l="l" r="r" t="t"/>
            <a:pathLst>
              <a:path extrusionOk="0" h="3213546" w="267123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
          <p:cNvSpPr/>
          <p:nvPr/>
        </p:nvSpPr>
        <p:spPr>
          <a:xfrm>
            <a:off x="2262982" y="3911600"/>
            <a:ext cx="157956" cy="157957"/>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3" name="Google Shape;843;p5"/>
          <p:cNvSpPr/>
          <p:nvPr/>
        </p:nvSpPr>
        <p:spPr>
          <a:xfrm>
            <a:off x="2447132" y="3911600"/>
            <a:ext cx="171450" cy="157957"/>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4" name="Google Shape;844;p5"/>
          <p:cNvSpPr/>
          <p:nvPr/>
        </p:nvSpPr>
        <p:spPr>
          <a:xfrm>
            <a:off x="2262982" y="4095750"/>
            <a:ext cx="157956"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5" name="Google Shape;845;p5"/>
          <p:cNvSpPr/>
          <p:nvPr/>
        </p:nvSpPr>
        <p:spPr>
          <a:xfrm>
            <a:off x="2447132" y="4095750"/>
            <a:ext cx="171450"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846" name="Google Shape;846;p5"/>
          <p:cNvGrpSpPr/>
          <p:nvPr/>
        </p:nvGrpSpPr>
        <p:grpSpPr>
          <a:xfrm>
            <a:off x="1707357" y="3579813"/>
            <a:ext cx="1458119" cy="1312863"/>
            <a:chOff x="3478139" y="7537689"/>
            <a:chExt cx="2917220" cy="2626264"/>
          </a:xfrm>
        </p:grpSpPr>
        <p:cxnSp>
          <p:nvCxnSpPr>
            <p:cNvPr id="847" name="Google Shape;847;p5"/>
            <p:cNvCxnSpPr/>
            <p:nvPr/>
          </p:nvCxnSpPr>
          <p:spPr>
            <a:xfrm flipH="1" rot="10800000">
              <a:off x="3892616" y="8507851"/>
              <a:ext cx="1589" cy="1656102"/>
            </a:xfrm>
            <a:prstGeom prst="straightConnector1">
              <a:avLst/>
            </a:prstGeom>
            <a:noFill/>
            <a:ln cap="flat" cmpd="sng" w="57150">
              <a:solidFill>
                <a:srgbClr val="FBC844"/>
              </a:solidFill>
              <a:prstDash val="solid"/>
              <a:round/>
              <a:headEnd len="med" w="med" type="none"/>
              <a:tailEnd len="med" w="med" type="none"/>
            </a:ln>
          </p:spPr>
        </p:cxnSp>
        <p:cxnSp>
          <p:nvCxnSpPr>
            <p:cNvPr id="848" name="Google Shape;848;p5"/>
            <p:cNvCxnSpPr/>
            <p:nvPr/>
          </p:nvCxnSpPr>
          <p:spPr>
            <a:xfrm>
              <a:off x="5984058" y="8509438"/>
              <a:ext cx="0" cy="1654515"/>
            </a:xfrm>
            <a:prstGeom prst="straightConnector1">
              <a:avLst/>
            </a:prstGeom>
            <a:noFill/>
            <a:ln cap="flat" cmpd="sng" w="57150">
              <a:solidFill>
                <a:srgbClr val="FBC844"/>
              </a:solidFill>
              <a:prstDash val="solid"/>
              <a:round/>
              <a:headEnd len="med" w="med" type="none"/>
              <a:tailEnd len="med" w="med" type="none"/>
            </a:ln>
          </p:spPr>
        </p:cxnSp>
        <p:sp>
          <p:nvSpPr>
            <p:cNvPr id="849" name="Google Shape;849;p5"/>
            <p:cNvSpPr/>
            <p:nvPr/>
          </p:nvSpPr>
          <p:spPr>
            <a:xfrm>
              <a:off x="3478139" y="7537689"/>
              <a:ext cx="2917220" cy="972028"/>
            </a:xfrm>
            <a:custGeom>
              <a:rect b="b" l="l" r="r" t="t"/>
              <a:pathLst>
                <a:path extrusionOk="0" h="6476" w="19444">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cap="flat" cmpd="sng" w="57150">
              <a:solidFill>
                <a:srgbClr val="FBC84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grpSp>
      <p:sp>
        <p:nvSpPr>
          <p:cNvPr id="850" name="Google Shape;850;p5"/>
          <p:cNvSpPr/>
          <p:nvPr/>
        </p:nvSpPr>
        <p:spPr>
          <a:xfrm>
            <a:off x="2178844" y="3698875"/>
            <a:ext cx="523081" cy="175419"/>
          </a:xfrm>
          <a:custGeom>
            <a:rect b="b" l="l" r="r" t="t"/>
            <a:pathLst>
              <a:path extrusionOk="0" h="2332" w="6969">
                <a:moveTo>
                  <a:pt x="0" y="2218"/>
                </a:moveTo>
                <a:lnTo>
                  <a:pt x="3516" y="0"/>
                </a:lnTo>
                <a:lnTo>
                  <a:pt x="6968" y="2331"/>
                </a:lnTo>
              </a:path>
            </a:pathLst>
          </a:custGeom>
          <a:noFill/>
          <a:ln cap="flat" cmpd="sng" w="57150">
            <a:solidFill>
              <a:srgbClr val="FBC84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cxnSp>
        <p:nvCxnSpPr>
          <p:cNvPr id="851" name="Google Shape;851;p5"/>
          <p:cNvCxnSpPr/>
          <p:nvPr/>
        </p:nvCxnSpPr>
        <p:spPr>
          <a:xfrm>
            <a:off x="1702594" y="5015707"/>
            <a:ext cx="1456531" cy="0"/>
          </a:xfrm>
          <a:prstGeom prst="straightConnector1">
            <a:avLst/>
          </a:prstGeom>
          <a:noFill/>
          <a:ln cap="flat" cmpd="sng" w="57150">
            <a:solidFill>
              <a:srgbClr val="FBC844"/>
            </a:solidFill>
            <a:prstDash val="solid"/>
            <a:round/>
            <a:headEnd len="med" w="med" type="none"/>
            <a:tailEnd len="med" w="med" type="none"/>
          </a:ln>
        </p:spPr>
      </p:cxnSp>
      <p:cxnSp>
        <p:nvCxnSpPr>
          <p:cNvPr id="852" name="Google Shape;852;p5"/>
          <p:cNvCxnSpPr/>
          <p:nvPr/>
        </p:nvCxnSpPr>
        <p:spPr>
          <a:xfrm>
            <a:off x="2085975" y="4891882"/>
            <a:ext cx="696913" cy="794"/>
          </a:xfrm>
          <a:prstGeom prst="straightConnector1">
            <a:avLst/>
          </a:prstGeom>
          <a:noFill/>
          <a:ln cap="flat" cmpd="sng" w="57150">
            <a:solidFill>
              <a:srgbClr val="FBC844"/>
            </a:solidFill>
            <a:prstDash val="solid"/>
            <a:round/>
            <a:headEnd len="med" w="med" type="none"/>
            <a:tailEnd len="med" w="med" type="none"/>
          </a:ln>
        </p:spPr>
      </p:cxnSp>
      <p:sp>
        <p:nvSpPr>
          <p:cNvPr id="853" name="Google Shape;853;p5"/>
          <p:cNvSpPr/>
          <p:nvPr/>
        </p:nvSpPr>
        <p:spPr>
          <a:xfrm>
            <a:off x="4720432" y="3759200"/>
            <a:ext cx="157163" cy="157957"/>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4" name="Google Shape;854;p5"/>
          <p:cNvSpPr/>
          <p:nvPr/>
        </p:nvSpPr>
        <p:spPr>
          <a:xfrm>
            <a:off x="4903788" y="3759200"/>
            <a:ext cx="171450" cy="157957"/>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5" name="Google Shape;855;p5"/>
          <p:cNvSpPr/>
          <p:nvPr/>
        </p:nvSpPr>
        <p:spPr>
          <a:xfrm>
            <a:off x="4720432" y="3943350"/>
            <a:ext cx="157163"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6" name="Google Shape;856;p5"/>
          <p:cNvSpPr/>
          <p:nvPr/>
        </p:nvSpPr>
        <p:spPr>
          <a:xfrm>
            <a:off x="4903788" y="3943350"/>
            <a:ext cx="171450"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857" name="Google Shape;857;p5"/>
          <p:cNvGrpSpPr/>
          <p:nvPr/>
        </p:nvGrpSpPr>
        <p:grpSpPr>
          <a:xfrm>
            <a:off x="4159250" y="2824163"/>
            <a:ext cx="1463675" cy="2191544"/>
            <a:chOff x="8314977" y="5647779"/>
            <a:chExt cx="2927145" cy="4383564"/>
          </a:xfrm>
        </p:grpSpPr>
        <p:cxnSp>
          <p:nvCxnSpPr>
            <p:cNvPr id="858" name="Google Shape;858;p5"/>
            <p:cNvCxnSpPr/>
            <p:nvPr/>
          </p:nvCxnSpPr>
          <p:spPr>
            <a:xfrm rot="10800000">
              <a:off x="8740397" y="6603558"/>
              <a:ext cx="0" cy="3181695"/>
            </a:xfrm>
            <a:prstGeom prst="straightConnector1">
              <a:avLst/>
            </a:prstGeom>
            <a:noFill/>
            <a:ln cap="flat" cmpd="sng" w="57150">
              <a:solidFill>
                <a:schemeClr val="accent2"/>
              </a:solidFill>
              <a:prstDash val="solid"/>
              <a:round/>
              <a:headEnd len="med" w="med" type="none"/>
              <a:tailEnd len="med" w="med" type="none"/>
            </a:ln>
          </p:spPr>
        </p:cxnSp>
        <p:cxnSp>
          <p:nvCxnSpPr>
            <p:cNvPr id="859" name="Google Shape;859;p5"/>
            <p:cNvCxnSpPr/>
            <p:nvPr/>
          </p:nvCxnSpPr>
          <p:spPr>
            <a:xfrm>
              <a:off x="10830989" y="6603558"/>
              <a:ext cx="0" cy="3181695"/>
            </a:xfrm>
            <a:prstGeom prst="straightConnector1">
              <a:avLst/>
            </a:prstGeom>
            <a:noFill/>
            <a:ln cap="flat" cmpd="sng" w="57150">
              <a:solidFill>
                <a:schemeClr val="accent2"/>
              </a:solidFill>
              <a:prstDash val="solid"/>
              <a:round/>
              <a:headEnd len="med" w="med" type="none"/>
              <a:tailEnd len="med" w="med" type="none"/>
            </a:ln>
          </p:spPr>
        </p:cxnSp>
        <p:sp>
          <p:nvSpPr>
            <p:cNvPr id="860" name="Google Shape;860;p5"/>
            <p:cNvSpPr/>
            <p:nvPr/>
          </p:nvSpPr>
          <p:spPr>
            <a:xfrm>
              <a:off x="8324902" y="5647779"/>
              <a:ext cx="2917220" cy="972028"/>
            </a:xfrm>
            <a:custGeom>
              <a:rect b="b" l="l" r="r" t="t"/>
              <a:pathLst>
                <a:path extrusionOk="0" h="6476" w="19444">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cap="flat" cmpd="sng" w="57150">
              <a:solidFill>
                <a:schemeClr val="accent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61" name="Google Shape;861;p5"/>
            <p:cNvSpPr/>
            <p:nvPr/>
          </p:nvSpPr>
          <p:spPr>
            <a:xfrm>
              <a:off x="9268416" y="5887312"/>
              <a:ext cx="1045409" cy="350036"/>
            </a:xfrm>
            <a:custGeom>
              <a:rect b="b" l="l" r="r" t="t"/>
              <a:pathLst>
                <a:path extrusionOk="0" h="2332" w="6969">
                  <a:moveTo>
                    <a:pt x="0" y="2218"/>
                  </a:moveTo>
                  <a:lnTo>
                    <a:pt x="3516" y="0"/>
                  </a:lnTo>
                  <a:lnTo>
                    <a:pt x="6968" y="2331"/>
                  </a:lnTo>
                </a:path>
              </a:pathLst>
            </a:custGeom>
            <a:noFill/>
            <a:ln cap="flat" cmpd="sng" w="57150">
              <a:solidFill>
                <a:schemeClr val="accent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cxnSp>
          <p:nvCxnSpPr>
            <p:cNvPr id="862" name="Google Shape;862;p5"/>
            <p:cNvCxnSpPr/>
            <p:nvPr/>
          </p:nvCxnSpPr>
          <p:spPr>
            <a:xfrm>
              <a:off x="8314977" y="10031343"/>
              <a:ext cx="2914446" cy="0"/>
            </a:xfrm>
            <a:prstGeom prst="straightConnector1">
              <a:avLst/>
            </a:prstGeom>
            <a:noFill/>
            <a:ln cap="flat" cmpd="sng" w="57150">
              <a:solidFill>
                <a:schemeClr val="accent2"/>
              </a:solidFill>
              <a:prstDash val="solid"/>
              <a:round/>
              <a:headEnd len="med" w="med" type="none"/>
              <a:tailEnd len="med" w="med" type="none"/>
            </a:ln>
          </p:spPr>
        </p:cxnSp>
        <p:cxnSp>
          <p:nvCxnSpPr>
            <p:cNvPr id="863" name="Google Shape;863;p5"/>
            <p:cNvCxnSpPr/>
            <p:nvPr/>
          </p:nvCxnSpPr>
          <p:spPr>
            <a:xfrm>
              <a:off x="9083273" y="9785253"/>
              <a:ext cx="1392141" cy="0"/>
            </a:xfrm>
            <a:prstGeom prst="straightConnector1">
              <a:avLst/>
            </a:prstGeom>
            <a:noFill/>
            <a:ln cap="flat" cmpd="sng" w="57150">
              <a:solidFill>
                <a:schemeClr val="accent2"/>
              </a:solidFill>
              <a:prstDash val="solid"/>
              <a:round/>
              <a:headEnd len="med" w="med" type="none"/>
              <a:tailEnd len="med" w="med" type="none"/>
            </a:ln>
          </p:spPr>
        </p:cxnSp>
      </p:grpSp>
      <p:sp>
        <p:nvSpPr>
          <p:cNvPr id="864" name="Google Shape;864;p5"/>
          <p:cNvSpPr/>
          <p:nvPr/>
        </p:nvSpPr>
        <p:spPr>
          <a:xfrm>
            <a:off x="4720432" y="3384550"/>
            <a:ext cx="157163" cy="157957"/>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5" name="Google Shape;865;p5"/>
          <p:cNvSpPr/>
          <p:nvPr/>
        </p:nvSpPr>
        <p:spPr>
          <a:xfrm>
            <a:off x="4903788" y="3384550"/>
            <a:ext cx="171450" cy="157957"/>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6" name="Google Shape;866;p5"/>
          <p:cNvSpPr/>
          <p:nvPr/>
        </p:nvSpPr>
        <p:spPr>
          <a:xfrm>
            <a:off x="4720432" y="3568700"/>
            <a:ext cx="157163" cy="164307"/>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7" name="Google Shape;867;p5"/>
          <p:cNvSpPr/>
          <p:nvPr/>
        </p:nvSpPr>
        <p:spPr>
          <a:xfrm>
            <a:off x="4903788" y="3568700"/>
            <a:ext cx="171450" cy="164307"/>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8" name="Google Shape;868;p5"/>
          <p:cNvSpPr/>
          <p:nvPr/>
        </p:nvSpPr>
        <p:spPr>
          <a:xfrm>
            <a:off x="9609932" y="3682207"/>
            <a:ext cx="173831" cy="157163"/>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9" name="Google Shape;869;p5"/>
          <p:cNvSpPr/>
          <p:nvPr/>
        </p:nvSpPr>
        <p:spPr>
          <a:xfrm>
            <a:off x="9793288" y="3682207"/>
            <a:ext cx="188913" cy="157163"/>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0" name="Google Shape;870;p5"/>
          <p:cNvSpPr/>
          <p:nvPr/>
        </p:nvSpPr>
        <p:spPr>
          <a:xfrm>
            <a:off x="9609932" y="3866357"/>
            <a:ext cx="173831" cy="164306"/>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1" name="Google Shape;871;p5"/>
          <p:cNvSpPr/>
          <p:nvPr/>
        </p:nvSpPr>
        <p:spPr>
          <a:xfrm>
            <a:off x="9793288" y="3866357"/>
            <a:ext cx="188913" cy="164306"/>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872" name="Google Shape;872;p5"/>
          <p:cNvGrpSpPr/>
          <p:nvPr/>
        </p:nvGrpSpPr>
        <p:grpSpPr>
          <a:xfrm>
            <a:off x="8984457" y="1221582"/>
            <a:ext cx="1608931" cy="3794125"/>
            <a:chOff x="17965325" y="2443287"/>
            <a:chExt cx="3218700" cy="7588056"/>
          </a:xfrm>
        </p:grpSpPr>
        <p:cxnSp>
          <p:nvCxnSpPr>
            <p:cNvPr id="873" name="Google Shape;873;p5"/>
            <p:cNvCxnSpPr/>
            <p:nvPr/>
          </p:nvCxnSpPr>
          <p:spPr>
            <a:xfrm rot="10800000">
              <a:off x="18535385" y="3414812"/>
              <a:ext cx="0" cy="6370474"/>
            </a:xfrm>
            <a:prstGeom prst="straightConnector1">
              <a:avLst/>
            </a:prstGeom>
            <a:noFill/>
            <a:ln cap="flat" cmpd="sng" w="57150">
              <a:solidFill>
                <a:schemeClr val="accent4"/>
              </a:solidFill>
              <a:prstDash val="solid"/>
              <a:round/>
              <a:headEnd len="med" w="med" type="none"/>
              <a:tailEnd len="med" w="med" type="none"/>
            </a:ln>
          </p:spPr>
        </p:cxnSp>
        <p:cxnSp>
          <p:nvCxnSpPr>
            <p:cNvPr id="874" name="Google Shape;874;p5"/>
            <p:cNvCxnSpPr/>
            <p:nvPr/>
          </p:nvCxnSpPr>
          <p:spPr>
            <a:xfrm>
              <a:off x="20626668" y="3414812"/>
              <a:ext cx="0" cy="6370474"/>
            </a:xfrm>
            <a:prstGeom prst="straightConnector1">
              <a:avLst/>
            </a:prstGeom>
            <a:noFill/>
            <a:ln cap="flat" cmpd="sng" w="57150">
              <a:solidFill>
                <a:schemeClr val="accent4"/>
              </a:solidFill>
              <a:prstDash val="solid"/>
              <a:round/>
              <a:headEnd len="med" w="med" type="none"/>
              <a:tailEnd len="med" w="med" type="none"/>
            </a:ln>
          </p:spPr>
        </p:cxnSp>
        <p:sp>
          <p:nvSpPr>
            <p:cNvPr id="875" name="Google Shape;875;p5"/>
            <p:cNvSpPr/>
            <p:nvPr/>
          </p:nvSpPr>
          <p:spPr>
            <a:xfrm>
              <a:off x="17975083" y="2443287"/>
              <a:ext cx="3208942" cy="972028"/>
            </a:xfrm>
            <a:custGeom>
              <a:rect b="b" l="l" r="r" t="t"/>
              <a:pathLst>
                <a:path extrusionOk="0" h="6476" w="19444">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cap="flat" cmpd="sng" w="57150">
              <a:solidFill>
                <a:srgbClr val="EC892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76" name="Google Shape;876;p5"/>
            <p:cNvSpPr/>
            <p:nvPr/>
          </p:nvSpPr>
          <p:spPr>
            <a:xfrm>
              <a:off x="19012188" y="2682820"/>
              <a:ext cx="1149950" cy="350036"/>
            </a:xfrm>
            <a:custGeom>
              <a:rect b="b" l="l" r="r" t="t"/>
              <a:pathLst>
                <a:path extrusionOk="0" h="2332" w="6969">
                  <a:moveTo>
                    <a:pt x="0" y="2218"/>
                  </a:moveTo>
                  <a:lnTo>
                    <a:pt x="3516" y="0"/>
                  </a:lnTo>
                  <a:lnTo>
                    <a:pt x="6968" y="2331"/>
                  </a:lnTo>
                </a:path>
              </a:pathLst>
            </a:custGeom>
            <a:noFill/>
            <a:ln cap="flat" cmpd="sng" w="57150">
              <a:solidFill>
                <a:srgbClr val="EC892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cxnSp>
          <p:nvCxnSpPr>
            <p:cNvPr id="877" name="Google Shape;877;p5"/>
            <p:cNvCxnSpPr/>
            <p:nvPr/>
          </p:nvCxnSpPr>
          <p:spPr>
            <a:xfrm>
              <a:off x="17965325" y="10031343"/>
              <a:ext cx="3205997" cy="0"/>
            </a:xfrm>
            <a:prstGeom prst="straightConnector1">
              <a:avLst/>
            </a:prstGeom>
            <a:noFill/>
            <a:ln cap="flat" cmpd="sng" w="57150">
              <a:solidFill>
                <a:schemeClr val="accent4"/>
              </a:solidFill>
              <a:prstDash val="solid"/>
              <a:round/>
              <a:headEnd len="med" w="med" type="none"/>
              <a:tailEnd len="med" w="med" type="none"/>
            </a:ln>
          </p:spPr>
        </p:cxnSp>
        <p:cxnSp>
          <p:nvCxnSpPr>
            <p:cNvPr id="878" name="Google Shape;878;p5"/>
            <p:cNvCxnSpPr/>
            <p:nvPr/>
          </p:nvCxnSpPr>
          <p:spPr>
            <a:xfrm>
              <a:off x="18808507" y="9785286"/>
              <a:ext cx="1533924" cy="0"/>
            </a:xfrm>
            <a:prstGeom prst="straightConnector1">
              <a:avLst/>
            </a:prstGeom>
            <a:noFill/>
            <a:ln cap="flat" cmpd="sng" w="57150">
              <a:solidFill>
                <a:schemeClr val="accent4"/>
              </a:solidFill>
              <a:prstDash val="solid"/>
              <a:round/>
              <a:headEnd len="med" w="med" type="none"/>
              <a:tailEnd len="med" w="med" type="none"/>
            </a:ln>
          </p:spPr>
        </p:cxnSp>
      </p:grpSp>
      <p:sp>
        <p:nvSpPr>
          <p:cNvPr id="879" name="Google Shape;879;p5"/>
          <p:cNvSpPr/>
          <p:nvPr/>
        </p:nvSpPr>
        <p:spPr>
          <a:xfrm>
            <a:off x="9609932" y="1782763"/>
            <a:ext cx="173831" cy="157163"/>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0" name="Google Shape;880;p5"/>
          <p:cNvSpPr/>
          <p:nvPr/>
        </p:nvSpPr>
        <p:spPr>
          <a:xfrm>
            <a:off x="9793288" y="1782763"/>
            <a:ext cx="188913" cy="157163"/>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1" name="Google Shape;881;p5"/>
          <p:cNvSpPr/>
          <p:nvPr/>
        </p:nvSpPr>
        <p:spPr>
          <a:xfrm>
            <a:off x="9609932" y="1966119"/>
            <a:ext cx="173831"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2" name="Google Shape;882;p5"/>
          <p:cNvSpPr/>
          <p:nvPr/>
        </p:nvSpPr>
        <p:spPr>
          <a:xfrm>
            <a:off x="9793288" y="1966119"/>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3" name="Google Shape;883;p5"/>
          <p:cNvSpPr/>
          <p:nvPr/>
        </p:nvSpPr>
        <p:spPr>
          <a:xfrm>
            <a:off x="9609932" y="2157413"/>
            <a:ext cx="173831" cy="157163"/>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4" name="Google Shape;884;p5"/>
          <p:cNvSpPr/>
          <p:nvPr/>
        </p:nvSpPr>
        <p:spPr>
          <a:xfrm>
            <a:off x="9793288" y="2157413"/>
            <a:ext cx="188913" cy="157163"/>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5" name="Google Shape;885;p5"/>
          <p:cNvSpPr/>
          <p:nvPr/>
        </p:nvSpPr>
        <p:spPr>
          <a:xfrm>
            <a:off x="9609932" y="3484563"/>
            <a:ext cx="173831"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6" name="Google Shape;886;p5"/>
          <p:cNvSpPr/>
          <p:nvPr/>
        </p:nvSpPr>
        <p:spPr>
          <a:xfrm>
            <a:off x="9793288" y="3484563"/>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7" name="Google Shape;887;p5"/>
          <p:cNvSpPr/>
          <p:nvPr/>
        </p:nvSpPr>
        <p:spPr>
          <a:xfrm>
            <a:off x="7098507" y="3424238"/>
            <a:ext cx="173038" cy="157957"/>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8" name="Google Shape;888;p5"/>
          <p:cNvSpPr/>
          <p:nvPr/>
        </p:nvSpPr>
        <p:spPr>
          <a:xfrm>
            <a:off x="7281863" y="3424238"/>
            <a:ext cx="188913" cy="157957"/>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9" name="Google Shape;889;p5"/>
          <p:cNvSpPr/>
          <p:nvPr/>
        </p:nvSpPr>
        <p:spPr>
          <a:xfrm>
            <a:off x="7098507" y="3608388"/>
            <a:ext cx="173038" cy="164307"/>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0" name="Google Shape;890;p5"/>
          <p:cNvSpPr/>
          <p:nvPr/>
        </p:nvSpPr>
        <p:spPr>
          <a:xfrm>
            <a:off x="7281863" y="3608388"/>
            <a:ext cx="188913" cy="164307"/>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891" name="Google Shape;891;p5"/>
          <p:cNvGrpSpPr/>
          <p:nvPr/>
        </p:nvGrpSpPr>
        <p:grpSpPr>
          <a:xfrm>
            <a:off x="6472238" y="2107407"/>
            <a:ext cx="1609725" cy="2908300"/>
            <a:chOff x="12942028" y="4214489"/>
            <a:chExt cx="3218701" cy="5816854"/>
          </a:xfrm>
        </p:grpSpPr>
        <p:cxnSp>
          <p:nvCxnSpPr>
            <p:cNvPr id="892" name="Google Shape;892;p5"/>
            <p:cNvCxnSpPr/>
            <p:nvPr/>
          </p:nvCxnSpPr>
          <p:spPr>
            <a:xfrm rot="10800000">
              <a:off x="13511808" y="5186081"/>
              <a:ext cx="0" cy="4599188"/>
            </a:xfrm>
            <a:prstGeom prst="straightConnector1">
              <a:avLst/>
            </a:prstGeom>
            <a:noFill/>
            <a:ln cap="flat" cmpd="sng" w="57150">
              <a:solidFill>
                <a:schemeClr val="accent3"/>
              </a:solidFill>
              <a:prstDash val="solid"/>
              <a:round/>
              <a:headEnd len="med" w="med" type="none"/>
              <a:tailEnd len="med" w="med" type="none"/>
            </a:ln>
          </p:spPr>
        </p:cxnSp>
        <p:cxnSp>
          <p:nvCxnSpPr>
            <p:cNvPr id="893" name="Google Shape;893;p5"/>
            <p:cNvCxnSpPr/>
            <p:nvPr/>
          </p:nvCxnSpPr>
          <p:spPr>
            <a:xfrm>
              <a:off x="15603647" y="5186081"/>
              <a:ext cx="0" cy="4599188"/>
            </a:xfrm>
            <a:prstGeom prst="straightConnector1">
              <a:avLst/>
            </a:prstGeom>
            <a:noFill/>
            <a:ln cap="flat" cmpd="sng" w="57150">
              <a:solidFill>
                <a:schemeClr val="accent3"/>
              </a:solidFill>
              <a:prstDash val="solid"/>
              <a:round/>
              <a:headEnd len="med" w="med" type="none"/>
              <a:tailEnd len="med" w="med" type="none"/>
            </a:ln>
          </p:spPr>
        </p:cxnSp>
        <p:sp>
          <p:nvSpPr>
            <p:cNvPr id="894" name="Google Shape;894;p5"/>
            <p:cNvSpPr/>
            <p:nvPr/>
          </p:nvSpPr>
          <p:spPr>
            <a:xfrm>
              <a:off x="12951787" y="4214489"/>
              <a:ext cx="3208942" cy="972028"/>
            </a:xfrm>
            <a:custGeom>
              <a:rect b="b" l="l" r="r" t="t"/>
              <a:pathLst>
                <a:path extrusionOk="0" h="6476" w="19444">
                  <a:moveTo>
                    <a:pt x="16701" y="6475"/>
                  </a:moveTo>
                  <a:lnTo>
                    <a:pt x="19443" y="6475"/>
                  </a:lnTo>
                  <a:lnTo>
                    <a:pt x="15701" y="3927"/>
                  </a:lnTo>
                  <a:lnTo>
                    <a:pt x="15701" y="556"/>
                  </a:lnTo>
                  <a:lnTo>
                    <a:pt x="14064" y="556"/>
                  </a:lnTo>
                  <a:lnTo>
                    <a:pt x="14064" y="2838"/>
                  </a:lnTo>
                  <a:lnTo>
                    <a:pt x="9701" y="0"/>
                  </a:lnTo>
                  <a:lnTo>
                    <a:pt x="0" y="6475"/>
                  </a:lnTo>
                  <a:lnTo>
                    <a:pt x="2766" y="6475"/>
                  </a:lnTo>
                </a:path>
              </a:pathLst>
            </a:custGeom>
            <a:noFill/>
            <a:ln cap="flat" cmpd="sng" w="57150">
              <a:solidFill>
                <a:srgbClr val="202D3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95" name="Google Shape;895;p5"/>
            <p:cNvSpPr/>
            <p:nvPr/>
          </p:nvSpPr>
          <p:spPr>
            <a:xfrm>
              <a:off x="13988891" y="4454022"/>
              <a:ext cx="1149950" cy="350036"/>
            </a:xfrm>
            <a:custGeom>
              <a:rect b="b" l="l" r="r" t="t"/>
              <a:pathLst>
                <a:path extrusionOk="0" h="2332" w="6969">
                  <a:moveTo>
                    <a:pt x="0" y="2218"/>
                  </a:moveTo>
                  <a:lnTo>
                    <a:pt x="3516" y="0"/>
                  </a:lnTo>
                  <a:lnTo>
                    <a:pt x="6968" y="2331"/>
                  </a:lnTo>
                </a:path>
              </a:pathLst>
            </a:custGeom>
            <a:noFill/>
            <a:ln cap="flat" cmpd="sng" w="57150">
              <a:solidFill>
                <a:srgbClr val="202D3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cxnSp>
          <p:nvCxnSpPr>
            <p:cNvPr id="896" name="Google Shape;896;p5"/>
            <p:cNvCxnSpPr/>
            <p:nvPr/>
          </p:nvCxnSpPr>
          <p:spPr>
            <a:xfrm>
              <a:off x="12942028" y="10031343"/>
              <a:ext cx="3206004" cy="0"/>
            </a:xfrm>
            <a:prstGeom prst="straightConnector1">
              <a:avLst/>
            </a:prstGeom>
            <a:noFill/>
            <a:ln cap="flat" cmpd="sng" w="57150">
              <a:solidFill>
                <a:schemeClr val="accent3"/>
              </a:solidFill>
              <a:prstDash val="solid"/>
              <a:round/>
              <a:headEnd len="med" w="med" type="none"/>
              <a:tailEnd len="med" w="med" type="none"/>
            </a:ln>
          </p:spPr>
        </p:cxnSp>
        <p:cxnSp>
          <p:nvCxnSpPr>
            <p:cNvPr id="897" name="Google Shape;897;p5"/>
            <p:cNvCxnSpPr/>
            <p:nvPr/>
          </p:nvCxnSpPr>
          <p:spPr>
            <a:xfrm>
              <a:off x="13784795" y="9785269"/>
              <a:ext cx="1533168" cy="0"/>
            </a:xfrm>
            <a:prstGeom prst="straightConnector1">
              <a:avLst/>
            </a:prstGeom>
            <a:noFill/>
            <a:ln cap="flat" cmpd="sng" w="57150">
              <a:solidFill>
                <a:schemeClr val="accent3"/>
              </a:solidFill>
              <a:prstDash val="solid"/>
              <a:round/>
              <a:headEnd len="med" w="med" type="none"/>
              <a:tailEnd len="med" w="med" type="none"/>
            </a:ln>
          </p:spPr>
        </p:cxnSp>
      </p:grpSp>
      <p:sp>
        <p:nvSpPr>
          <p:cNvPr id="898" name="Google Shape;898;p5"/>
          <p:cNvSpPr/>
          <p:nvPr/>
        </p:nvSpPr>
        <p:spPr>
          <a:xfrm>
            <a:off x="7098507" y="2667794"/>
            <a:ext cx="173038" cy="157956"/>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9" name="Google Shape;899;p5"/>
          <p:cNvSpPr/>
          <p:nvPr/>
        </p:nvSpPr>
        <p:spPr>
          <a:xfrm>
            <a:off x="7281863" y="2667794"/>
            <a:ext cx="188913" cy="157956"/>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0" name="Google Shape;900;p5"/>
          <p:cNvSpPr/>
          <p:nvPr/>
        </p:nvSpPr>
        <p:spPr>
          <a:xfrm>
            <a:off x="7098507" y="2851944"/>
            <a:ext cx="173038"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1" name="Google Shape;901;p5"/>
          <p:cNvSpPr/>
          <p:nvPr/>
        </p:nvSpPr>
        <p:spPr>
          <a:xfrm>
            <a:off x="7281863" y="2851944"/>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2" name="Google Shape;902;p5"/>
          <p:cNvSpPr/>
          <p:nvPr/>
        </p:nvSpPr>
        <p:spPr>
          <a:xfrm>
            <a:off x="7098507" y="3043238"/>
            <a:ext cx="173038" cy="157163"/>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3" name="Google Shape;903;p5"/>
          <p:cNvSpPr/>
          <p:nvPr/>
        </p:nvSpPr>
        <p:spPr>
          <a:xfrm>
            <a:off x="7281863" y="3043238"/>
            <a:ext cx="188913" cy="157163"/>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4" name="Google Shape;904;p5"/>
          <p:cNvSpPr/>
          <p:nvPr/>
        </p:nvSpPr>
        <p:spPr>
          <a:xfrm>
            <a:off x="7098507" y="3226594"/>
            <a:ext cx="173038"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5" name="Google Shape;905;p5"/>
          <p:cNvSpPr/>
          <p:nvPr/>
        </p:nvSpPr>
        <p:spPr>
          <a:xfrm>
            <a:off x="7281863" y="3226594"/>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6" name="Google Shape;906;p5"/>
          <p:cNvSpPr/>
          <p:nvPr/>
        </p:nvSpPr>
        <p:spPr>
          <a:xfrm>
            <a:off x="9609932" y="2538413"/>
            <a:ext cx="173831" cy="157957"/>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7" name="Google Shape;907;p5"/>
          <p:cNvSpPr/>
          <p:nvPr/>
        </p:nvSpPr>
        <p:spPr>
          <a:xfrm>
            <a:off x="9793288" y="2538413"/>
            <a:ext cx="188913" cy="157957"/>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8" name="Google Shape;908;p5"/>
          <p:cNvSpPr/>
          <p:nvPr/>
        </p:nvSpPr>
        <p:spPr>
          <a:xfrm>
            <a:off x="9609932" y="2722563"/>
            <a:ext cx="173831"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9" name="Google Shape;909;p5"/>
          <p:cNvSpPr/>
          <p:nvPr/>
        </p:nvSpPr>
        <p:spPr>
          <a:xfrm>
            <a:off x="9793288" y="2722563"/>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0" name="Google Shape;910;p5"/>
          <p:cNvSpPr/>
          <p:nvPr/>
        </p:nvSpPr>
        <p:spPr>
          <a:xfrm>
            <a:off x="9609932" y="2341563"/>
            <a:ext cx="173831" cy="164307"/>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1" name="Google Shape;911;p5"/>
          <p:cNvSpPr/>
          <p:nvPr/>
        </p:nvSpPr>
        <p:spPr>
          <a:xfrm>
            <a:off x="9793288" y="2341563"/>
            <a:ext cx="188913" cy="164307"/>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2" name="Google Shape;912;p5"/>
          <p:cNvSpPr/>
          <p:nvPr/>
        </p:nvSpPr>
        <p:spPr>
          <a:xfrm>
            <a:off x="9609932" y="3105944"/>
            <a:ext cx="173831" cy="157163"/>
          </a:xfrm>
          <a:custGeom>
            <a:rect b="b" l="l" r="r" t="t"/>
            <a:pathLst>
              <a:path extrusionOk="0" h="2097" w="2097">
                <a:moveTo>
                  <a:pt x="2096" y="2096"/>
                </a:moveTo>
                <a:lnTo>
                  <a:pt x="2096" y="0"/>
                </a:lnTo>
                <a:lnTo>
                  <a:pt x="0" y="0"/>
                </a:lnTo>
                <a:lnTo>
                  <a:pt x="0" y="2096"/>
                </a:lnTo>
                <a:lnTo>
                  <a:pt x="2096"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3" name="Google Shape;913;p5"/>
          <p:cNvSpPr/>
          <p:nvPr/>
        </p:nvSpPr>
        <p:spPr>
          <a:xfrm>
            <a:off x="9793288" y="3105944"/>
            <a:ext cx="188913" cy="157163"/>
          </a:xfrm>
          <a:custGeom>
            <a:rect b="b" l="l" r="r" t="t"/>
            <a:pathLst>
              <a:path extrusionOk="0" h="2097" w="2284">
                <a:moveTo>
                  <a:pt x="0" y="2096"/>
                </a:moveTo>
                <a:lnTo>
                  <a:pt x="2283" y="2096"/>
                </a:lnTo>
                <a:lnTo>
                  <a:pt x="2283" y="0"/>
                </a:lnTo>
                <a:lnTo>
                  <a:pt x="0" y="0"/>
                </a:lnTo>
                <a:lnTo>
                  <a:pt x="0" y="209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4" name="Google Shape;914;p5"/>
          <p:cNvSpPr/>
          <p:nvPr/>
        </p:nvSpPr>
        <p:spPr>
          <a:xfrm>
            <a:off x="9609932" y="3289300"/>
            <a:ext cx="173831" cy="165100"/>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5" name="Google Shape;915;p5"/>
          <p:cNvSpPr/>
          <p:nvPr/>
        </p:nvSpPr>
        <p:spPr>
          <a:xfrm>
            <a:off x="9793288" y="3289300"/>
            <a:ext cx="188913" cy="165100"/>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6" name="Google Shape;916;p5"/>
          <p:cNvSpPr/>
          <p:nvPr/>
        </p:nvSpPr>
        <p:spPr>
          <a:xfrm>
            <a:off x="9609932" y="2908300"/>
            <a:ext cx="173831" cy="164307"/>
          </a:xfrm>
          <a:custGeom>
            <a:rect b="b" l="l" r="r" t="t"/>
            <a:pathLst>
              <a:path extrusionOk="0" h="2195" w="2097">
                <a:moveTo>
                  <a:pt x="2096" y="0"/>
                </a:moveTo>
                <a:lnTo>
                  <a:pt x="0" y="0"/>
                </a:lnTo>
                <a:lnTo>
                  <a:pt x="0" y="2194"/>
                </a:lnTo>
                <a:lnTo>
                  <a:pt x="2096" y="2194"/>
                </a:lnTo>
                <a:lnTo>
                  <a:pt x="2096"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7" name="Google Shape;917;p5"/>
          <p:cNvSpPr/>
          <p:nvPr/>
        </p:nvSpPr>
        <p:spPr>
          <a:xfrm>
            <a:off x="9793288" y="2908300"/>
            <a:ext cx="188913" cy="164307"/>
          </a:xfrm>
          <a:custGeom>
            <a:rect b="b" l="l" r="r" t="t"/>
            <a:pathLst>
              <a:path extrusionOk="0" h="2195" w="2284">
                <a:moveTo>
                  <a:pt x="0" y="0"/>
                </a:moveTo>
                <a:lnTo>
                  <a:pt x="0" y="2194"/>
                </a:lnTo>
                <a:lnTo>
                  <a:pt x="2283" y="2194"/>
                </a:lnTo>
                <a:lnTo>
                  <a:pt x="2283" y="0"/>
                </a:lnTo>
                <a:lnTo>
                  <a:pt x="0" y="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8" name="Google Shape;918;p5"/>
          <p:cNvSpPr txBox="1"/>
          <p:nvPr/>
        </p:nvSpPr>
        <p:spPr>
          <a:xfrm>
            <a:off x="3751263" y="5530850"/>
            <a:ext cx="22836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Lorem Ipsum has two main data statistical this methodologies.</a:t>
            </a:r>
            <a:endParaRPr/>
          </a:p>
        </p:txBody>
      </p:sp>
      <p:sp>
        <p:nvSpPr>
          <p:cNvPr id="919" name="Google Shape;919;p5"/>
          <p:cNvSpPr txBox="1"/>
          <p:nvPr/>
        </p:nvSpPr>
        <p:spPr>
          <a:xfrm>
            <a:off x="2112730" y="4327525"/>
            <a:ext cx="6719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Source Sans Pro"/>
                <a:ea typeface="Source Sans Pro"/>
                <a:cs typeface="Source Sans Pro"/>
                <a:sym typeface="Source Sans Pro"/>
              </a:rPr>
              <a:t>2015</a:t>
            </a:r>
            <a:endParaRPr/>
          </a:p>
        </p:txBody>
      </p:sp>
      <p:sp>
        <p:nvSpPr>
          <p:cNvPr id="920" name="Google Shape;920;p5"/>
          <p:cNvSpPr txBox="1"/>
          <p:nvPr/>
        </p:nvSpPr>
        <p:spPr>
          <a:xfrm>
            <a:off x="4329224" y="5015707"/>
            <a:ext cx="1175322"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chemeClr val="dk1"/>
                </a:solidFill>
                <a:latin typeface="Source Sans Pro"/>
                <a:ea typeface="Source Sans Pro"/>
                <a:cs typeface="Source Sans Pro"/>
                <a:sym typeface="Source Sans Pro"/>
              </a:rPr>
              <a:t>320M</a:t>
            </a:r>
            <a:endParaRPr/>
          </a:p>
        </p:txBody>
      </p:sp>
      <p:sp>
        <p:nvSpPr>
          <p:cNvPr id="921" name="Google Shape;921;p5"/>
          <p:cNvSpPr txBox="1"/>
          <p:nvPr/>
        </p:nvSpPr>
        <p:spPr>
          <a:xfrm>
            <a:off x="4568196" y="4297363"/>
            <a:ext cx="6719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Source Sans Pro"/>
                <a:ea typeface="Source Sans Pro"/>
                <a:cs typeface="Source Sans Pro"/>
                <a:sym typeface="Source Sans Pro"/>
              </a:rPr>
              <a:t>2016</a:t>
            </a:r>
            <a:endParaRPr/>
          </a:p>
        </p:txBody>
      </p:sp>
      <p:sp>
        <p:nvSpPr>
          <p:cNvPr id="922" name="Google Shape;922;p5"/>
          <p:cNvSpPr txBox="1"/>
          <p:nvPr/>
        </p:nvSpPr>
        <p:spPr>
          <a:xfrm>
            <a:off x="9460077" y="4320382"/>
            <a:ext cx="6719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Source Sans Pro"/>
                <a:ea typeface="Source Sans Pro"/>
                <a:cs typeface="Source Sans Pro"/>
                <a:sym typeface="Source Sans Pro"/>
              </a:rPr>
              <a:t>2018</a:t>
            </a:r>
            <a:endParaRPr/>
          </a:p>
        </p:txBody>
      </p:sp>
      <p:sp>
        <p:nvSpPr>
          <p:cNvPr id="923" name="Google Shape;923;p5"/>
          <p:cNvSpPr txBox="1"/>
          <p:nvPr/>
        </p:nvSpPr>
        <p:spPr>
          <a:xfrm>
            <a:off x="6140450" y="5530850"/>
            <a:ext cx="22828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Lorem Ipsum has two main data statistical this methodologies.</a:t>
            </a:r>
            <a:endParaRPr/>
          </a:p>
        </p:txBody>
      </p:sp>
      <p:sp>
        <p:nvSpPr>
          <p:cNvPr id="924" name="Google Shape;924;p5"/>
          <p:cNvSpPr txBox="1"/>
          <p:nvPr/>
        </p:nvSpPr>
        <p:spPr>
          <a:xfrm>
            <a:off x="6718412" y="5015707"/>
            <a:ext cx="1175322"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chemeClr val="dk1"/>
                </a:solidFill>
                <a:latin typeface="Source Sans Pro"/>
                <a:ea typeface="Source Sans Pro"/>
                <a:cs typeface="Source Sans Pro"/>
                <a:sym typeface="Source Sans Pro"/>
              </a:rPr>
              <a:t>480M</a:t>
            </a:r>
            <a:endParaRPr/>
          </a:p>
        </p:txBody>
      </p:sp>
      <p:sp>
        <p:nvSpPr>
          <p:cNvPr id="925" name="Google Shape;925;p5"/>
          <p:cNvSpPr txBox="1"/>
          <p:nvPr/>
        </p:nvSpPr>
        <p:spPr>
          <a:xfrm>
            <a:off x="8642350" y="5530850"/>
            <a:ext cx="22828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Lorem Ipsum has two main data statistical this methodologies.</a:t>
            </a:r>
            <a:endParaRPr/>
          </a:p>
        </p:txBody>
      </p:sp>
      <p:sp>
        <p:nvSpPr>
          <p:cNvPr id="926" name="Google Shape;926;p5"/>
          <p:cNvSpPr txBox="1"/>
          <p:nvPr/>
        </p:nvSpPr>
        <p:spPr>
          <a:xfrm>
            <a:off x="9219518" y="5015707"/>
            <a:ext cx="1175322"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chemeClr val="dk1"/>
                </a:solidFill>
                <a:latin typeface="Source Sans Pro"/>
                <a:ea typeface="Source Sans Pro"/>
                <a:cs typeface="Source Sans Pro"/>
                <a:sym typeface="Source Sans Pro"/>
              </a:rPr>
              <a:t>590M</a:t>
            </a:r>
            <a:endParaRPr/>
          </a:p>
        </p:txBody>
      </p:sp>
      <p:sp>
        <p:nvSpPr>
          <p:cNvPr id="927" name="Google Shape;927;p5"/>
          <p:cNvSpPr txBox="1"/>
          <p:nvPr/>
        </p:nvSpPr>
        <p:spPr>
          <a:xfrm>
            <a:off x="1283494" y="5530850"/>
            <a:ext cx="22828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Lorem Ipsum has two main data statistical this methodologies.</a:t>
            </a:r>
            <a:endParaRPr/>
          </a:p>
        </p:txBody>
      </p:sp>
      <p:sp>
        <p:nvSpPr>
          <p:cNvPr id="928" name="Google Shape;928;p5"/>
          <p:cNvSpPr txBox="1"/>
          <p:nvPr/>
        </p:nvSpPr>
        <p:spPr>
          <a:xfrm>
            <a:off x="1861455" y="5015707"/>
            <a:ext cx="1175322" cy="600164"/>
          </a:xfrm>
          <a:prstGeom prst="rect">
            <a:avLst/>
          </a:prstGeom>
          <a:noFill/>
          <a:ln cap="flat" cmpd="sng" w="9525">
            <a:solidFill>
              <a:srgbClr val="FBC84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chemeClr val="dk1"/>
                </a:solidFill>
                <a:latin typeface="Source Sans Pro"/>
                <a:ea typeface="Source Sans Pro"/>
                <a:cs typeface="Source Sans Pro"/>
                <a:sym typeface="Source Sans Pro"/>
              </a:rPr>
              <a:t>230M</a:t>
            </a:r>
            <a:endParaRPr/>
          </a:p>
        </p:txBody>
      </p:sp>
      <p:sp>
        <p:nvSpPr>
          <p:cNvPr id="929" name="Google Shape;929;p5"/>
          <p:cNvSpPr txBox="1"/>
          <p:nvPr/>
        </p:nvSpPr>
        <p:spPr>
          <a:xfrm>
            <a:off x="6937143" y="4320382"/>
            <a:ext cx="6719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Source Sans Pro"/>
                <a:ea typeface="Source Sans Pro"/>
                <a:cs typeface="Source Sans Pro"/>
                <a:sym typeface="Source Sans Pro"/>
              </a:rPr>
              <a:t>2017</a:t>
            </a:r>
            <a:endParaRPr/>
          </a:p>
        </p:txBody>
      </p:sp>
      <p:sp>
        <p:nvSpPr>
          <p:cNvPr id="930" name="Google Shape;930;p5"/>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grpSp>
        <p:nvGrpSpPr>
          <p:cNvPr id="935" name="Google Shape;935;p6"/>
          <p:cNvGrpSpPr/>
          <p:nvPr/>
        </p:nvGrpSpPr>
        <p:grpSpPr>
          <a:xfrm>
            <a:off x="5392924" y="1852119"/>
            <a:ext cx="923490" cy="707354"/>
            <a:chOff x="4" y="3"/>
            <a:chExt cx="2209" cy="1692"/>
          </a:xfrm>
        </p:grpSpPr>
        <p:sp>
          <p:nvSpPr>
            <p:cNvPr id="936" name="Google Shape;936;p6"/>
            <p:cNvSpPr/>
            <p:nvPr/>
          </p:nvSpPr>
          <p:spPr>
            <a:xfrm>
              <a:off x="558" y="3"/>
              <a:ext cx="1484" cy="524"/>
            </a:xfrm>
            <a:custGeom>
              <a:rect b="b" l="l" r="r" t="t"/>
              <a:pathLst>
                <a:path extrusionOk="0" h="220" w="624">
                  <a:moveTo>
                    <a:pt x="0" y="220"/>
                  </a:moveTo>
                  <a:cubicBezTo>
                    <a:pt x="8" y="193"/>
                    <a:pt x="33" y="173"/>
                    <a:pt x="63" y="173"/>
                  </a:cubicBezTo>
                  <a:cubicBezTo>
                    <a:pt x="77" y="173"/>
                    <a:pt x="89" y="177"/>
                    <a:pt x="99" y="183"/>
                  </a:cubicBezTo>
                  <a:cubicBezTo>
                    <a:pt x="99" y="182"/>
                    <a:pt x="99" y="181"/>
                    <a:pt x="99" y="179"/>
                  </a:cubicBezTo>
                  <a:cubicBezTo>
                    <a:pt x="99" y="132"/>
                    <a:pt x="138" y="94"/>
                    <a:pt x="185" y="94"/>
                  </a:cubicBezTo>
                  <a:cubicBezTo>
                    <a:pt x="190" y="94"/>
                    <a:pt x="195" y="95"/>
                    <a:pt x="200" y="96"/>
                  </a:cubicBezTo>
                  <a:cubicBezTo>
                    <a:pt x="212" y="41"/>
                    <a:pt x="261" y="0"/>
                    <a:pt x="320" y="0"/>
                  </a:cubicBezTo>
                  <a:cubicBezTo>
                    <a:pt x="382" y="0"/>
                    <a:pt x="433" y="44"/>
                    <a:pt x="442" y="102"/>
                  </a:cubicBezTo>
                  <a:cubicBezTo>
                    <a:pt x="453" y="97"/>
                    <a:pt x="465" y="94"/>
                    <a:pt x="478" y="94"/>
                  </a:cubicBezTo>
                  <a:cubicBezTo>
                    <a:pt x="524" y="94"/>
                    <a:pt x="561" y="130"/>
                    <a:pt x="564" y="175"/>
                  </a:cubicBezTo>
                  <a:cubicBezTo>
                    <a:pt x="592" y="176"/>
                    <a:pt x="616" y="195"/>
                    <a:pt x="624" y="220"/>
                  </a:cubicBezTo>
                  <a:lnTo>
                    <a:pt x="0" y="220"/>
                  </a:lnTo>
                  <a:close/>
                </a:path>
              </a:pathLst>
            </a:custGeom>
            <a:solidFill>
              <a:srgbClr val="3333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7" name="Google Shape;937;p6"/>
            <p:cNvSpPr/>
            <p:nvPr/>
          </p:nvSpPr>
          <p:spPr>
            <a:xfrm>
              <a:off x="430" y="579"/>
              <a:ext cx="1721" cy="631"/>
            </a:xfrm>
            <a:custGeom>
              <a:rect b="b" l="l" r="r" t="t"/>
              <a:pathLst>
                <a:path extrusionOk="0" h="631" w="1721">
                  <a:moveTo>
                    <a:pt x="566" y="581"/>
                  </a:moveTo>
                  <a:lnTo>
                    <a:pt x="0" y="0"/>
                  </a:lnTo>
                  <a:lnTo>
                    <a:pt x="1721" y="0"/>
                  </a:lnTo>
                  <a:lnTo>
                    <a:pt x="1163" y="574"/>
                  </a:lnTo>
                  <a:lnTo>
                    <a:pt x="891" y="631"/>
                  </a:lnTo>
                  <a:lnTo>
                    <a:pt x="566" y="581"/>
                  </a:lnTo>
                  <a:close/>
                </a:path>
              </a:pathLst>
            </a:custGeom>
            <a:solidFill>
              <a:srgbClr val="FFC70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8" name="Google Shape;938;p6"/>
            <p:cNvSpPr/>
            <p:nvPr/>
          </p:nvSpPr>
          <p:spPr>
            <a:xfrm>
              <a:off x="1457" y="620"/>
              <a:ext cx="587" cy="476"/>
            </a:xfrm>
            <a:custGeom>
              <a:rect b="b" l="l" r="r" t="t"/>
              <a:pathLst>
                <a:path extrusionOk="0" h="476" w="587">
                  <a:moveTo>
                    <a:pt x="437" y="0"/>
                  </a:moveTo>
                  <a:lnTo>
                    <a:pt x="587" y="0"/>
                  </a:lnTo>
                  <a:lnTo>
                    <a:pt x="124" y="469"/>
                  </a:lnTo>
                  <a:lnTo>
                    <a:pt x="0" y="476"/>
                  </a:lnTo>
                  <a:lnTo>
                    <a:pt x="437" y="0"/>
                  </a:lnTo>
                  <a:close/>
                </a:path>
              </a:pathLst>
            </a:custGeom>
            <a:solidFill>
              <a:srgbClr val="FFE2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9" name="Google Shape;939;p6"/>
            <p:cNvSpPr/>
            <p:nvPr/>
          </p:nvSpPr>
          <p:spPr>
            <a:xfrm>
              <a:off x="242" y="679"/>
              <a:ext cx="1339" cy="774"/>
            </a:xfrm>
            <a:custGeom>
              <a:rect b="b" l="l" r="r" t="t"/>
              <a:pathLst>
                <a:path extrusionOk="0" h="325" w="563">
                  <a:moveTo>
                    <a:pt x="5" y="19"/>
                  </a:moveTo>
                  <a:cubicBezTo>
                    <a:pt x="0" y="31"/>
                    <a:pt x="6" y="45"/>
                    <a:pt x="18" y="50"/>
                  </a:cubicBezTo>
                  <a:cubicBezTo>
                    <a:pt x="527" y="320"/>
                    <a:pt x="527" y="320"/>
                    <a:pt x="527" y="320"/>
                  </a:cubicBezTo>
                  <a:cubicBezTo>
                    <a:pt x="539" y="325"/>
                    <a:pt x="553" y="319"/>
                    <a:pt x="558" y="307"/>
                  </a:cubicBezTo>
                  <a:cubicBezTo>
                    <a:pt x="558" y="307"/>
                    <a:pt x="558" y="307"/>
                    <a:pt x="558" y="307"/>
                  </a:cubicBezTo>
                  <a:cubicBezTo>
                    <a:pt x="563" y="295"/>
                    <a:pt x="557" y="281"/>
                    <a:pt x="545" y="276"/>
                  </a:cubicBezTo>
                  <a:cubicBezTo>
                    <a:pt x="36" y="5"/>
                    <a:pt x="36" y="5"/>
                    <a:pt x="36" y="5"/>
                  </a:cubicBezTo>
                  <a:cubicBezTo>
                    <a:pt x="24" y="0"/>
                    <a:pt x="10" y="6"/>
                    <a:pt x="5" y="19"/>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0" name="Google Shape;940;p6"/>
            <p:cNvSpPr/>
            <p:nvPr/>
          </p:nvSpPr>
          <p:spPr>
            <a:xfrm>
              <a:off x="515" y="855"/>
              <a:ext cx="521" cy="755"/>
            </a:xfrm>
            <a:custGeom>
              <a:rect b="b" l="l" r="r" t="t"/>
              <a:pathLst>
                <a:path extrusionOk="0" h="317" w="219">
                  <a:moveTo>
                    <a:pt x="4" y="33"/>
                  </a:moveTo>
                  <a:cubicBezTo>
                    <a:pt x="26" y="121"/>
                    <a:pt x="47" y="209"/>
                    <a:pt x="69" y="296"/>
                  </a:cubicBezTo>
                  <a:cubicBezTo>
                    <a:pt x="73" y="315"/>
                    <a:pt x="100" y="317"/>
                    <a:pt x="109" y="302"/>
                  </a:cubicBezTo>
                  <a:cubicBezTo>
                    <a:pt x="145" y="242"/>
                    <a:pt x="180" y="183"/>
                    <a:pt x="216" y="124"/>
                  </a:cubicBezTo>
                  <a:cubicBezTo>
                    <a:pt x="218" y="120"/>
                    <a:pt x="219" y="116"/>
                    <a:pt x="219" y="112"/>
                  </a:cubicBezTo>
                  <a:cubicBezTo>
                    <a:pt x="219" y="105"/>
                    <a:pt x="216" y="98"/>
                    <a:pt x="208" y="94"/>
                  </a:cubicBezTo>
                  <a:cubicBezTo>
                    <a:pt x="151" y="65"/>
                    <a:pt x="94" y="37"/>
                    <a:pt x="37" y="8"/>
                  </a:cubicBezTo>
                  <a:cubicBezTo>
                    <a:pt x="20" y="0"/>
                    <a:pt x="0" y="14"/>
                    <a:pt x="4" y="33"/>
                  </a:cubicBezTo>
                  <a:close/>
                  <a:moveTo>
                    <a:pt x="53" y="59"/>
                  </a:moveTo>
                  <a:cubicBezTo>
                    <a:pt x="92" y="79"/>
                    <a:pt x="132" y="99"/>
                    <a:pt x="171" y="118"/>
                  </a:cubicBezTo>
                  <a:cubicBezTo>
                    <a:pt x="147" y="159"/>
                    <a:pt x="122" y="201"/>
                    <a:pt x="97" y="242"/>
                  </a:cubicBezTo>
                  <a:cubicBezTo>
                    <a:pt x="83" y="181"/>
                    <a:pt x="68" y="120"/>
                    <a:pt x="53" y="59"/>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1" name="Google Shape;941;p6"/>
            <p:cNvSpPr/>
            <p:nvPr/>
          </p:nvSpPr>
          <p:spPr>
            <a:xfrm>
              <a:off x="249" y="460"/>
              <a:ext cx="98" cy="336"/>
            </a:xfrm>
            <a:custGeom>
              <a:rect b="b" l="l" r="r" t="t"/>
              <a:pathLst>
                <a:path extrusionOk="0" h="141" w="41">
                  <a:moveTo>
                    <a:pt x="20" y="141"/>
                  </a:moveTo>
                  <a:cubicBezTo>
                    <a:pt x="32" y="141"/>
                    <a:pt x="41" y="132"/>
                    <a:pt x="41" y="121"/>
                  </a:cubicBezTo>
                  <a:cubicBezTo>
                    <a:pt x="41" y="20"/>
                    <a:pt x="41" y="20"/>
                    <a:pt x="41" y="20"/>
                  </a:cubicBezTo>
                  <a:cubicBezTo>
                    <a:pt x="41" y="9"/>
                    <a:pt x="32" y="0"/>
                    <a:pt x="20" y="0"/>
                  </a:cubicBezTo>
                  <a:cubicBezTo>
                    <a:pt x="20" y="0"/>
                    <a:pt x="20" y="0"/>
                    <a:pt x="20" y="0"/>
                  </a:cubicBezTo>
                  <a:cubicBezTo>
                    <a:pt x="9" y="0"/>
                    <a:pt x="0" y="9"/>
                    <a:pt x="0" y="20"/>
                  </a:cubicBezTo>
                  <a:cubicBezTo>
                    <a:pt x="0" y="121"/>
                    <a:pt x="0" y="121"/>
                    <a:pt x="0" y="121"/>
                  </a:cubicBezTo>
                  <a:cubicBezTo>
                    <a:pt x="0" y="132"/>
                    <a:pt x="9" y="141"/>
                    <a:pt x="20" y="141"/>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2" name="Google Shape;942;p6"/>
            <p:cNvSpPr/>
            <p:nvPr/>
          </p:nvSpPr>
          <p:spPr>
            <a:xfrm>
              <a:off x="19" y="460"/>
              <a:ext cx="328" cy="95"/>
            </a:xfrm>
            <a:custGeom>
              <a:rect b="b" l="l" r="r" t="t"/>
              <a:pathLst>
                <a:path extrusionOk="0" h="40" w="138">
                  <a:moveTo>
                    <a:pt x="138" y="20"/>
                  </a:moveTo>
                  <a:cubicBezTo>
                    <a:pt x="138" y="9"/>
                    <a:pt x="129" y="0"/>
                    <a:pt x="117" y="0"/>
                  </a:cubicBezTo>
                  <a:cubicBezTo>
                    <a:pt x="21" y="0"/>
                    <a:pt x="21" y="0"/>
                    <a:pt x="21" y="0"/>
                  </a:cubicBezTo>
                  <a:cubicBezTo>
                    <a:pt x="10" y="0"/>
                    <a:pt x="0" y="9"/>
                    <a:pt x="0" y="20"/>
                  </a:cubicBezTo>
                  <a:cubicBezTo>
                    <a:pt x="0" y="20"/>
                    <a:pt x="0" y="20"/>
                    <a:pt x="0" y="20"/>
                  </a:cubicBezTo>
                  <a:cubicBezTo>
                    <a:pt x="0" y="31"/>
                    <a:pt x="10" y="40"/>
                    <a:pt x="21" y="40"/>
                  </a:cubicBezTo>
                  <a:cubicBezTo>
                    <a:pt x="117" y="40"/>
                    <a:pt x="117" y="40"/>
                    <a:pt x="117" y="40"/>
                  </a:cubicBezTo>
                  <a:cubicBezTo>
                    <a:pt x="129" y="40"/>
                    <a:pt x="138" y="31"/>
                    <a:pt x="138" y="20"/>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3" name="Google Shape;943;p6"/>
            <p:cNvSpPr/>
            <p:nvPr/>
          </p:nvSpPr>
          <p:spPr>
            <a:xfrm>
              <a:off x="4" y="453"/>
              <a:ext cx="233" cy="112"/>
            </a:xfrm>
            <a:custGeom>
              <a:rect b="b" l="l" r="r" t="t"/>
              <a:pathLst>
                <a:path extrusionOk="0" h="47" w="98">
                  <a:moveTo>
                    <a:pt x="72" y="23"/>
                  </a:moveTo>
                  <a:cubicBezTo>
                    <a:pt x="72" y="6"/>
                    <a:pt x="98" y="0"/>
                    <a:pt x="85" y="0"/>
                  </a:cubicBezTo>
                  <a:cubicBezTo>
                    <a:pt x="24" y="0"/>
                    <a:pt x="24" y="0"/>
                    <a:pt x="24" y="0"/>
                  </a:cubicBezTo>
                  <a:cubicBezTo>
                    <a:pt x="10" y="0"/>
                    <a:pt x="0" y="10"/>
                    <a:pt x="0" y="23"/>
                  </a:cubicBezTo>
                  <a:cubicBezTo>
                    <a:pt x="0" y="23"/>
                    <a:pt x="0" y="23"/>
                    <a:pt x="0" y="23"/>
                  </a:cubicBezTo>
                  <a:cubicBezTo>
                    <a:pt x="0" y="36"/>
                    <a:pt x="10" y="47"/>
                    <a:pt x="24" y="47"/>
                  </a:cubicBezTo>
                  <a:cubicBezTo>
                    <a:pt x="85" y="47"/>
                    <a:pt x="85" y="47"/>
                    <a:pt x="85" y="47"/>
                  </a:cubicBezTo>
                  <a:cubicBezTo>
                    <a:pt x="98" y="47"/>
                    <a:pt x="72" y="40"/>
                    <a:pt x="72" y="23"/>
                  </a:cubicBezTo>
                  <a:close/>
                </a:path>
              </a:pathLst>
            </a:custGeom>
            <a:solidFill>
              <a:srgbClr val="FFC70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4" name="Google Shape;944;p6"/>
            <p:cNvSpPr/>
            <p:nvPr/>
          </p:nvSpPr>
          <p:spPr>
            <a:xfrm>
              <a:off x="1210" y="1086"/>
              <a:ext cx="618" cy="609"/>
            </a:xfrm>
            <a:prstGeom prst="ellipse">
              <a:avLst/>
            </a:prstGeom>
            <a:solidFill>
              <a:srgbClr val="3333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5" name="Google Shape;945;p6"/>
            <p:cNvSpPr/>
            <p:nvPr/>
          </p:nvSpPr>
          <p:spPr>
            <a:xfrm>
              <a:off x="1286" y="1134"/>
              <a:ext cx="466" cy="250"/>
            </a:xfrm>
            <a:custGeom>
              <a:rect b="b" l="l" r="r" t="t"/>
              <a:pathLst>
                <a:path extrusionOk="0" h="105" w="196">
                  <a:moveTo>
                    <a:pt x="98" y="17"/>
                  </a:moveTo>
                  <a:cubicBezTo>
                    <a:pt x="47" y="17"/>
                    <a:pt x="5" y="55"/>
                    <a:pt x="0" y="105"/>
                  </a:cubicBezTo>
                  <a:cubicBezTo>
                    <a:pt x="0" y="102"/>
                    <a:pt x="0" y="99"/>
                    <a:pt x="0" y="96"/>
                  </a:cubicBezTo>
                  <a:cubicBezTo>
                    <a:pt x="0" y="43"/>
                    <a:pt x="44" y="0"/>
                    <a:pt x="98" y="0"/>
                  </a:cubicBezTo>
                  <a:cubicBezTo>
                    <a:pt x="152" y="0"/>
                    <a:pt x="196" y="43"/>
                    <a:pt x="196" y="96"/>
                  </a:cubicBezTo>
                  <a:cubicBezTo>
                    <a:pt x="196" y="99"/>
                    <a:pt x="196" y="102"/>
                    <a:pt x="196" y="105"/>
                  </a:cubicBezTo>
                  <a:cubicBezTo>
                    <a:pt x="191" y="55"/>
                    <a:pt x="149" y="17"/>
                    <a:pt x="98" y="17"/>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6" name="Google Shape;946;p6"/>
            <p:cNvSpPr/>
            <p:nvPr/>
          </p:nvSpPr>
          <p:spPr>
            <a:xfrm>
              <a:off x="1341" y="1215"/>
              <a:ext cx="356" cy="352"/>
            </a:xfrm>
            <a:prstGeom prst="ellipse">
              <a:avLst/>
            </a:prstGeom>
            <a:solidFill>
              <a:srgbClr val="9395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7" name="Google Shape;947;p6"/>
            <p:cNvSpPr/>
            <p:nvPr/>
          </p:nvSpPr>
          <p:spPr>
            <a:xfrm>
              <a:off x="1362" y="1215"/>
              <a:ext cx="335" cy="278"/>
            </a:xfrm>
            <a:custGeom>
              <a:rect b="b" l="l" r="r" t="t"/>
              <a:pathLst>
                <a:path extrusionOk="0" h="117" w="141">
                  <a:moveTo>
                    <a:pt x="136" y="82"/>
                  </a:moveTo>
                  <a:cubicBezTo>
                    <a:pt x="136" y="41"/>
                    <a:pt x="103" y="8"/>
                    <a:pt x="62" y="8"/>
                  </a:cubicBezTo>
                  <a:cubicBezTo>
                    <a:pt x="36" y="8"/>
                    <a:pt x="14" y="20"/>
                    <a:pt x="0" y="39"/>
                  </a:cubicBezTo>
                  <a:cubicBezTo>
                    <a:pt x="13" y="16"/>
                    <a:pt x="38" y="0"/>
                    <a:pt x="66" y="0"/>
                  </a:cubicBezTo>
                  <a:cubicBezTo>
                    <a:pt x="108" y="0"/>
                    <a:pt x="141" y="33"/>
                    <a:pt x="141" y="74"/>
                  </a:cubicBezTo>
                  <a:cubicBezTo>
                    <a:pt x="141" y="90"/>
                    <a:pt x="136" y="105"/>
                    <a:pt x="127" y="117"/>
                  </a:cubicBezTo>
                  <a:cubicBezTo>
                    <a:pt x="133" y="106"/>
                    <a:pt x="136" y="94"/>
                    <a:pt x="136" y="82"/>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8" name="Google Shape;948;p6"/>
            <p:cNvSpPr/>
            <p:nvPr/>
          </p:nvSpPr>
          <p:spPr>
            <a:xfrm>
              <a:off x="1341" y="1291"/>
              <a:ext cx="335" cy="276"/>
            </a:xfrm>
            <a:custGeom>
              <a:rect b="b" l="l" r="r" t="t"/>
              <a:pathLst>
                <a:path extrusionOk="0" h="116" w="141">
                  <a:moveTo>
                    <a:pt x="5" y="35"/>
                  </a:moveTo>
                  <a:cubicBezTo>
                    <a:pt x="5" y="75"/>
                    <a:pt x="38" y="109"/>
                    <a:pt x="80" y="109"/>
                  </a:cubicBezTo>
                  <a:cubicBezTo>
                    <a:pt x="105" y="109"/>
                    <a:pt x="127" y="96"/>
                    <a:pt x="141" y="77"/>
                  </a:cubicBezTo>
                  <a:cubicBezTo>
                    <a:pt x="128" y="100"/>
                    <a:pt x="103" y="116"/>
                    <a:pt x="75" y="116"/>
                  </a:cubicBezTo>
                  <a:cubicBezTo>
                    <a:pt x="34" y="116"/>
                    <a:pt x="0" y="83"/>
                    <a:pt x="0" y="42"/>
                  </a:cubicBezTo>
                  <a:cubicBezTo>
                    <a:pt x="0" y="26"/>
                    <a:pt x="5" y="12"/>
                    <a:pt x="14" y="0"/>
                  </a:cubicBezTo>
                  <a:cubicBezTo>
                    <a:pt x="8" y="10"/>
                    <a:pt x="5" y="22"/>
                    <a:pt x="5" y="35"/>
                  </a:cubicBezTo>
                  <a:close/>
                </a:path>
              </a:pathLst>
            </a:custGeom>
            <a:solidFill>
              <a:srgbClr val="E6E7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9" name="Google Shape;949;p6"/>
            <p:cNvSpPr/>
            <p:nvPr/>
          </p:nvSpPr>
          <p:spPr>
            <a:xfrm>
              <a:off x="1455" y="1329"/>
              <a:ext cx="128" cy="124"/>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0" name="Google Shape;950;p6"/>
            <p:cNvSpPr/>
            <p:nvPr/>
          </p:nvSpPr>
          <p:spPr>
            <a:xfrm>
              <a:off x="1490" y="1248"/>
              <a:ext cx="57" cy="55"/>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1" name="Google Shape;951;p6"/>
            <p:cNvSpPr/>
            <p:nvPr/>
          </p:nvSpPr>
          <p:spPr>
            <a:xfrm>
              <a:off x="1490" y="1479"/>
              <a:ext cx="57" cy="57"/>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2" name="Google Shape;952;p6"/>
            <p:cNvSpPr/>
            <p:nvPr/>
          </p:nvSpPr>
          <p:spPr>
            <a:xfrm>
              <a:off x="1374" y="1362"/>
              <a:ext cx="57" cy="57"/>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3" name="Google Shape;953;p6"/>
            <p:cNvSpPr/>
            <p:nvPr/>
          </p:nvSpPr>
          <p:spPr>
            <a:xfrm>
              <a:off x="1607" y="1362"/>
              <a:ext cx="57" cy="57"/>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4" name="Google Shape;954;p6"/>
            <p:cNvSpPr/>
            <p:nvPr/>
          </p:nvSpPr>
          <p:spPr>
            <a:xfrm>
              <a:off x="1571" y="1279"/>
              <a:ext cx="62" cy="62"/>
            </a:xfrm>
            <a:custGeom>
              <a:rect b="b" l="l" r="r" t="t"/>
              <a:pathLst>
                <a:path extrusionOk="0" h="26" w="26">
                  <a:moveTo>
                    <a:pt x="4" y="4"/>
                  </a:moveTo>
                  <a:cubicBezTo>
                    <a:pt x="0" y="9"/>
                    <a:pt x="0" y="17"/>
                    <a:pt x="4" y="21"/>
                  </a:cubicBezTo>
                  <a:cubicBezTo>
                    <a:pt x="9" y="26"/>
                    <a:pt x="17" y="26"/>
                    <a:pt x="21" y="21"/>
                  </a:cubicBezTo>
                  <a:cubicBezTo>
                    <a:pt x="26" y="17"/>
                    <a:pt x="26" y="9"/>
                    <a:pt x="21" y="4"/>
                  </a:cubicBezTo>
                  <a:cubicBezTo>
                    <a:pt x="17" y="0"/>
                    <a:pt x="9" y="0"/>
                    <a:pt x="4" y="4"/>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5" name="Google Shape;955;p6"/>
            <p:cNvSpPr/>
            <p:nvPr/>
          </p:nvSpPr>
          <p:spPr>
            <a:xfrm>
              <a:off x="1405" y="1441"/>
              <a:ext cx="62" cy="62"/>
            </a:xfrm>
            <a:custGeom>
              <a:rect b="b" l="l" r="r" t="t"/>
              <a:pathLst>
                <a:path extrusionOk="0" h="26" w="26">
                  <a:moveTo>
                    <a:pt x="5" y="5"/>
                  </a:moveTo>
                  <a:cubicBezTo>
                    <a:pt x="0" y="10"/>
                    <a:pt x="0" y="17"/>
                    <a:pt x="5" y="22"/>
                  </a:cubicBezTo>
                  <a:cubicBezTo>
                    <a:pt x="9" y="26"/>
                    <a:pt x="17" y="26"/>
                    <a:pt x="22" y="22"/>
                  </a:cubicBezTo>
                  <a:cubicBezTo>
                    <a:pt x="26" y="17"/>
                    <a:pt x="26" y="10"/>
                    <a:pt x="22" y="5"/>
                  </a:cubicBezTo>
                  <a:cubicBezTo>
                    <a:pt x="17" y="0"/>
                    <a:pt x="9" y="0"/>
                    <a:pt x="5" y="5"/>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6" name="Google Shape;956;p6"/>
            <p:cNvSpPr/>
            <p:nvPr/>
          </p:nvSpPr>
          <p:spPr>
            <a:xfrm>
              <a:off x="1405" y="1279"/>
              <a:ext cx="62" cy="62"/>
            </a:xfrm>
            <a:custGeom>
              <a:rect b="b" l="l" r="r" t="t"/>
              <a:pathLst>
                <a:path extrusionOk="0" h="26" w="26">
                  <a:moveTo>
                    <a:pt x="5" y="21"/>
                  </a:moveTo>
                  <a:cubicBezTo>
                    <a:pt x="9" y="26"/>
                    <a:pt x="17" y="26"/>
                    <a:pt x="22" y="21"/>
                  </a:cubicBezTo>
                  <a:cubicBezTo>
                    <a:pt x="26" y="17"/>
                    <a:pt x="26" y="9"/>
                    <a:pt x="22" y="4"/>
                  </a:cubicBezTo>
                  <a:cubicBezTo>
                    <a:pt x="17" y="0"/>
                    <a:pt x="9" y="0"/>
                    <a:pt x="5" y="4"/>
                  </a:cubicBezTo>
                  <a:cubicBezTo>
                    <a:pt x="0" y="9"/>
                    <a:pt x="0" y="17"/>
                    <a:pt x="5" y="21"/>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7" name="Google Shape;957;p6"/>
            <p:cNvSpPr/>
            <p:nvPr/>
          </p:nvSpPr>
          <p:spPr>
            <a:xfrm>
              <a:off x="1571" y="1441"/>
              <a:ext cx="62" cy="62"/>
            </a:xfrm>
            <a:custGeom>
              <a:rect b="b" l="l" r="r" t="t"/>
              <a:pathLst>
                <a:path extrusionOk="0" h="26" w="26">
                  <a:moveTo>
                    <a:pt x="4" y="22"/>
                  </a:moveTo>
                  <a:cubicBezTo>
                    <a:pt x="9" y="26"/>
                    <a:pt x="17" y="26"/>
                    <a:pt x="21" y="22"/>
                  </a:cubicBezTo>
                  <a:cubicBezTo>
                    <a:pt x="26" y="17"/>
                    <a:pt x="26" y="10"/>
                    <a:pt x="21" y="5"/>
                  </a:cubicBezTo>
                  <a:cubicBezTo>
                    <a:pt x="17" y="0"/>
                    <a:pt x="9" y="0"/>
                    <a:pt x="4" y="5"/>
                  </a:cubicBezTo>
                  <a:cubicBezTo>
                    <a:pt x="0" y="10"/>
                    <a:pt x="0" y="17"/>
                    <a:pt x="4" y="22"/>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8" name="Google Shape;958;p6"/>
            <p:cNvSpPr/>
            <p:nvPr/>
          </p:nvSpPr>
          <p:spPr>
            <a:xfrm>
              <a:off x="382" y="522"/>
              <a:ext cx="1831" cy="95"/>
            </a:xfrm>
            <a:custGeom>
              <a:rect b="b" l="l" r="r" t="t"/>
              <a:pathLst>
                <a:path extrusionOk="0" h="40" w="770">
                  <a:moveTo>
                    <a:pt x="0" y="20"/>
                  </a:moveTo>
                  <a:cubicBezTo>
                    <a:pt x="0" y="31"/>
                    <a:pt x="9" y="40"/>
                    <a:pt x="20" y="40"/>
                  </a:cubicBezTo>
                  <a:cubicBezTo>
                    <a:pt x="750" y="40"/>
                    <a:pt x="750" y="40"/>
                    <a:pt x="750" y="40"/>
                  </a:cubicBezTo>
                  <a:cubicBezTo>
                    <a:pt x="761" y="40"/>
                    <a:pt x="770" y="31"/>
                    <a:pt x="770" y="20"/>
                  </a:cubicBezTo>
                  <a:cubicBezTo>
                    <a:pt x="770" y="20"/>
                    <a:pt x="770" y="20"/>
                    <a:pt x="770" y="20"/>
                  </a:cubicBezTo>
                  <a:cubicBezTo>
                    <a:pt x="770" y="9"/>
                    <a:pt x="761" y="0"/>
                    <a:pt x="750" y="0"/>
                  </a:cubicBezTo>
                  <a:cubicBezTo>
                    <a:pt x="20" y="0"/>
                    <a:pt x="20" y="0"/>
                    <a:pt x="20" y="0"/>
                  </a:cubicBezTo>
                  <a:cubicBezTo>
                    <a:pt x="9" y="0"/>
                    <a:pt x="0" y="9"/>
                    <a:pt x="0" y="20"/>
                  </a:cubicBezTo>
                  <a:close/>
                </a:path>
              </a:pathLst>
            </a:custGeom>
            <a:solidFill>
              <a:srgbClr val="FAA2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959" name="Google Shape;959;p6"/>
          <p:cNvGrpSpPr/>
          <p:nvPr/>
        </p:nvGrpSpPr>
        <p:grpSpPr>
          <a:xfrm>
            <a:off x="3714501" y="1238215"/>
            <a:ext cx="4279900" cy="4940299"/>
            <a:chOff x="2458" y="571"/>
            <a:chExt cx="2696" cy="3112"/>
          </a:xfrm>
        </p:grpSpPr>
        <p:sp>
          <p:nvSpPr>
            <p:cNvPr id="960" name="Google Shape;960;p6"/>
            <p:cNvSpPr/>
            <p:nvPr/>
          </p:nvSpPr>
          <p:spPr>
            <a:xfrm>
              <a:off x="4097" y="1534"/>
              <a:ext cx="1057" cy="1218"/>
            </a:xfrm>
            <a:custGeom>
              <a:rect b="b" l="l" r="r" t="t"/>
              <a:pathLst>
                <a:path extrusionOk="0" h="1218" w="1057">
                  <a:moveTo>
                    <a:pt x="1057" y="915"/>
                  </a:moveTo>
                  <a:lnTo>
                    <a:pt x="1057" y="307"/>
                  </a:lnTo>
                  <a:lnTo>
                    <a:pt x="528" y="0"/>
                  </a:lnTo>
                  <a:lnTo>
                    <a:pt x="0" y="307"/>
                  </a:lnTo>
                  <a:lnTo>
                    <a:pt x="0" y="915"/>
                  </a:lnTo>
                  <a:lnTo>
                    <a:pt x="528" y="1218"/>
                  </a:lnTo>
                  <a:lnTo>
                    <a:pt x="1057" y="915"/>
                  </a:lnTo>
                  <a:close/>
                </a:path>
              </a:pathLst>
            </a:custGeom>
            <a:noFill/>
            <a:ln cap="flat" cmpd="sng" w="9525">
              <a:solidFill>
                <a:srgbClr val="FBC8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1" name="Google Shape;961;p6"/>
            <p:cNvSpPr/>
            <p:nvPr/>
          </p:nvSpPr>
          <p:spPr>
            <a:xfrm>
              <a:off x="2458" y="1534"/>
              <a:ext cx="1053" cy="1218"/>
            </a:xfrm>
            <a:custGeom>
              <a:rect b="b" l="l" r="r" t="t"/>
              <a:pathLst>
                <a:path extrusionOk="0" h="1218" w="1053">
                  <a:moveTo>
                    <a:pt x="1053" y="915"/>
                  </a:moveTo>
                  <a:lnTo>
                    <a:pt x="1053" y="307"/>
                  </a:lnTo>
                  <a:lnTo>
                    <a:pt x="525" y="0"/>
                  </a:lnTo>
                  <a:lnTo>
                    <a:pt x="0" y="307"/>
                  </a:lnTo>
                  <a:lnTo>
                    <a:pt x="0" y="915"/>
                  </a:lnTo>
                  <a:lnTo>
                    <a:pt x="525" y="1218"/>
                  </a:lnTo>
                  <a:lnTo>
                    <a:pt x="1053" y="915"/>
                  </a:lnTo>
                  <a:close/>
                </a:path>
              </a:pathLst>
            </a:custGeom>
            <a:noFill/>
            <a:ln cap="flat" cmpd="sng" w="9525">
              <a:solidFill>
                <a:srgbClr val="FBC8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2" name="Google Shape;962;p6"/>
            <p:cNvSpPr/>
            <p:nvPr/>
          </p:nvSpPr>
          <p:spPr>
            <a:xfrm>
              <a:off x="3278" y="571"/>
              <a:ext cx="1056" cy="1219"/>
            </a:xfrm>
            <a:custGeom>
              <a:rect b="b" l="l" r="r" t="t"/>
              <a:pathLst>
                <a:path extrusionOk="0" h="1219" w="1056">
                  <a:moveTo>
                    <a:pt x="1056" y="915"/>
                  </a:moveTo>
                  <a:lnTo>
                    <a:pt x="1056" y="307"/>
                  </a:lnTo>
                  <a:lnTo>
                    <a:pt x="528" y="0"/>
                  </a:lnTo>
                  <a:lnTo>
                    <a:pt x="0" y="307"/>
                  </a:lnTo>
                  <a:lnTo>
                    <a:pt x="0" y="915"/>
                  </a:lnTo>
                  <a:lnTo>
                    <a:pt x="528" y="1219"/>
                  </a:lnTo>
                  <a:lnTo>
                    <a:pt x="1056" y="915"/>
                  </a:lnTo>
                  <a:close/>
                </a:path>
              </a:pathLst>
            </a:custGeom>
            <a:noFill/>
            <a:ln cap="flat" cmpd="sng" w="9525">
              <a:solidFill>
                <a:srgbClr val="FBC8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3" name="Google Shape;963;p6"/>
            <p:cNvSpPr/>
            <p:nvPr/>
          </p:nvSpPr>
          <p:spPr>
            <a:xfrm>
              <a:off x="3278" y="2468"/>
              <a:ext cx="1056" cy="1215"/>
            </a:xfrm>
            <a:custGeom>
              <a:rect b="b" l="l" r="r" t="t"/>
              <a:pathLst>
                <a:path extrusionOk="0" h="1215" w="1056">
                  <a:moveTo>
                    <a:pt x="1056" y="911"/>
                  </a:moveTo>
                  <a:lnTo>
                    <a:pt x="1056" y="304"/>
                  </a:lnTo>
                  <a:lnTo>
                    <a:pt x="528" y="0"/>
                  </a:lnTo>
                  <a:lnTo>
                    <a:pt x="0" y="304"/>
                  </a:lnTo>
                  <a:lnTo>
                    <a:pt x="0" y="911"/>
                  </a:lnTo>
                  <a:lnTo>
                    <a:pt x="528" y="1215"/>
                  </a:lnTo>
                  <a:lnTo>
                    <a:pt x="1056" y="911"/>
                  </a:lnTo>
                  <a:close/>
                </a:path>
              </a:pathLst>
            </a:custGeom>
            <a:noFill/>
            <a:ln cap="flat" cmpd="sng" w="9525">
              <a:solidFill>
                <a:srgbClr val="FBC8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id="964" name="Google Shape;964;p6"/>
          <p:cNvPicPr preferRelativeResize="0"/>
          <p:nvPr/>
        </p:nvPicPr>
        <p:blipFill rotWithShape="1">
          <a:blip r:embed="rId3">
            <a:alphaModFix/>
          </a:blip>
          <a:srcRect b="0" l="0" r="0" t="0"/>
          <a:stretch/>
        </p:blipFill>
        <p:spPr>
          <a:xfrm>
            <a:off x="6808877" y="3333527"/>
            <a:ext cx="693061" cy="800473"/>
          </a:xfrm>
          <a:prstGeom prst="rect">
            <a:avLst/>
          </a:prstGeom>
          <a:noFill/>
          <a:ln>
            <a:noFill/>
          </a:ln>
        </p:spPr>
      </p:pic>
      <p:grpSp>
        <p:nvGrpSpPr>
          <p:cNvPr id="965" name="Google Shape;965;p6"/>
          <p:cNvGrpSpPr/>
          <p:nvPr/>
        </p:nvGrpSpPr>
        <p:grpSpPr>
          <a:xfrm>
            <a:off x="4044950" y="3450273"/>
            <a:ext cx="1008062" cy="682625"/>
            <a:chOff x="2548" y="1895"/>
            <a:chExt cx="635" cy="430"/>
          </a:xfrm>
        </p:grpSpPr>
        <p:sp>
          <p:nvSpPr>
            <p:cNvPr id="966" name="Google Shape;966;p6"/>
            <p:cNvSpPr/>
            <p:nvPr/>
          </p:nvSpPr>
          <p:spPr>
            <a:xfrm>
              <a:off x="2548" y="2204"/>
              <a:ext cx="150"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7" name="Google Shape;967;p6"/>
            <p:cNvSpPr/>
            <p:nvPr/>
          </p:nvSpPr>
          <p:spPr>
            <a:xfrm>
              <a:off x="2548" y="2225"/>
              <a:ext cx="118"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8" name="Google Shape;968;p6"/>
            <p:cNvSpPr/>
            <p:nvPr/>
          </p:nvSpPr>
          <p:spPr>
            <a:xfrm>
              <a:off x="2548" y="2204"/>
              <a:ext cx="150" cy="21"/>
            </a:xfrm>
            <a:custGeom>
              <a:rect b="b" l="l" r="r" t="t"/>
              <a:pathLst>
                <a:path extrusionOk="0" h="21" w="150">
                  <a:moveTo>
                    <a:pt x="0" y="0"/>
                  </a:moveTo>
                  <a:lnTo>
                    <a:pt x="0" y="21"/>
                  </a:lnTo>
                  <a:lnTo>
                    <a:pt x="118" y="21"/>
                  </a:lnTo>
                  <a:lnTo>
                    <a:pt x="150" y="0"/>
                  </a:lnTo>
                  <a:lnTo>
                    <a:pt x="0" y="0"/>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9" name="Google Shape;969;p6"/>
            <p:cNvSpPr/>
            <p:nvPr/>
          </p:nvSpPr>
          <p:spPr>
            <a:xfrm>
              <a:off x="2548" y="2304"/>
              <a:ext cx="150" cy="21"/>
            </a:xfrm>
            <a:custGeom>
              <a:rect b="b" l="l" r="r" t="t"/>
              <a:pathLst>
                <a:path extrusionOk="0" h="21" w="150">
                  <a:moveTo>
                    <a:pt x="0" y="21"/>
                  </a:moveTo>
                  <a:lnTo>
                    <a:pt x="150" y="21"/>
                  </a:lnTo>
                  <a:lnTo>
                    <a:pt x="118" y="0"/>
                  </a:lnTo>
                  <a:lnTo>
                    <a:pt x="0" y="0"/>
                  </a:lnTo>
                  <a:lnTo>
                    <a:pt x="0" y="21"/>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0" name="Google Shape;970;p6"/>
            <p:cNvSpPr/>
            <p:nvPr/>
          </p:nvSpPr>
          <p:spPr>
            <a:xfrm>
              <a:off x="2730" y="2204"/>
              <a:ext cx="277"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1" name="Google Shape;971;p6"/>
            <p:cNvSpPr/>
            <p:nvPr/>
          </p:nvSpPr>
          <p:spPr>
            <a:xfrm>
              <a:off x="2762" y="2225"/>
              <a:ext cx="213"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2" name="Google Shape;972;p6"/>
            <p:cNvSpPr/>
            <p:nvPr/>
          </p:nvSpPr>
          <p:spPr>
            <a:xfrm>
              <a:off x="2730" y="2204"/>
              <a:ext cx="277" cy="21"/>
            </a:xfrm>
            <a:custGeom>
              <a:rect b="b" l="l" r="r" t="t"/>
              <a:pathLst>
                <a:path extrusionOk="0" h="21" w="277">
                  <a:moveTo>
                    <a:pt x="245" y="21"/>
                  </a:moveTo>
                  <a:lnTo>
                    <a:pt x="32" y="21"/>
                  </a:lnTo>
                  <a:lnTo>
                    <a:pt x="0" y="0"/>
                  </a:lnTo>
                  <a:lnTo>
                    <a:pt x="277" y="0"/>
                  </a:lnTo>
                  <a:lnTo>
                    <a:pt x="245" y="21"/>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3" name="Google Shape;973;p6"/>
            <p:cNvSpPr/>
            <p:nvPr/>
          </p:nvSpPr>
          <p:spPr>
            <a:xfrm>
              <a:off x="2730" y="2304"/>
              <a:ext cx="277" cy="21"/>
            </a:xfrm>
            <a:custGeom>
              <a:rect b="b" l="l" r="r" t="t"/>
              <a:pathLst>
                <a:path extrusionOk="0" h="21" w="277">
                  <a:moveTo>
                    <a:pt x="32" y="0"/>
                  </a:moveTo>
                  <a:lnTo>
                    <a:pt x="245" y="0"/>
                  </a:lnTo>
                  <a:lnTo>
                    <a:pt x="277" y="21"/>
                  </a:lnTo>
                  <a:lnTo>
                    <a:pt x="0" y="21"/>
                  </a:lnTo>
                  <a:lnTo>
                    <a:pt x="32"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4" name="Google Shape;974;p6"/>
            <p:cNvSpPr/>
            <p:nvPr/>
          </p:nvSpPr>
          <p:spPr>
            <a:xfrm>
              <a:off x="3040" y="2204"/>
              <a:ext cx="143"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5" name="Google Shape;975;p6"/>
            <p:cNvSpPr/>
            <p:nvPr/>
          </p:nvSpPr>
          <p:spPr>
            <a:xfrm>
              <a:off x="3072" y="2225"/>
              <a:ext cx="111"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6" name="Google Shape;976;p6"/>
            <p:cNvSpPr/>
            <p:nvPr/>
          </p:nvSpPr>
          <p:spPr>
            <a:xfrm>
              <a:off x="3040" y="2204"/>
              <a:ext cx="143" cy="21"/>
            </a:xfrm>
            <a:custGeom>
              <a:rect b="b" l="l" r="r" t="t"/>
              <a:pathLst>
                <a:path extrusionOk="0" h="21" w="143">
                  <a:moveTo>
                    <a:pt x="143" y="0"/>
                  </a:moveTo>
                  <a:lnTo>
                    <a:pt x="0" y="0"/>
                  </a:lnTo>
                  <a:lnTo>
                    <a:pt x="32" y="21"/>
                  </a:lnTo>
                  <a:lnTo>
                    <a:pt x="143" y="21"/>
                  </a:lnTo>
                  <a:lnTo>
                    <a:pt x="143" y="0"/>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7" name="Google Shape;977;p6"/>
            <p:cNvSpPr/>
            <p:nvPr/>
          </p:nvSpPr>
          <p:spPr>
            <a:xfrm>
              <a:off x="3040" y="2304"/>
              <a:ext cx="143" cy="21"/>
            </a:xfrm>
            <a:custGeom>
              <a:rect b="b" l="l" r="r" t="t"/>
              <a:pathLst>
                <a:path extrusionOk="0" h="21" w="143">
                  <a:moveTo>
                    <a:pt x="143" y="0"/>
                  </a:moveTo>
                  <a:lnTo>
                    <a:pt x="32" y="0"/>
                  </a:lnTo>
                  <a:lnTo>
                    <a:pt x="0" y="21"/>
                  </a:lnTo>
                  <a:lnTo>
                    <a:pt x="143" y="21"/>
                  </a:lnTo>
                  <a:lnTo>
                    <a:pt x="143"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8" name="Google Shape;978;p6"/>
            <p:cNvSpPr/>
            <p:nvPr/>
          </p:nvSpPr>
          <p:spPr>
            <a:xfrm>
              <a:off x="2576" y="2049"/>
              <a:ext cx="276" cy="122"/>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9" name="Google Shape;979;p6"/>
            <p:cNvSpPr/>
            <p:nvPr/>
          </p:nvSpPr>
          <p:spPr>
            <a:xfrm>
              <a:off x="2607" y="2070"/>
              <a:ext cx="213" cy="80"/>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0" name="Google Shape;980;p6"/>
            <p:cNvSpPr/>
            <p:nvPr/>
          </p:nvSpPr>
          <p:spPr>
            <a:xfrm>
              <a:off x="2576" y="2049"/>
              <a:ext cx="276" cy="21"/>
            </a:xfrm>
            <a:custGeom>
              <a:rect b="b" l="l" r="r" t="t"/>
              <a:pathLst>
                <a:path extrusionOk="0" h="21" w="276">
                  <a:moveTo>
                    <a:pt x="244" y="21"/>
                  </a:moveTo>
                  <a:lnTo>
                    <a:pt x="31" y="21"/>
                  </a:lnTo>
                  <a:lnTo>
                    <a:pt x="0" y="0"/>
                  </a:lnTo>
                  <a:lnTo>
                    <a:pt x="276" y="0"/>
                  </a:lnTo>
                  <a:lnTo>
                    <a:pt x="244" y="21"/>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1" name="Google Shape;981;p6"/>
            <p:cNvSpPr/>
            <p:nvPr/>
          </p:nvSpPr>
          <p:spPr>
            <a:xfrm>
              <a:off x="2576" y="2150"/>
              <a:ext cx="276" cy="21"/>
            </a:xfrm>
            <a:custGeom>
              <a:rect b="b" l="l" r="r" t="t"/>
              <a:pathLst>
                <a:path extrusionOk="0" h="21" w="276">
                  <a:moveTo>
                    <a:pt x="31" y="0"/>
                  </a:moveTo>
                  <a:lnTo>
                    <a:pt x="244" y="0"/>
                  </a:lnTo>
                  <a:lnTo>
                    <a:pt x="276" y="21"/>
                  </a:lnTo>
                  <a:lnTo>
                    <a:pt x="0" y="21"/>
                  </a:lnTo>
                  <a:lnTo>
                    <a:pt x="31"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2" name="Google Shape;982;p6"/>
            <p:cNvSpPr/>
            <p:nvPr/>
          </p:nvSpPr>
          <p:spPr>
            <a:xfrm>
              <a:off x="2885" y="2049"/>
              <a:ext cx="277" cy="122"/>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3" name="Google Shape;983;p6"/>
            <p:cNvSpPr/>
            <p:nvPr/>
          </p:nvSpPr>
          <p:spPr>
            <a:xfrm>
              <a:off x="2917" y="2070"/>
              <a:ext cx="213" cy="80"/>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4" name="Google Shape;984;p6"/>
            <p:cNvSpPr/>
            <p:nvPr/>
          </p:nvSpPr>
          <p:spPr>
            <a:xfrm>
              <a:off x="2885" y="2049"/>
              <a:ext cx="277" cy="21"/>
            </a:xfrm>
            <a:custGeom>
              <a:rect b="b" l="l" r="r" t="t"/>
              <a:pathLst>
                <a:path extrusionOk="0" h="21" w="277">
                  <a:moveTo>
                    <a:pt x="245" y="21"/>
                  </a:moveTo>
                  <a:lnTo>
                    <a:pt x="32" y="21"/>
                  </a:lnTo>
                  <a:lnTo>
                    <a:pt x="0" y="0"/>
                  </a:lnTo>
                  <a:lnTo>
                    <a:pt x="277" y="0"/>
                  </a:lnTo>
                  <a:lnTo>
                    <a:pt x="245" y="21"/>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5" name="Google Shape;985;p6"/>
            <p:cNvSpPr/>
            <p:nvPr/>
          </p:nvSpPr>
          <p:spPr>
            <a:xfrm>
              <a:off x="2885" y="2150"/>
              <a:ext cx="277" cy="21"/>
            </a:xfrm>
            <a:custGeom>
              <a:rect b="b" l="l" r="r" t="t"/>
              <a:pathLst>
                <a:path extrusionOk="0" h="21" w="277">
                  <a:moveTo>
                    <a:pt x="32" y="0"/>
                  </a:moveTo>
                  <a:lnTo>
                    <a:pt x="245" y="0"/>
                  </a:lnTo>
                  <a:lnTo>
                    <a:pt x="277" y="21"/>
                  </a:lnTo>
                  <a:lnTo>
                    <a:pt x="0" y="21"/>
                  </a:lnTo>
                  <a:lnTo>
                    <a:pt x="32"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6" name="Google Shape;986;p6"/>
            <p:cNvSpPr/>
            <p:nvPr/>
          </p:nvSpPr>
          <p:spPr>
            <a:xfrm>
              <a:off x="2548" y="1895"/>
              <a:ext cx="150"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7" name="Google Shape;987;p6"/>
            <p:cNvSpPr/>
            <p:nvPr/>
          </p:nvSpPr>
          <p:spPr>
            <a:xfrm>
              <a:off x="2548" y="1916"/>
              <a:ext cx="118"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8" name="Google Shape;988;p6"/>
            <p:cNvSpPr/>
            <p:nvPr/>
          </p:nvSpPr>
          <p:spPr>
            <a:xfrm>
              <a:off x="2548" y="1895"/>
              <a:ext cx="150" cy="21"/>
            </a:xfrm>
            <a:custGeom>
              <a:rect b="b" l="l" r="r" t="t"/>
              <a:pathLst>
                <a:path extrusionOk="0" h="21" w="150">
                  <a:moveTo>
                    <a:pt x="0" y="0"/>
                  </a:moveTo>
                  <a:lnTo>
                    <a:pt x="0" y="21"/>
                  </a:lnTo>
                  <a:lnTo>
                    <a:pt x="118" y="21"/>
                  </a:lnTo>
                  <a:lnTo>
                    <a:pt x="150" y="0"/>
                  </a:lnTo>
                  <a:lnTo>
                    <a:pt x="0" y="0"/>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9" name="Google Shape;989;p6"/>
            <p:cNvSpPr/>
            <p:nvPr/>
          </p:nvSpPr>
          <p:spPr>
            <a:xfrm>
              <a:off x="2548" y="1995"/>
              <a:ext cx="150" cy="21"/>
            </a:xfrm>
            <a:custGeom>
              <a:rect b="b" l="l" r="r" t="t"/>
              <a:pathLst>
                <a:path extrusionOk="0" h="21" w="150">
                  <a:moveTo>
                    <a:pt x="0" y="21"/>
                  </a:moveTo>
                  <a:lnTo>
                    <a:pt x="150" y="21"/>
                  </a:lnTo>
                  <a:lnTo>
                    <a:pt x="118" y="0"/>
                  </a:lnTo>
                  <a:lnTo>
                    <a:pt x="0" y="0"/>
                  </a:lnTo>
                  <a:lnTo>
                    <a:pt x="0" y="21"/>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0" name="Google Shape;990;p6"/>
            <p:cNvSpPr/>
            <p:nvPr/>
          </p:nvSpPr>
          <p:spPr>
            <a:xfrm>
              <a:off x="2730" y="1895"/>
              <a:ext cx="277"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1" name="Google Shape;991;p6"/>
            <p:cNvSpPr/>
            <p:nvPr/>
          </p:nvSpPr>
          <p:spPr>
            <a:xfrm>
              <a:off x="2762" y="1916"/>
              <a:ext cx="213"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2" name="Google Shape;992;p6"/>
            <p:cNvSpPr/>
            <p:nvPr/>
          </p:nvSpPr>
          <p:spPr>
            <a:xfrm>
              <a:off x="2730" y="1895"/>
              <a:ext cx="277" cy="21"/>
            </a:xfrm>
            <a:custGeom>
              <a:rect b="b" l="l" r="r" t="t"/>
              <a:pathLst>
                <a:path extrusionOk="0" h="21" w="277">
                  <a:moveTo>
                    <a:pt x="245" y="21"/>
                  </a:moveTo>
                  <a:lnTo>
                    <a:pt x="32" y="21"/>
                  </a:lnTo>
                  <a:lnTo>
                    <a:pt x="0" y="0"/>
                  </a:lnTo>
                  <a:lnTo>
                    <a:pt x="277" y="0"/>
                  </a:lnTo>
                  <a:lnTo>
                    <a:pt x="245" y="21"/>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3" name="Google Shape;993;p6"/>
            <p:cNvSpPr/>
            <p:nvPr/>
          </p:nvSpPr>
          <p:spPr>
            <a:xfrm>
              <a:off x="2730" y="1995"/>
              <a:ext cx="277" cy="21"/>
            </a:xfrm>
            <a:custGeom>
              <a:rect b="b" l="l" r="r" t="t"/>
              <a:pathLst>
                <a:path extrusionOk="0" h="21" w="277">
                  <a:moveTo>
                    <a:pt x="32" y="0"/>
                  </a:moveTo>
                  <a:lnTo>
                    <a:pt x="245" y="0"/>
                  </a:lnTo>
                  <a:lnTo>
                    <a:pt x="277" y="21"/>
                  </a:lnTo>
                  <a:lnTo>
                    <a:pt x="0" y="21"/>
                  </a:lnTo>
                  <a:lnTo>
                    <a:pt x="32"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4" name="Google Shape;994;p6"/>
            <p:cNvSpPr/>
            <p:nvPr/>
          </p:nvSpPr>
          <p:spPr>
            <a:xfrm>
              <a:off x="3040" y="1895"/>
              <a:ext cx="143" cy="121"/>
            </a:xfrm>
            <a:prstGeom prst="rect">
              <a:avLst/>
            </a:prstGeom>
            <a:solidFill>
              <a:srgbClr val="F794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5" name="Google Shape;995;p6"/>
            <p:cNvSpPr/>
            <p:nvPr/>
          </p:nvSpPr>
          <p:spPr>
            <a:xfrm>
              <a:off x="3072" y="1916"/>
              <a:ext cx="111" cy="79"/>
            </a:xfrm>
            <a:prstGeom prst="rect">
              <a:avLst/>
            </a:prstGeom>
            <a:solidFill>
              <a:srgbClr val="F15A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6" name="Google Shape;996;p6"/>
            <p:cNvSpPr/>
            <p:nvPr/>
          </p:nvSpPr>
          <p:spPr>
            <a:xfrm>
              <a:off x="3040" y="1895"/>
              <a:ext cx="143" cy="21"/>
            </a:xfrm>
            <a:custGeom>
              <a:rect b="b" l="l" r="r" t="t"/>
              <a:pathLst>
                <a:path extrusionOk="0" h="21" w="143">
                  <a:moveTo>
                    <a:pt x="143" y="0"/>
                  </a:moveTo>
                  <a:lnTo>
                    <a:pt x="0" y="0"/>
                  </a:lnTo>
                  <a:lnTo>
                    <a:pt x="32" y="21"/>
                  </a:lnTo>
                  <a:lnTo>
                    <a:pt x="143" y="21"/>
                  </a:lnTo>
                  <a:lnTo>
                    <a:pt x="143" y="0"/>
                  </a:lnTo>
                  <a:close/>
                </a:path>
              </a:pathLst>
            </a:custGeom>
            <a:solidFill>
              <a:srgbClr val="FDBA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7" name="Google Shape;997;p6"/>
            <p:cNvSpPr/>
            <p:nvPr/>
          </p:nvSpPr>
          <p:spPr>
            <a:xfrm>
              <a:off x="3040" y="1995"/>
              <a:ext cx="143" cy="21"/>
            </a:xfrm>
            <a:custGeom>
              <a:rect b="b" l="l" r="r" t="t"/>
              <a:pathLst>
                <a:path extrusionOk="0" h="21" w="143">
                  <a:moveTo>
                    <a:pt x="143" y="0"/>
                  </a:moveTo>
                  <a:lnTo>
                    <a:pt x="32" y="0"/>
                  </a:lnTo>
                  <a:lnTo>
                    <a:pt x="0" y="21"/>
                  </a:lnTo>
                  <a:lnTo>
                    <a:pt x="143" y="21"/>
                  </a:lnTo>
                  <a:lnTo>
                    <a:pt x="143" y="0"/>
                  </a:lnTo>
                  <a:close/>
                </a:path>
              </a:pathLst>
            </a:custGeom>
            <a:solidFill>
              <a:srgbClr val="B543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998" name="Google Shape;998;p6"/>
          <p:cNvGrpSpPr/>
          <p:nvPr/>
        </p:nvGrpSpPr>
        <p:grpSpPr>
          <a:xfrm>
            <a:off x="5333688" y="4339468"/>
            <a:ext cx="885509" cy="1267727"/>
            <a:chOff x="3260" y="2274"/>
            <a:chExt cx="746" cy="1068"/>
          </a:xfrm>
        </p:grpSpPr>
        <p:sp>
          <p:nvSpPr>
            <p:cNvPr id="999" name="Google Shape;999;p6"/>
            <p:cNvSpPr/>
            <p:nvPr/>
          </p:nvSpPr>
          <p:spPr>
            <a:xfrm>
              <a:off x="3560" y="2786"/>
              <a:ext cx="364" cy="442"/>
            </a:xfrm>
            <a:custGeom>
              <a:rect b="b" l="l" r="r" t="t"/>
              <a:pathLst>
                <a:path extrusionOk="0" h="573" w="472">
                  <a:moveTo>
                    <a:pt x="461" y="11"/>
                  </a:moveTo>
                  <a:cubicBezTo>
                    <a:pt x="472" y="21"/>
                    <a:pt x="472" y="39"/>
                    <a:pt x="461" y="49"/>
                  </a:cubicBezTo>
                  <a:cubicBezTo>
                    <a:pt x="49" y="563"/>
                    <a:pt x="49" y="563"/>
                    <a:pt x="49" y="563"/>
                  </a:cubicBezTo>
                  <a:cubicBezTo>
                    <a:pt x="38" y="573"/>
                    <a:pt x="21" y="573"/>
                    <a:pt x="10" y="563"/>
                  </a:cubicBezTo>
                  <a:cubicBezTo>
                    <a:pt x="10" y="563"/>
                    <a:pt x="10" y="563"/>
                    <a:pt x="10" y="563"/>
                  </a:cubicBezTo>
                  <a:cubicBezTo>
                    <a:pt x="0" y="552"/>
                    <a:pt x="0" y="535"/>
                    <a:pt x="10" y="524"/>
                  </a:cubicBezTo>
                  <a:cubicBezTo>
                    <a:pt x="422" y="11"/>
                    <a:pt x="422" y="11"/>
                    <a:pt x="422" y="11"/>
                  </a:cubicBezTo>
                  <a:cubicBezTo>
                    <a:pt x="433" y="0"/>
                    <a:pt x="450" y="0"/>
                    <a:pt x="461" y="11"/>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0" name="Google Shape;1000;p6"/>
            <p:cNvSpPr/>
            <p:nvPr/>
          </p:nvSpPr>
          <p:spPr>
            <a:xfrm>
              <a:off x="3848" y="2707"/>
              <a:ext cx="77" cy="123"/>
            </a:xfrm>
            <a:custGeom>
              <a:rect b="b" l="l" r="r" t="t"/>
              <a:pathLst>
                <a:path extrusionOk="0" h="159" w="99">
                  <a:moveTo>
                    <a:pt x="81" y="153"/>
                  </a:moveTo>
                  <a:cubicBezTo>
                    <a:pt x="70" y="159"/>
                    <a:pt x="56" y="153"/>
                    <a:pt x="51" y="142"/>
                  </a:cubicBezTo>
                  <a:cubicBezTo>
                    <a:pt x="5" y="35"/>
                    <a:pt x="5" y="35"/>
                    <a:pt x="5" y="35"/>
                  </a:cubicBezTo>
                  <a:cubicBezTo>
                    <a:pt x="0" y="24"/>
                    <a:pt x="5" y="10"/>
                    <a:pt x="17" y="5"/>
                  </a:cubicBezTo>
                  <a:cubicBezTo>
                    <a:pt x="17" y="5"/>
                    <a:pt x="17" y="5"/>
                    <a:pt x="17" y="5"/>
                  </a:cubicBezTo>
                  <a:cubicBezTo>
                    <a:pt x="29" y="0"/>
                    <a:pt x="43" y="5"/>
                    <a:pt x="48" y="17"/>
                  </a:cubicBezTo>
                  <a:cubicBezTo>
                    <a:pt x="94" y="123"/>
                    <a:pt x="94" y="123"/>
                    <a:pt x="94" y="123"/>
                  </a:cubicBezTo>
                  <a:cubicBezTo>
                    <a:pt x="99" y="135"/>
                    <a:pt x="93" y="148"/>
                    <a:pt x="81" y="153"/>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1" name="Google Shape;1001;p6"/>
            <p:cNvSpPr/>
            <p:nvPr/>
          </p:nvSpPr>
          <p:spPr>
            <a:xfrm>
              <a:off x="3848" y="2674"/>
              <a:ext cx="119" cy="73"/>
            </a:xfrm>
            <a:custGeom>
              <a:rect b="b" l="l" r="r" t="t"/>
              <a:pathLst>
                <a:path extrusionOk="0" h="95" w="154">
                  <a:moveTo>
                    <a:pt x="5" y="78"/>
                  </a:moveTo>
                  <a:cubicBezTo>
                    <a:pt x="0" y="67"/>
                    <a:pt x="5" y="53"/>
                    <a:pt x="17" y="48"/>
                  </a:cubicBezTo>
                  <a:cubicBezTo>
                    <a:pt x="119" y="5"/>
                    <a:pt x="119" y="5"/>
                    <a:pt x="119" y="5"/>
                  </a:cubicBezTo>
                  <a:cubicBezTo>
                    <a:pt x="131" y="0"/>
                    <a:pt x="144" y="5"/>
                    <a:pt x="149" y="17"/>
                  </a:cubicBezTo>
                  <a:cubicBezTo>
                    <a:pt x="149" y="17"/>
                    <a:pt x="149" y="17"/>
                    <a:pt x="149" y="17"/>
                  </a:cubicBezTo>
                  <a:cubicBezTo>
                    <a:pt x="154" y="28"/>
                    <a:pt x="149" y="42"/>
                    <a:pt x="137" y="47"/>
                  </a:cubicBezTo>
                  <a:cubicBezTo>
                    <a:pt x="35" y="90"/>
                    <a:pt x="35" y="90"/>
                    <a:pt x="35" y="90"/>
                  </a:cubicBezTo>
                  <a:cubicBezTo>
                    <a:pt x="24" y="95"/>
                    <a:pt x="10" y="90"/>
                    <a:pt x="5" y="78"/>
                  </a:cubicBezTo>
                  <a:close/>
                </a:path>
              </a:pathLst>
            </a:custGeom>
            <a:solidFill>
              <a:srgbClr val="FAA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2" name="Google Shape;1002;p6"/>
            <p:cNvSpPr/>
            <p:nvPr/>
          </p:nvSpPr>
          <p:spPr>
            <a:xfrm>
              <a:off x="3342" y="2641"/>
              <a:ext cx="608" cy="544"/>
            </a:xfrm>
            <a:custGeom>
              <a:rect b="b" l="l" r="r" t="t"/>
              <a:pathLst>
                <a:path extrusionOk="0" h="705" w="788">
                  <a:moveTo>
                    <a:pt x="733" y="495"/>
                  </a:moveTo>
                  <a:cubicBezTo>
                    <a:pt x="678" y="659"/>
                    <a:pt x="421" y="705"/>
                    <a:pt x="255" y="650"/>
                  </a:cubicBezTo>
                  <a:cubicBezTo>
                    <a:pt x="90" y="596"/>
                    <a:pt x="0" y="418"/>
                    <a:pt x="55" y="253"/>
                  </a:cubicBezTo>
                  <a:cubicBezTo>
                    <a:pt x="110" y="89"/>
                    <a:pt x="289" y="0"/>
                    <a:pt x="454" y="54"/>
                  </a:cubicBezTo>
                  <a:cubicBezTo>
                    <a:pt x="619" y="109"/>
                    <a:pt x="788" y="330"/>
                    <a:pt x="733" y="495"/>
                  </a:cubicBezTo>
                  <a:close/>
                </a:path>
              </a:pathLst>
            </a:custGeom>
            <a:solidFill>
              <a:srgbClr val="FFC6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3" name="Google Shape;1003;p6"/>
            <p:cNvSpPr/>
            <p:nvPr/>
          </p:nvSpPr>
          <p:spPr>
            <a:xfrm>
              <a:off x="3398" y="2800"/>
              <a:ext cx="533" cy="385"/>
            </a:xfrm>
            <a:custGeom>
              <a:rect b="b" l="l" r="r" t="t"/>
              <a:pathLst>
                <a:path extrusionOk="0" h="499" w="691">
                  <a:moveTo>
                    <a:pt x="583" y="0"/>
                  </a:moveTo>
                  <a:cubicBezTo>
                    <a:pt x="625" y="74"/>
                    <a:pt x="643" y="156"/>
                    <a:pt x="619" y="227"/>
                  </a:cubicBezTo>
                  <a:cubicBezTo>
                    <a:pt x="564" y="391"/>
                    <a:pt x="306" y="437"/>
                    <a:pt x="141" y="382"/>
                  </a:cubicBezTo>
                  <a:cubicBezTo>
                    <a:pt x="84" y="363"/>
                    <a:pt x="36" y="330"/>
                    <a:pt x="0" y="288"/>
                  </a:cubicBezTo>
                  <a:cubicBezTo>
                    <a:pt x="36" y="359"/>
                    <a:pt x="100" y="417"/>
                    <a:pt x="182" y="444"/>
                  </a:cubicBezTo>
                  <a:cubicBezTo>
                    <a:pt x="348" y="499"/>
                    <a:pt x="605" y="453"/>
                    <a:pt x="660" y="289"/>
                  </a:cubicBezTo>
                  <a:cubicBezTo>
                    <a:pt x="691" y="197"/>
                    <a:pt x="652" y="88"/>
                    <a:pt x="583" y="0"/>
                  </a:cubicBezTo>
                  <a:close/>
                </a:path>
              </a:pathLst>
            </a:custGeom>
            <a:solidFill>
              <a:srgbClr val="FCB3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4" name="Google Shape;1004;p6"/>
            <p:cNvSpPr/>
            <p:nvPr/>
          </p:nvSpPr>
          <p:spPr>
            <a:xfrm>
              <a:off x="3260" y="2274"/>
              <a:ext cx="333" cy="466"/>
            </a:xfrm>
            <a:custGeom>
              <a:rect b="b" l="l" r="r" t="t"/>
              <a:pathLst>
                <a:path extrusionOk="0" h="603" w="431">
                  <a:moveTo>
                    <a:pt x="86" y="577"/>
                  </a:moveTo>
                  <a:cubicBezTo>
                    <a:pt x="73" y="597"/>
                    <a:pt x="46" y="603"/>
                    <a:pt x="26" y="590"/>
                  </a:cubicBezTo>
                  <a:cubicBezTo>
                    <a:pt x="26" y="590"/>
                    <a:pt x="26" y="590"/>
                    <a:pt x="26" y="590"/>
                  </a:cubicBezTo>
                  <a:cubicBezTo>
                    <a:pt x="6" y="576"/>
                    <a:pt x="0" y="549"/>
                    <a:pt x="13" y="529"/>
                  </a:cubicBezTo>
                  <a:cubicBezTo>
                    <a:pt x="345" y="26"/>
                    <a:pt x="345" y="26"/>
                    <a:pt x="345" y="26"/>
                  </a:cubicBezTo>
                  <a:cubicBezTo>
                    <a:pt x="358" y="6"/>
                    <a:pt x="385" y="0"/>
                    <a:pt x="405" y="13"/>
                  </a:cubicBezTo>
                  <a:cubicBezTo>
                    <a:pt x="405" y="13"/>
                    <a:pt x="405" y="13"/>
                    <a:pt x="405" y="13"/>
                  </a:cubicBezTo>
                  <a:cubicBezTo>
                    <a:pt x="425" y="26"/>
                    <a:pt x="431" y="53"/>
                    <a:pt x="418" y="73"/>
                  </a:cubicBezTo>
                  <a:lnTo>
                    <a:pt x="86" y="577"/>
                  </a:lnTo>
                  <a:close/>
                </a:path>
              </a:pathLst>
            </a:custGeom>
            <a:solidFill>
              <a:srgbClr val="E99B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Z</a:t>
              </a:r>
              <a:endParaRPr/>
            </a:p>
          </p:txBody>
        </p:sp>
        <p:sp>
          <p:nvSpPr>
            <p:cNvPr id="1005" name="Google Shape;1005;p6"/>
            <p:cNvSpPr/>
            <p:nvPr/>
          </p:nvSpPr>
          <p:spPr>
            <a:xfrm>
              <a:off x="3598" y="2786"/>
              <a:ext cx="364" cy="442"/>
            </a:xfrm>
            <a:custGeom>
              <a:rect b="b" l="l" r="r" t="t"/>
              <a:pathLst>
                <a:path extrusionOk="0" h="573" w="472">
                  <a:moveTo>
                    <a:pt x="462" y="11"/>
                  </a:moveTo>
                  <a:cubicBezTo>
                    <a:pt x="472" y="21"/>
                    <a:pt x="472" y="39"/>
                    <a:pt x="462" y="49"/>
                  </a:cubicBezTo>
                  <a:cubicBezTo>
                    <a:pt x="50" y="563"/>
                    <a:pt x="50" y="563"/>
                    <a:pt x="50" y="563"/>
                  </a:cubicBezTo>
                  <a:cubicBezTo>
                    <a:pt x="39" y="573"/>
                    <a:pt x="22" y="573"/>
                    <a:pt x="11" y="563"/>
                  </a:cubicBezTo>
                  <a:cubicBezTo>
                    <a:pt x="11" y="563"/>
                    <a:pt x="11" y="563"/>
                    <a:pt x="11" y="563"/>
                  </a:cubicBezTo>
                  <a:cubicBezTo>
                    <a:pt x="0" y="552"/>
                    <a:pt x="0" y="535"/>
                    <a:pt x="11" y="524"/>
                  </a:cubicBezTo>
                  <a:cubicBezTo>
                    <a:pt x="423" y="11"/>
                    <a:pt x="423" y="11"/>
                    <a:pt x="423" y="11"/>
                  </a:cubicBezTo>
                  <a:cubicBezTo>
                    <a:pt x="434" y="0"/>
                    <a:pt x="451" y="0"/>
                    <a:pt x="462" y="11"/>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6" name="Google Shape;1006;p6"/>
            <p:cNvSpPr/>
            <p:nvPr/>
          </p:nvSpPr>
          <p:spPr>
            <a:xfrm>
              <a:off x="3887" y="2707"/>
              <a:ext cx="77" cy="123"/>
            </a:xfrm>
            <a:custGeom>
              <a:rect b="b" l="l" r="r" t="t"/>
              <a:pathLst>
                <a:path extrusionOk="0" h="159" w="99">
                  <a:moveTo>
                    <a:pt x="81" y="153"/>
                  </a:moveTo>
                  <a:cubicBezTo>
                    <a:pt x="69" y="159"/>
                    <a:pt x="56" y="153"/>
                    <a:pt x="51" y="142"/>
                  </a:cubicBezTo>
                  <a:cubicBezTo>
                    <a:pt x="5" y="35"/>
                    <a:pt x="5" y="35"/>
                    <a:pt x="5" y="35"/>
                  </a:cubicBezTo>
                  <a:cubicBezTo>
                    <a:pt x="0" y="24"/>
                    <a:pt x="5" y="10"/>
                    <a:pt x="17" y="5"/>
                  </a:cubicBezTo>
                  <a:cubicBezTo>
                    <a:pt x="17" y="5"/>
                    <a:pt x="17" y="5"/>
                    <a:pt x="17" y="5"/>
                  </a:cubicBezTo>
                  <a:cubicBezTo>
                    <a:pt x="29" y="0"/>
                    <a:pt x="43" y="5"/>
                    <a:pt x="48" y="17"/>
                  </a:cubicBezTo>
                  <a:cubicBezTo>
                    <a:pt x="94" y="123"/>
                    <a:pt x="94" y="123"/>
                    <a:pt x="94" y="123"/>
                  </a:cubicBezTo>
                  <a:cubicBezTo>
                    <a:pt x="99" y="135"/>
                    <a:pt x="93" y="148"/>
                    <a:pt x="81" y="153"/>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7" name="Google Shape;1007;p6"/>
            <p:cNvSpPr/>
            <p:nvPr/>
          </p:nvSpPr>
          <p:spPr>
            <a:xfrm>
              <a:off x="3887" y="2674"/>
              <a:ext cx="119" cy="73"/>
            </a:xfrm>
            <a:custGeom>
              <a:rect b="b" l="l" r="r" t="t"/>
              <a:pathLst>
                <a:path extrusionOk="0" h="95" w="154">
                  <a:moveTo>
                    <a:pt x="5" y="78"/>
                  </a:moveTo>
                  <a:cubicBezTo>
                    <a:pt x="0" y="67"/>
                    <a:pt x="5" y="53"/>
                    <a:pt x="17" y="48"/>
                  </a:cubicBezTo>
                  <a:cubicBezTo>
                    <a:pt x="119" y="5"/>
                    <a:pt x="119" y="5"/>
                    <a:pt x="119" y="5"/>
                  </a:cubicBezTo>
                  <a:cubicBezTo>
                    <a:pt x="131" y="0"/>
                    <a:pt x="144" y="5"/>
                    <a:pt x="149" y="17"/>
                  </a:cubicBezTo>
                  <a:cubicBezTo>
                    <a:pt x="149" y="17"/>
                    <a:pt x="149" y="17"/>
                    <a:pt x="149" y="17"/>
                  </a:cubicBezTo>
                  <a:cubicBezTo>
                    <a:pt x="154" y="28"/>
                    <a:pt x="149" y="42"/>
                    <a:pt x="137" y="47"/>
                  </a:cubicBezTo>
                  <a:cubicBezTo>
                    <a:pt x="35" y="90"/>
                    <a:pt x="35" y="90"/>
                    <a:pt x="35" y="90"/>
                  </a:cubicBezTo>
                  <a:cubicBezTo>
                    <a:pt x="24" y="95"/>
                    <a:pt x="10" y="90"/>
                    <a:pt x="5" y="78"/>
                  </a:cubicBezTo>
                  <a:close/>
                </a:path>
              </a:pathLst>
            </a:custGeom>
            <a:solidFill>
              <a:srgbClr val="FFC6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8" name="Google Shape;1008;p6"/>
            <p:cNvSpPr/>
            <p:nvPr/>
          </p:nvSpPr>
          <p:spPr>
            <a:xfrm>
              <a:off x="3455" y="3127"/>
              <a:ext cx="217" cy="215"/>
            </a:xfrm>
            <a:prstGeom prst="ellipse">
              <a:avLst/>
            </a:prstGeom>
            <a:solidFill>
              <a:srgbClr val="3333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9" name="Google Shape;1009;p6"/>
            <p:cNvSpPr/>
            <p:nvPr/>
          </p:nvSpPr>
          <p:spPr>
            <a:xfrm>
              <a:off x="3482" y="3144"/>
              <a:ext cx="164" cy="88"/>
            </a:xfrm>
            <a:custGeom>
              <a:rect b="b" l="l" r="r" t="t"/>
              <a:pathLst>
                <a:path extrusionOk="0" h="114" w="213">
                  <a:moveTo>
                    <a:pt x="106" y="18"/>
                  </a:moveTo>
                  <a:cubicBezTo>
                    <a:pt x="162" y="18"/>
                    <a:pt x="207" y="60"/>
                    <a:pt x="212" y="114"/>
                  </a:cubicBezTo>
                  <a:cubicBezTo>
                    <a:pt x="212" y="111"/>
                    <a:pt x="213" y="108"/>
                    <a:pt x="213" y="105"/>
                  </a:cubicBezTo>
                  <a:cubicBezTo>
                    <a:pt x="213" y="47"/>
                    <a:pt x="165" y="0"/>
                    <a:pt x="106" y="0"/>
                  </a:cubicBezTo>
                  <a:cubicBezTo>
                    <a:pt x="47" y="0"/>
                    <a:pt x="0" y="47"/>
                    <a:pt x="0" y="105"/>
                  </a:cubicBezTo>
                  <a:cubicBezTo>
                    <a:pt x="0" y="108"/>
                    <a:pt x="0" y="111"/>
                    <a:pt x="0" y="114"/>
                  </a:cubicBezTo>
                  <a:cubicBezTo>
                    <a:pt x="5" y="60"/>
                    <a:pt x="51" y="18"/>
                    <a:pt x="106" y="18"/>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0" name="Google Shape;1010;p6"/>
            <p:cNvSpPr/>
            <p:nvPr/>
          </p:nvSpPr>
          <p:spPr>
            <a:xfrm>
              <a:off x="3501" y="3173"/>
              <a:ext cx="125" cy="123"/>
            </a:xfrm>
            <a:prstGeom prst="ellipse">
              <a:avLst/>
            </a:prstGeom>
            <a:solidFill>
              <a:srgbClr val="9395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1" name="Google Shape;1011;p6"/>
            <p:cNvSpPr/>
            <p:nvPr/>
          </p:nvSpPr>
          <p:spPr>
            <a:xfrm>
              <a:off x="3501" y="3173"/>
              <a:ext cx="117" cy="97"/>
            </a:xfrm>
            <a:custGeom>
              <a:rect b="b" l="l" r="r" t="t"/>
              <a:pathLst>
                <a:path extrusionOk="0" h="126" w="152">
                  <a:moveTo>
                    <a:pt x="5" y="88"/>
                  </a:moveTo>
                  <a:cubicBezTo>
                    <a:pt x="5" y="44"/>
                    <a:pt x="41" y="8"/>
                    <a:pt x="86" y="8"/>
                  </a:cubicBezTo>
                  <a:cubicBezTo>
                    <a:pt x="113" y="8"/>
                    <a:pt x="138" y="22"/>
                    <a:pt x="152" y="42"/>
                  </a:cubicBezTo>
                  <a:cubicBezTo>
                    <a:pt x="139" y="17"/>
                    <a:pt x="112" y="0"/>
                    <a:pt x="81" y="0"/>
                  </a:cubicBezTo>
                  <a:cubicBezTo>
                    <a:pt x="36" y="0"/>
                    <a:pt x="0" y="36"/>
                    <a:pt x="0" y="80"/>
                  </a:cubicBezTo>
                  <a:cubicBezTo>
                    <a:pt x="0" y="97"/>
                    <a:pt x="5" y="113"/>
                    <a:pt x="15" y="126"/>
                  </a:cubicBezTo>
                  <a:cubicBezTo>
                    <a:pt x="8" y="115"/>
                    <a:pt x="5" y="102"/>
                    <a:pt x="5" y="88"/>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2" name="Google Shape;1012;p6"/>
            <p:cNvSpPr/>
            <p:nvPr/>
          </p:nvSpPr>
          <p:spPr>
            <a:xfrm>
              <a:off x="3509" y="3199"/>
              <a:ext cx="118" cy="97"/>
            </a:xfrm>
            <a:custGeom>
              <a:rect b="b" l="l" r="r" t="t"/>
              <a:pathLst>
                <a:path extrusionOk="0" h="126" w="153">
                  <a:moveTo>
                    <a:pt x="147" y="38"/>
                  </a:moveTo>
                  <a:cubicBezTo>
                    <a:pt x="147" y="82"/>
                    <a:pt x="111" y="118"/>
                    <a:pt x="66" y="118"/>
                  </a:cubicBezTo>
                  <a:cubicBezTo>
                    <a:pt x="39" y="118"/>
                    <a:pt x="15" y="105"/>
                    <a:pt x="0" y="84"/>
                  </a:cubicBezTo>
                  <a:cubicBezTo>
                    <a:pt x="14" y="109"/>
                    <a:pt x="41" y="126"/>
                    <a:pt x="71" y="126"/>
                  </a:cubicBezTo>
                  <a:cubicBezTo>
                    <a:pt x="116" y="126"/>
                    <a:pt x="153" y="90"/>
                    <a:pt x="153" y="46"/>
                  </a:cubicBezTo>
                  <a:cubicBezTo>
                    <a:pt x="153" y="29"/>
                    <a:pt x="147" y="13"/>
                    <a:pt x="138" y="0"/>
                  </a:cubicBezTo>
                  <a:cubicBezTo>
                    <a:pt x="144" y="11"/>
                    <a:pt x="147" y="24"/>
                    <a:pt x="147" y="38"/>
                  </a:cubicBezTo>
                  <a:close/>
                </a:path>
              </a:pathLst>
            </a:custGeom>
            <a:solidFill>
              <a:srgbClr val="E6E7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3" name="Google Shape;1013;p6"/>
            <p:cNvSpPr/>
            <p:nvPr/>
          </p:nvSpPr>
          <p:spPr>
            <a:xfrm>
              <a:off x="3541" y="3213"/>
              <a:ext cx="45" cy="44"/>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4" name="Google Shape;1014;p6"/>
            <p:cNvSpPr/>
            <p:nvPr/>
          </p:nvSpPr>
          <p:spPr>
            <a:xfrm>
              <a:off x="3553" y="3184"/>
              <a:ext cx="20" cy="20"/>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5" name="Google Shape;1015;p6"/>
            <p:cNvSpPr/>
            <p:nvPr/>
          </p:nvSpPr>
          <p:spPr>
            <a:xfrm>
              <a:off x="3553" y="3266"/>
              <a:ext cx="20" cy="20"/>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6" name="Google Shape;1016;p6"/>
            <p:cNvSpPr/>
            <p:nvPr/>
          </p:nvSpPr>
          <p:spPr>
            <a:xfrm>
              <a:off x="3594" y="3225"/>
              <a:ext cx="21" cy="20"/>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7" name="Google Shape;1017;p6"/>
            <p:cNvSpPr/>
            <p:nvPr/>
          </p:nvSpPr>
          <p:spPr>
            <a:xfrm>
              <a:off x="3512" y="3225"/>
              <a:ext cx="21" cy="20"/>
            </a:xfrm>
            <a:prstGeom prst="ellipse">
              <a:avLst/>
            </a:pr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8" name="Google Shape;1018;p6"/>
            <p:cNvSpPr/>
            <p:nvPr/>
          </p:nvSpPr>
          <p:spPr>
            <a:xfrm>
              <a:off x="3523" y="3195"/>
              <a:ext cx="23" cy="22"/>
            </a:xfrm>
            <a:custGeom>
              <a:rect b="b" l="l" r="r" t="t"/>
              <a:pathLst>
                <a:path extrusionOk="0" h="28" w="29">
                  <a:moveTo>
                    <a:pt x="24" y="5"/>
                  </a:moveTo>
                  <a:cubicBezTo>
                    <a:pt x="29" y="10"/>
                    <a:pt x="29" y="18"/>
                    <a:pt x="24" y="23"/>
                  </a:cubicBezTo>
                  <a:cubicBezTo>
                    <a:pt x="19" y="28"/>
                    <a:pt x="10" y="28"/>
                    <a:pt x="5" y="23"/>
                  </a:cubicBezTo>
                  <a:cubicBezTo>
                    <a:pt x="0" y="18"/>
                    <a:pt x="0" y="10"/>
                    <a:pt x="5" y="5"/>
                  </a:cubicBezTo>
                  <a:cubicBezTo>
                    <a:pt x="10" y="0"/>
                    <a:pt x="19" y="0"/>
                    <a:pt x="24" y="5"/>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9" name="Google Shape;1019;p6"/>
            <p:cNvSpPr/>
            <p:nvPr/>
          </p:nvSpPr>
          <p:spPr>
            <a:xfrm>
              <a:off x="3582" y="3252"/>
              <a:ext cx="22" cy="22"/>
            </a:xfrm>
            <a:custGeom>
              <a:rect b="b" l="l" r="r" t="t"/>
              <a:pathLst>
                <a:path extrusionOk="0" h="28" w="28">
                  <a:moveTo>
                    <a:pt x="23" y="5"/>
                  </a:moveTo>
                  <a:cubicBezTo>
                    <a:pt x="28" y="10"/>
                    <a:pt x="28" y="18"/>
                    <a:pt x="23" y="23"/>
                  </a:cubicBezTo>
                  <a:cubicBezTo>
                    <a:pt x="18" y="28"/>
                    <a:pt x="10" y="28"/>
                    <a:pt x="5" y="23"/>
                  </a:cubicBezTo>
                  <a:cubicBezTo>
                    <a:pt x="0" y="18"/>
                    <a:pt x="0" y="10"/>
                    <a:pt x="5" y="5"/>
                  </a:cubicBezTo>
                  <a:cubicBezTo>
                    <a:pt x="10" y="0"/>
                    <a:pt x="18" y="0"/>
                    <a:pt x="23" y="5"/>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0" name="Google Shape;1020;p6"/>
            <p:cNvSpPr/>
            <p:nvPr/>
          </p:nvSpPr>
          <p:spPr>
            <a:xfrm>
              <a:off x="3582" y="3195"/>
              <a:ext cx="22" cy="22"/>
            </a:xfrm>
            <a:custGeom>
              <a:rect b="b" l="l" r="r" t="t"/>
              <a:pathLst>
                <a:path extrusionOk="0" h="28" w="28">
                  <a:moveTo>
                    <a:pt x="23" y="23"/>
                  </a:moveTo>
                  <a:cubicBezTo>
                    <a:pt x="18" y="28"/>
                    <a:pt x="10" y="28"/>
                    <a:pt x="5" y="23"/>
                  </a:cubicBezTo>
                  <a:cubicBezTo>
                    <a:pt x="0" y="18"/>
                    <a:pt x="0" y="10"/>
                    <a:pt x="5" y="5"/>
                  </a:cubicBezTo>
                  <a:cubicBezTo>
                    <a:pt x="10" y="0"/>
                    <a:pt x="18" y="0"/>
                    <a:pt x="23" y="5"/>
                  </a:cubicBezTo>
                  <a:cubicBezTo>
                    <a:pt x="28" y="10"/>
                    <a:pt x="28" y="18"/>
                    <a:pt x="23" y="23"/>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1" name="Google Shape;1021;p6"/>
            <p:cNvSpPr/>
            <p:nvPr/>
          </p:nvSpPr>
          <p:spPr>
            <a:xfrm>
              <a:off x="3523" y="3252"/>
              <a:ext cx="23" cy="22"/>
            </a:xfrm>
            <a:custGeom>
              <a:rect b="b" l="l" r="r" t="t"/>
              <a:pathLst>
                <a:path extrusionOk="0" h="28" w="29">
                  <a:moveTo>
                    <a:pt x="24" y="23"/>
                  </a:moveTo>
                  <a:cubicBezTo>
                    <a:pt x="19" y="28"/>
                    <a:pt x="10" y="28"/>
                    <a:pt x="5" y="23"/>
                  </a:cubicBezTo>
                  <a:cubicBezTo>
                    <a:pt x="0" y="18"/>
                    <a:pt x="0" y="10"/>
                    <a:pt x="5" y="5"/>
                  </a:cubicBezTo>
                  <a:cubicBezTo>
                    <a:pt x="10" y="0"/>
                    <a:pt x="19" y="0"/>
                    <a:pt x="24" y="5"/>
                  </a:cubicBezTo>
                  <a:cubicBezTo>
                    <a:pt x="29" y="10"/>
                    <a:pt x="29" y="18"/>
                    <a:pt x="24" y="23"/>
                  </a:cubicBezTo>
                  <a:close/>
                </a:path>
              </a:pathLst>
            </a:custGeom>
            <a:solidFill>
              <a:srgbClr val="1414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2" name="Google Shape;1022;p6"/>
            <p:cNvSpPr/>
            <p:nvPr/>
          </p:nvSpPr>
          <p:spPr>
            <a:xfrm>
              <a:off x="3600" y="2678"/>
              <a:ext cx="110" cy="63"/>
            </a:xfrm>
            <a:custGeom>
              <a:rect b="b" l="l" r="r" t="t"/>
              <a:pathLst>
                <a:path extrusionOk="0" h="82" w="142">
                  <a:moveTo>
                    <a:pt x="137" y="61"/>
                  </a:moveTo>
                  <a:cubicBezTo>
                    <a:pt x="132" y="78"/>
                    <a:pt x="98" y="82"/>
                    <a:pt x="62" y="71"/>
                  </a:cubicBezTo>
                  <a:cubicBezTo>
                    <a:pt x="25" y="60"/>
                    <a:pt x="0" y="37"/>
                    <a:pt x="5" y="21"/>
                  </a:cubicBezTo>
                  <a:cubicBezTo>
                    <a:pt x="10" y="4"/>
                    <a:pt x="44" y="0"/>
                    <a:pt x="80" y="11"/>
                  </a:cubicBezTo>
                  <a:cubicBezTo>
                    <a:pt x="117" y="22"/>
                    <a:pt x="142" y="45"/>
                    <a:pt x="137" y="61"/>
                  </a:cubicBezTo>
                  <a:close/>
                </a:path>
              </a:pathLst>
            </a:custGeom>
            <a:solidFill>
              <a:srgbClr val="FFDC1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3" name="Google Shape;1023;p6"/>
            <p:cNvSpPr/>
            <p:nvPr/>
          </p:nvSpPr>
          <p:spPr>
            <a:xfrm>
              <a:off x="3367" y="2674"/>
              <a:ext cx="253" cy="323"/>
            </a:xfrm>
            <a:custGeom>
              <a:rect b="b" l="l" r="r" t="t"/>
              <a:pathLst>
                <a:path extrusionOk="0" h="418" w="328">
                  <a:moveTo>
                    <a:pt x="282" y="30"/>
                  </a:moveTo>
                  <a:cubicBezTo>
                    <a:pt x="328" y="59"/>
                    <a:pt x="312" y="164"/>
                    <a:pt x="247" y="263"/>
                  </a:cubicBezTo>
                  <a:cubicBezTo>
                    <a:pt x="181" y="362"/>
                    <a:pt x="91" y="418"/>
                    <a:pt x="46" y="388"/>
                  </a:cubicBezTo>
                  <a:cubicBezTo>
                    <a:pt x="0" y="358"/>
                    <a:pt x="12" y="235"/>
                    <a:pt x="78" y="136"/>
                  </a:cubicBezTo>
                  <a:cubicBezTo>
                    <a:pt x="143" y="37"/>
                    <a:pt x="237" y="0"/>
                    <a:pt x="282" y="30"/>
                  </a:cubicBezTo>
                  <a:close/>
                </a:path>
              </a:pathLst>
            </a:custGeom>
            <a:solidFill>
              <a:srgbClr val="8256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4" name="Google Shape;1024;p6"/>
            <p:cNvSpPr/>
            <p:nvPr/>
          </p:nvSpPr>
          <p:spPr>
            <a:xfrm>
              <a:off x="3438" y="2733"/>
              <a:ext cx="171" cy="244"/>
            </a:xfrm>
            <a:custGeom>
              <a:rect b="b" l="l" r="r" t="t"/>
              <a:pathLst>
                <a:path extrusionOk="0" h="315" w="221">
                  <a:moveTo>
                    <a:pt x="215" y="0"/>
                  </a:moveTo>
                  <a:cubicBezTo>
                    <a:pt x="168" y="8"/>
                    <a:pt x="110" y="47"/>
                    <a:pt x="65" y="115"/>
                  </a:cubicBezTo>
                  <a:cubicBezTo>
                    <a:pt x="20" y="183"/>
                    <a:pt x="0" y="263"/>
                    <a:pt x="7" y="315"/>
                  </a:cubicBezTo>
                  <a:cubicBezTo>
                    <a:pt x="53" y="302"/>
                    <a:pt x="110" y="254"/>
                    <a:pt x="155" y="186"/>
                  </a:cubicBezTo>
                  <a:cubicBezTo>
                    <a:pt x="200" y="118"/>
                    <a:pt x="221" y="47"/>
                    <a:pt x="215" y="0"/>
                  </a:cubicBezTo>
                  <a:close/>
                </a:path>
              </a:pathLst>
            </a:custGeom>
            <a:solidFill>
              <a:srgbClr val="482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5" name="Google Shape;1025;p6"/>
            <p:cNvSpPr/>
            <p:nvPr/>
          </p:nvSpPr>
          <p:spPr>
            <a:xfrm>
              <a:off x="3664" y="3001"/>
              <a:ext cx="173" cy="252"/>
            </a:xfrm>
            <a:custGeom>
              <a:rect b="b" l="l" r="r" t="t"/>
              <a:pathLst>
                <a:path extrusionOk="0" h="326" w="223">
                  <a:moveTo>
                    <a:pt x="127" y="15"/>
                  </a:moveTo>
                  <a:cubicBezTo>
                    <a:pt x="87" y="65"/>
                    <a:pt x="47" y="115"/>
                    <a:pt x="6" y="165"/>
                  </a:cubicBezTo>
                  <a:cubicBezTo>
                    <a:pt x="0" y="172"/>
                    <a:pt x="0" y="180"/>
                    <a:pt x="4" y="186"/>
                  </a:cubicBezTo>
                  <a:cubicBezTo>
                    <a:pt x="5" y="190"/>
                    <a:pt x="8" y="193"/>
                    <a:pt x="12" y="196"/>
                  </a:cubicBezTo>
                  <a:cubicBezTo>
                    <a:pt x="69" y="235"/>
                    <a:pt x="126" y="275"/>
                    <a:pt x="184" y="315"/>
                  </a:cubicBezTo>
                  <a:cubicBezTo>
                    <a:pt x="199" y="326"/>
                    <a:pt x="223" y="312"/>
                    <a:pt x="219" y="293"/>
                  </a:cubicBezTo>
                  <a:cubicBezTo>
                    <a:pt x="202" y="204"/>
                    <a:pt x="185" y="114"/>
                    <a:pt x="168" y="25"/>
                  </a:cubicBezTo>
                  <a:cubicBezTo>
                    <a:pt x="164" y="5"/>
                    <a:pt x="140" y="0"/>
                    <a:pt x="127" y="15"/>
                  </a:cubicBezTo>
                  <a:close/>
                  <a:moveTo>
                    <a:pt x="170" y="255"/>
                  </a:moveTo>
                  <a:cubicBezTo>
                    <a:pt x="130" y="228"/>
                    <a:pt x="90" y="200"/>
                    <a:pt x="50" y="172"/>
                  </a:cubicBezTo>
                  <a:cubicBezTo>
                    <a:pt x="78" y="138"/>
                    <a:pt x="106" y="103"/>
                    <a:pt x="134" y="68"/>
                  </a:cubicBezTo>
                  <a:cubicBezTo>
                    <a:pt x="146" y="131"/>
                    <a:pt x="158" y="193"/>
                    <a:pt x="170" y="255"/>
                  </a:cubicBezTo>
                  <a:close/>
                </a:path>
              </a:pathLst>
            </a:custGeom>
            <a:solidFill>
              <a:srgbClr val="6D6E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026" name="Google Shape;1026;p6"/>
          <p:cNvSpPr txBox="1"/>
          <p:nvPr/>
        </p:nvSpPr>
        <p:spPr>
          <a:xfrm>
            <a:off x="8170559" y="3280652"/>
            <a:ext cx="2554268" cy="1021865"/>
          </a:xfrm>
          <a:prstGeom prst="rect">
            <a:avLst/>
          </a:prstGeom>
          <a:noFill/>
          <a:ln>
            <a:noFill/>
          </a:ln>
        </p:spPr>
        <p:txBody>
          <a:bodyPr anchorCtr="0" anchor="t" bIns="45700" lIns="91400" spcFirstLastPara="1" rIns="91400" wrap="square" tIns="45700">
            <a:spAutoFit/>
          </a:bodyPr>
          <a:lstStyle/>
          <a:p>
            <a:pPr indent="0" lvl="0" marL="0" marR="0" rtl="0" algn="l">
              <a:lnSpc>
                <a:spcPct val="110000"/>
              </a:lnSpc>
              <a:spcBef>
                <a:spcPts val="0"/>
              </a:spcBef>
              <a:spcAft>
                <a:spcPts val="0"/>
              </a:spcAft>
              <a:buNone/>
            </a:pPr>
            <a:r>
              <a:rPr b="1" lang="en-US" sz="1400">
                <a:solidFill>
                  <a:schemeClr val="dk1"/>
                </a:solidFill>
                <a:latin typeface="Arial"/>
                <a:ea typeface="Arial"/>
                <a:cs typeface="Arial"/>
                <a:sym typeface="Arial"/>
              </a:rPr>
              <a:t>Lorem ipsum dolor </a:t>
            </a:r>
            <a:r>
              <a:rPr lang="en-US" sz="1400">
                <a:solidFill>
                  <a:schemeClr val="dk1"/>
                </a:solidFill>
                <a:latin typeface="Arial"/>
                <a:ea typeface="Arial"/>
                <a:cs typeface="Arial"/>
                <a:sym typeface="Arial"/>
              </a:rPr>
              <a:t>sit amet, consectetur adipiscing elit. Aliquam tincidunt ante nec sem congue convallis. </a:t>
            </a:r>
            <a:endParaRPr sz="1400">
              <a:solidFill>
                <a:schemeClr val="dk1"/>
              </a:solidFill>
              <a:latin typeface="Arial"/>
              <a:ea typeface="Arial"/>
              <a:cs typeface="Arial"/>
              <a:sym typeface="Arial"/>
            </a:endParaRPr>
          </a:p>
        </p:txBody>
      </p:sp>
      <p:sp>
        <p:nvSpPr>
          <p:cNvPr id="1027" name="Google Shape;1027;p6"/>
          <p:cNvSpPr txBox="1"/>
          <p:nvPr/>
        </p:nvSpPr>
        <p:spPr>
          <a:xfrm>
            <a:off x="1091880" y="3143672"/>
            <a:ext cx="2554268" cy="1021865"/>
          </a:xfrm>
          <a:prstGeom prst="rect">
            <a:avLst/>
          </a:prstGeom>
          <a:noFill/>
          <a:ln>
            <a:noFill/>
          </a:ln>
        </p:spPr>
        <p:txBody>
          <a:bodyPr anchorCtr="0" anchor="t" bIns="45700" lIns="91400" spcFirstLastPara="1" rIns="91400" wrap="square" tIns="45700">
            <a:spAutoFit/>
          </a:bodyPr>
          <a:lstStyle/>
          <a:p>
            <a:pPr indent="0" lvl="0" marL="0" marR="0" rtl="0" algn="r">
              <a:lnSpc>
                <a:spcPct val="110000"/>
              </a:lnSpc>
              <a:spcBef>
                <a:spcPts val="0"/>
              </a:spcBef>
              <a:spcAft>
                <a:spcPts val="0"/>
              </a:spcAft>
              <a:buNone/>
            </a:pPr>
            <a:r>
              <a:rPr b="1" lang="en-US" sz="1400">
                <a:solidFill>
                  <a:schemeClr val="dk1"/>
                </a:solidFill>
                <a:latin typeface="Arial"/>
                <a:ea typeface="Arial"/>
                <a:cs typeface="Arial"/>
                <a:sym typeface="Arial"/>
              </a:rPr>
              <a:t>Lorem ipsum dolor </a:t>
            </a:r>
            <a:r>
              <a:rPr lang="en-US" sz="1400">
                <a:solidFill>
                  <a:schemeClr val="dk1"/>
                </a:solidFill>
                <a:latin typeface="Arial"/>
                <a:ea typeface="Arial"/>
                <a:cs typeface="Arial"/>
                <a:sym typeface="Arial"/>
              </a:rPr>
              <a:t>sit amet, consectetur adipiscing elit. Aliquam tincidunt ante nec sem congue convallis. </a:t>
            </a:r>
            <a:endParaRPr sz="1400">
              <a:solidFill>
                <a:schemeClr val="dk1"/>
              </a:solidFill>
              <a:latin typeface="Arial"/>
              <a:ea typeface="Arial"/>
              <a:cs typeface="Arial"/>
              <a:sym typeface="Arial"/>
            </a:endParaRPr>
          </a:p>
        </p:txBody>
      </p:sp>
      <p:sp>
        <p:nvSpPr>
          <p:cNvPr id="1028" name="Google Shape;1028;p6"/>
          <p:cNvSpPr txBox="1"/>
          <p:nvPr/>
        </p:nvSpPr>
        <p:spPr>
          <a:xfrm>
            <a:off x="2269169" y="4959976"/>
            <a:ext cx="2554268" cy="1021865"/>
          </a:xfrm>
          <a:prstGeom prst="rect">
            <a:avLst/>
          </a:prstGeom>
          <a:noFill/>
          <a:ln>
            <a:noFill/>
          </a:ln>
        </p:spPr>
        <p:txBody>
          <a:bodyPr anchorCtr="0" anchor="t" bIns="45700" lIns="91400" spcFirstLastPara="1" rIns="91400" wrap="square" tIns="45700">
            <a:spAutoFit/>
          </a:bodyPr>
          <a:lstStyle/>
          <a:p>
            <a:pPr indent="0" lvl="0" marL="0" marR="0" rtl="0" algn="r">
              <a:lnSpc>
                <a:spcPct val="110000"/>
              </a:lnSpc>
              <a:spcBef>
                <a:spcPts val="0"/>
              </a:spcBef>
              <a:spcAft>
                <a:spcPts val="0"/>
              </a:spcAft>
              <a:buNone/>
            </a:pPr>
            <a:r>
              <a:rPr b="1" lang="en-US" sz="1400">
                <a:solidFill>
                  <a:schemeClr val="dk1"/>
                </a:solidFill>
                <a:latin typeface="Arial"/>
                <a:ea typeface="Arial"/>
                <a:cs typeface="Arial"/>
                <a:sym typeface="Arial"/>
              </a:rPr>
              <a:t>Lorem ipsum dolor </a:t>
            </a:r>
            <a:r>
              <a:rPr lang="en-US" sz="1400">
                <a:solidFill>
                  <a:schemeClr val="dk1"/>
                </a:solidFill>
                <a:latin typeface="Arial"/>
                <a:ea typeface="Arial"/>
                <a:cs typeface="Arial"/>
                <a:sym typeface="Arial"/>
              </a:rPr>
              <a:t>sit amet, consectetur adipiscing elit. Aliquam tincidunt ante nec sem congue convallis. </a:t>
            </a:r>
            <a:endParaRPr sz="1400">
              <a:solidFill>
                <a:schemeClr val="dk1"/>
              </a:solidFill>
              <a:latin typeface="Arial"/>
              <a:ea typeface="Arial"/>
              <a:cs typeface="Arial"/>
              <a:sym typeface="Arial"/>
            </a:endParaRPr>
          </a:p>
        </p:txBody>
      </p:sp>
      <p:sp>
        <p:nvSpPr>
          <p:cNvPr id="1029" name="Google Shape;1029;p6"/>
          <p:cNvSpPr txBox="1"/>
          <p:nvPr/>
        </p:nvSpPr>
        <p:spPr>
          <a:xfrm>
            <a:off x="6780861" y="1552096"/>
            <a:ext cx="2554268" cy="1021865"/>
          </a:xfrm>
          <a:prstGeom prst="rect">
            <a:avLst/>
          </a:prstGeom>
          <a:noFill/>
          <a:ln>
            <a:noFill/>
          </a:ln>
        </p:spPr>
        <p:txBody>
          <a:bodyPr anchorCtr="0" anchor="t" bIns="45700" lIns="91400" spcFirstLastPara="1" rIns="91400" wrap="square" tIns="45700">
            <a:spAutoFit/>
          </a:bodyPr>
          <a:lstStyle/>
          <a:p>
            <a:pPr indent="0" lvl="0" marL="0" marR="0" rtl="0" algn="l">
              <a:lnSpc>
                <a:spcPct val="110000"/>
              </a:lnSpc>
              <a:spcBef>
                <a:spcPts val="0"/>
              </a:spcBef>
              <a:spcAft>
                <a:spcPts val="0"/>
              </a:spcAft>
              <a:buNone/>
            </a:pPr>
            <a:r>
              <a:rPr b="1" lang="en-US" sz="1400">
                <a:solidFill>
                  <a:schemeClr val="dk1"/>
                </a:solidFill>
                <a:latin typeface="Arial"/>
                <a:ea typeface="Arial"/>
                <a:cs typeface="Arial"/>
                <a:sym typeface="Arial"/>
              </a:rPr>
              <a:t>Lorem ipsum dolor </a:t>
            </a:r>
            <a:r>
              <a:rPr lang="en-US" sz="1400">
                <a:solidFill>
                  <a:schemeClr val="dk1"/>
                </a:solidFill>
                <a:latin typeface="Arial"/>
                <a:ea typeface="Arial"/>
                <a:cs typeface="Arial"/>
                <a:sym typeface="Arial"/>
              </a:rPr>
              <a:t>sit amet, consectetur adipiscing elit. Aliquam tincidunt ante nec sem congue convallis. </a:t>
            </a:r>
            <a:endParaRPr sz="1400">
              <a:solidFill>
                <a:schemeClr val="dk1"/>
              </a:solidFill>
              <a:latin typeface="Arial"/>
              <a:ea typeface="Arial"/>
              <a:cs typeface="Arial"/>
              <a:sym typeface="Arial"/>
            </a:endParaRPr>
          </a:p>
        </p:txBody>
      </p:sp>
      <p:sp>
        <p:nvSpPr>
          <p:cNvPr id="1030" name="Google Shape;1030;p6"/>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7"/>
          <p:cNvSpPr/>
          <p:nvPr/>
        </p:nvSpPr>
        <p:spPr>
          <a:xfrm>
            <a:off x="6754813" y="2440782"/>
            <a:ext cx="370682" cy="3128169"/>
          </a:xfrm>
          <a:custGeom>
            <a:rect b="b" l="l" r="r" t="t"/>
            <a:pathLst>
              <a:path extrusionOk="0" h="23463" w="2783">
                <a:moveTo>
                  <a:pt x="0" y="0"/>
                </a:moveTo>
                <a:lnTo>
                  <a:pt x="0" y="0"/>
                </a:lnTo>
                <a:cubicBezTo>
                  <a:pt x="0" y="23462"/>
                  <a:pt x="0" y="23462"/>
                  <a:pt x="0" y="23462"/>
                </a:cubicBezTo>
                <a:cubicBezTo>
                  <a:pt x="2782" y="22685"/>
                  <a:pt x="2782" y="22685"/>
                  <a:pt x="2782" y="22685"/>
                </a:cubicBezTo>
                <a:cubicBezTo>
                  <a:pt x="2782" y="944"/>
                  <a:pt x="2782" y="944"/>
                  <a:pt x="2782" y="944"/>
                </a:cubicBezTo>
                <a:lnTo>
                  <a:pt x="0" y="0"/>
                </a:lnTo>
                <a:close/>
                <a:moveTo>
                  <a:pt x="2139" y="21968"/>
                </a:moveTo>
                <a:lnTo>
                  <a:pt x="2139" y="21968"/>
                </a:lnTo>
                <a:cubicBezTo>
                  <a:pt x="550" y="22393"/>
                  <a:pt x="550" y="22393"/>
                  <a:pt x="550" y="22393"/>
                </a:cubicBezTo>
                <a:cubicBezTo>
                  <a:pt x="550" y="21761"/>
                  <a:pt x="550" y="21761"/>
                  <a:pt x="550" y="21761"/>
                </a:cubicBezTo>
                <a:cubicBezTo>
                  <a:pt x="2139" y="21460"/>
                  <a:pt x="2139" y="21460"/>
                  <a:pt x="2139" y="21460"/>
                </a:cubicBezTo>
                <a:lnTo>
                  <a:pt x="2139" y="21968"/>
                </a:lnTo>
                <a:close/>
                <a:moveTo>
                  <a:pt x="2139" y="19778"/>
                </a:moveTo>
                <a:lnTo>
                  <a:pt x="2139" y="19778"/>
                </a:lnTo>
                <a:cubicBezTo>
                  <a:pt x="1609" y="19893"/>
                  <a:pt x="1080" y="20007"/>
                  <a:pt x="550" y="20110"/>
                </a:cubicBezTo>
                <a:cubicBezTo>
                  <a:pt x="550" y="19903"/>
                  <a:pt x="550" y="19695"/>
                  <a:pt x="550" y="19488"/>
                </a:cubicBezTo>
                <a:cubicBezTo>
                  <a:pt x="1080" y="19415"/>
                  <a:pt x="1609" y="19344"/>
                  <a:pt x="2139" y="19270"/>
                </a:cubicBezTo>
                <a:cubicBezTo>
                  <a:pt x="2139" y="19435"/>
                  <a:pt x="2139" y="19613"/>
                  <a:pt x="2139" y="19778"/>
                </a:cubicBezTo>
                <a:close/>
                <a:moveTo>
                  <a:pt x="2139" y="17599"/>
                </a:moveTo>
                <a:lnTo>
                  <a:pt x="2139" y="17599"/>
                </a:lnTo>
                <a:cubicBezTo>
                  <a:pt x="1609" y="17683"/>
                  <a:pt x="1080" y="17766"/>
                  <a:pt x="550" y="17839"/>
                </a:cubicBezTo>
                <a:cubicBezTo>
                  <a:pt x="550" y="17630"/>
                  <a:pt x="550" y="17423"/>
                  <a:pt x="550" y="17216"/>
                </a:cubicBezTo>
                <a:cubicBezTo>
                  <a:pt x="1080" y="17174"/>
                  <a:pt x="1609" y="17122"/>
                  <a:pt x="2139" y="17080"/>
                </a:cubicBezTo>
                <a:cubicBezTo>
                  <a:pt x="2139" y="17247"/>
                  <a:pt x="2139" y="17423"/>
                  <a:pt x="2139" y="17599"/>
                </a:cubicBezTo>
                <a:close/>
                <a:moveTo>
                  <a:pt x="2139" y="15410"/>
                </a:moveTo>
                <a:lnTo>
                  <a:pt x="2139" y="15410"/>
                </a:lnTo>
                <a:cubicBezTo>
                  <a:pt x="1609" y="15462"/>
                  <a:pt x="1080" y="15513"/>
                  <a:pt x="550" y="15566"/>
                </a:cubicBezTo>
                <a:cubicBezTo>
                  <a:pt x="550" y="15359"/>
                  <a:pt x="550" y="15150"/>
                  <a:pt x="550" y="14943"/>
                </a:cubicBezTo>
                <a:cubicBezTo>
                  <a:pt x="1080" y="14923"/>
                  <a:pt x="1609" y="14901"/>
                  <a:pt x="2139" y="14892"/>
                </a:cubicBezTo>
                <a:cubicBezTo>
                  <a:pt x="2139" y="15068"/>
                  <a:pt x="2139" y="15244"/>
                  <a:pt x="2139" y="15410"/>
                </a:cubicBezTo>
                <a:close/>
                <a:moveTo>
                  <a:pt x="2139" y="13231"/>
                </a:moveTo>
                <a:lnTo>
                  <a:pt x="2139" y="13231"/>
                </a:lnTo>
                <a:cubicBezTo>
                  <a:pt x="1609" y="13251"/>
                  <a:pt x="1080" y="13272"/>
                  <a:pt x="550" y="13294"/>
                </a:cubicBezTo>
                <a:cubicBezTo>
                  <a:pt x="550" y="13086"/>
                  <a:pt x="550" y="12878"/>
                  <a:pt x="550" y="12670"/>
                </a:cubicBezTo>
                <a:cubicBezTo>
                  <a:pt x="1080" y="12681"/>
                  <a:pt x="1609" y="12681"/>
                  <a:pt x="2139" y="12691"/>
                </a:cubicBezTo>
                <a:cubicBezTo>
                  <a:pt x="2139" y="12878"/>
                  <a:pt x="2139" y="13055"/>
                  <a:pt x="2139" y="13231"/>
                </a:cubicBezTo>
                <a:close/>
                <a:moveTo>
                  <a:pt x="2139" y="11052"/>
                </a:moveTo>
                <a:lnTo>
                  <a:pt x="2139" y="11052"/>
                </a:lnTo>
                <a:cubicBezTo>
                  <a:pt x="1609" y="11041"/>
                  <a:pt x="1080" y="11030"/>
                  <a:pt x="550" y="11021"/>
                </a:cubicBezTo>
                <a:cubicBezTo>
                  <a:pt x="550" y="10814"/>
                  <a:pt x="550" y="10605"/>
                  <a:pt x="550" y="10398"/>
                </a:cubicBezTo>
                <a:cubicBezTo>
                  <a:pt x="1080" y="10429"/>
                  <a:pt x="1609" y="10471"/>
                  <a:pt x="2139" y="10502"/>
                </a:cubicBezTo>
                <a:cubicBezTo>
                  <a:pt x="2139" y="10689"/>
                  <a:pt x="2139" y="10865"/>
                  <a:pt x="2139" y="11052"/>
                </a:cubicBezTo>
                <a:close/>
                <a:moveTo>
                  <a:pt x="2139" y="8862"/>
                </a:moveTo>
                <a:lnTo>
                  <a:pt x="2139" y="8862"/>
                </a:lnTo>
                <a:cubicBezTo>
                  <a:pt x="1609" y="8822"/>
                  <a:pt x="1080" y="8790"/>
                  <a:pt x="550" y="8748"/>
                </a:cubicBezTo>
                <a:cubicBezTo>
                  <a:pt x="550" y="8541"/>
                  <a:pt x="550" y="8332"/>
                  <a:pt x="550" y="8116"/>
                </a:cubicBezTo>
                <a:cubicBezTo>
                  <a:pt x="1080" y="8187"/>
                  <a:pt x="1609" y="8250"/>
                  <a:pt x="2139" y="8312"/>
                </a:cubicBezTo>
                <a:cubicBezTo>
                  <a:pt x="2139" y="8499"/>
                  <a:pt x="2139" y="8686"/>
                  <a:pt x="2139" y="8862"/>
                </a:cubicBezTo>
                <a:close/>
                <a:moveTo>
                  <a:pt x="2139" y="6683"/>
                </a:moveTo>
                <a:lnTo>
                  <a:pt x="2139" y="6683"/>
                </a:lnTo>
                <a:cubicBezTo>
                  <a:pt x="1609" y="6611"/>
                  <a:pt x="1080" y="6538"/>
                  <a:pt x="550" y="6476"/>
                </a:cubicBezTo>
                <a:cubicBezTo>
                  <a:pt x="550" y="6258"/>
                  <a:pt x="550" y="6050"/>
                  <a:pt x="550" y="5843"/>
                </a:cubicBezTo>
                <a:cubicBezTo>
                  <a:pt x="1080" y="5937"/>
                  <a:pt x="1609" y="6030"/>
                  <a:pt x="2139" y="6124"/>
                </a:cubicBezTo>
                <a:cubicBezTo>
                  <a:pt x="2139" y="6311"/>
                  <a:pt x="2139" y="6496"/>
                  <a:pt x="2139" y="6683"/>
                </a:cubicBezTo>
                <a:close/>
                <a:moveTo>
                  <a:pt x="2139" y="4504"/>
                </a:moveTo>
                <a:lnTo>
                  <a:pt x="2139" y="4504"/>
                </a:lnTo>
                <a:cubicBezTo>
                  <a:pt x="1609" y="4401"/>
                  <a:pt x="1080" y="4296"/>
                  <a:pt x="550" y="4194"/>
                </a:cubicBezTo>
                <a:cubicBezTo>
                  <a:pt x="550" y="3985"/>
                  <a:pt x="550" y="3778"/>
                  <a:pt x="550" y="3571"/>
                </a:cubicBezTo>
                <a:cubicBezTo>
                  <a:pt x="1080" y="3695"/>
                  <a:pt x="1609" y="3809"/>
                  <a:pt x="2139" y="3934"/>
                </a:cubicBezTo>
                <a:cubicBezTo>
                  <a:pt x="2139" y="4121"/>
                  <a:pt x="2139" y="4307"/>
                  <a:pt x="2139" y="4504"/>
                </a:cubicBezTo>
                <a:close/>
                <a:moveTo>
                  <a:pt x="2139" y="2315"/>
                </a:moveTo>
                <a:lnTo>
                  <a:pt x="2139" y="2315"/>
                </a:lnTo>
                <a:cubicBezTo>
                  <a:pt x="550" y="1921"/>
                  <a:pt x="550" y="1921"/>
                  <a:pt x="550" y="1921"/>
                </a:cubicBezTo>
                <a:cubicBezTo>
                  <a:pt x="550" y="1298"/>
                  <a:pt x="550" y="1298"/>
                  <a:pt x="550" y="1298"/>
                </a:cubicBezTo>
                <a:cubicBezTo>
                  <a:pt x="2139" y="1743"/>
                  <a:pt x="2139" y="1743"/>
                  <a:pt x="2139" y="1743"/>
                </a:cubicBezTo>
                <a:lnTo>
                  <a:pt x="2139" y="2315"/>
                </a:lnTo>
                <a:close/>
              </a:path>
            </a:pathLst>
          </a:custGeom>
          <a:solidFill>
            <a:srgbClr val="B86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36" name="Google Shape;1036;p7"/>
          <p:cNvSpPr/>
          <p:nvPr/>
        </p:nvSpPr>
        <p:spPr>
          <a:xfrm>
            <a:off x="6316663" y="2429669"/>
            <a:ext cx="408782" cy="3148806"/>
          </a:xfrm>
          <a:custGeom>
            <a:rect b="b" l="l" r="r" t="t"/>
            <a:pathLst>
              <a:path extrusionOk="0" h="23618" w="3071">
                <a:moveTo>
                  <a:pt x="0" y="3942"/>
                </a:moveTo>
                <a:lnTo>
                  <a:pt x="0" y="3942"/>
                </a:lnTo>
                <a:cubicBezTo>
                  <a:pt x="1307" y="4347"/>
                  <a:pt x="1307" y="4347"/>
                  <a:pt x="1307" y="4347"/>
                </a:cubicBezTo>
                <a:cubicBezTo>
                  <a:pt x="1307" y="23430"/>
                  <a:pt x="1307" y="23430"/>
                  <a:pt x="1307" y="23430"/>
                </a:cubicBezTo>
                <a:cubicBezTo>
                  <a:pt x="3070" y="23617"/>
                  <a:pt x="3070" y="23617"/>
                  <a:pt x="3070" y="23617"/>
                </a:cubicBezTo>
                <a:cubicBezTo>
                  <a:pt x="3070" y="0"/>
                  <a:pt x="3070" y="0"/>
                  <a:pt x="3070" y="0"/>
                </a:cubicBezTo>
                <a:cubicBezTo>
                  <a:pt x="0" y="1494"/>
                  <a:pt x="0" y="1494"/>
                  <a:pt x="0" y="1494"/>
                </a:cubicBezTo>
                <a:lnTo>
                  <a:pt x="0" y="3942"/>
                </a:lnTo>
                <a:close/>
                <a:moveTo>
                  <a:pt x="2458" y="21583"/>
                </a:moveTo>
                <a:lnTo>
                  <a:pt x="2458" y="21583"/>
                </a:lnTo>
                <a:cubicBezTo>
                  <a:pt x="2168" y="21520"/>
                  <a:pt x="1888" y="21458"/>
                  <a:pt x="1596" y="21407"/>
                </a:cubicBezTo>
                <a:cubicBezTo>
                  <a:pt x="1596" y="21200"/>
                  <a:pt x="1596" y="20991"/>
                  <a:pt x="1596" y="20784"/>
                </a:cubicBezTo>
                <a:cubicBezTo>
                  <a:pt x="1888" y="20826"/>
                  <a:pt x="2168" y="20866"/>
                  <a:pt x="2458" y="20908"/>
                </a:cubicBezTo>
                <a:cubicBezTo>
                  <a:pt x="2458" y="21137"/>
                  <a:pt x="2458" y="21355"/>
                  <a:pt x="2458" y="21583"/>
                </a:cubicBezTo>
                <a:close/>
                <a:moveTo>
                  <a:pt x="2458" y="20369"/>
                </a:moveTo>
                <a:lnTo>
                  <a:pt x="2458" y="20369"/>
                </a:lnTo>
                <a:cubicBezTo>
                  <a:pt x="2168" y="20316"/>
                  <a:pt x="1888" y="20276"/>
                  <a:pt x="1596" y="20223"/>
                </a:cubicBezTo>
                <a:cubicBezTo>
                  <a:pt x="1596" y="20016"/>
                  <a:pt x="1596" y="19809"/>
                  <a:pt x="1596" y="19602"/>
                </a:cubicBezTo>
                <a:cubicBezTo>
                  <a:pt x="1888" y="19633"/>
                  <a:pt x="2168" y="19664"/>
                  <a:pt x="2458" y="19704"/>
                </a:cubicBezTo>
                <a:cubicBezTo>
                  <a:pt x="2458" y="19922"/>
                  <a:pt x="2458" y="20151"/>
                  <a:pt x="2458" y="20369"/>
                </a:cubicBezTo>
                <a:close/>
                <a:moveTo>
                  <a:pt x="2458" y="19154"/>
                </a:moveTo>
                <a:lnTo>
                  <a:pt x="2458" y="19154"/>
                </a:lnTo>
                <a:cubicBezTo>
                  <a:pt x="2168" y="19114"/>
                  <a:pt x="1888" y="19083"/>
                  <a:pt x="1596" y="19041"/>
                </a:cubicBezTo>
                <a:cubicBezTo>
                  <a:pt x="1596" y="18834"/>
                  <a:pt x="1596" y="18625"/>
                  <a:pt x="1596" y="18418"/>
                </a:cubicBezTo>
                <a:cubicBezTo>
                  <a:pt x="1888" y="18440"/>
                  <a:pt x="2168" y="18460"/>
                  <a:pt x="2458" y="18491"/>
                </a:cubicBezTo>
                <a:cubicBezTo>
                  <a:pt x="2458" y="18709"/>
                  <a:pt x="2458" y="18936"/>
                  <a:pt x="2458" y="19154"/>
                </a:cubicBezTo>
                <a:close/>
                <a:moveTo>
                  <a:pt x="2458" y="17952"/>
                </a:moveTo>
                <a:lnTo>
                  <a:pt x="2458" y="17952"/>
                </a:lnTo>
                <a:cubicBezTo>
                  <a:pt x="2168" y="17921"/>
                  <a:pt x="1888" y="17890"/>
                  <a:pt x="1596" y="17859"/>
                </a:cubicBezTo>
                <a:cubicBezTo>
                  <a:pt x="1596" y="17640"/>
                  <a:pt x="1596" y="17433"/>
                  <a:pt x="1596" y="17224"/>
                </a:cubicBezTo>
                <a:cubicBezTo>
                  <a:pt x="1888" y="17246"/>
                  <a:pt x="2168" y="17267"/>
                  <a:pt x="2458" y="17278"/>
                </a:cubicBezTo>
                <a:cubicBezTo>
                  <a:pt x="2458" y="17505"/>
                  <a:pt x="2458" y="17723"/>
                  <a:pt x="2458" y="17952"/>
                </a:cubicBezTo>
                <a:close/>
                <a:moveTo>
                  <a:pt x="2458" y="16737"/>
                </a:moveTo>
                <a:lnTo>
                  <a:pt x="2458" y="16737"/>
                </a:lnTo>
                <a:cubicBezTo>
                  <a:pt x="2168" y="16717"/>
                  <a:pt x="1888" y="16697"/>
                  <a:pt x="1596" y="16664"/>
                </a:cubicBezTo>
                <a:cubicBezTo>
                  <a:pt x="1596" y="16456"/>
                  <a:pt x="1596" y="16249"/>
                  <a:pt x="1596" y="16042"/>
                </a:cubicBezTo>
                <a:cubicBezTo>
                  <a:pt x="1888" y="16051"/>
                  <a:pt x="2168" y="16062"/>
                  <a:pt x="2458" y="16062"/>
                </a:cubicBezTo>
                <a:cubicBezTo>
                  <a:pt x="2458" y="16292"/>
                  <a:pt x="2458" y="16510"/>
                  <a:pt x="2458" y="16737"/>
                </a:cubicBezTo>
                <a:close/>
                <a:moveTo>
                  <a:pt x="2458" y="15524"/>
                </a:moveTo>
                <a:lnTo>
                  <a:pt x="2458" y="15524"/>
                </a:lnTo>
                <a:cubicBezTo>
                  <a:pt x="2168" y="15513"/>
                  <a:pt x="1888" y="15502"/>
                  <a:pt x="1596" y="15481"/>
                </a:cubicBezTo>
                <a:cubicBezTo>
                  <a:pt x="1596" y="15274"/>
                  <a:pt x="1596" y="15067"/>
                  <a:pt x="1596" y="14858"/>
                </a:cubicBezTo>
                <a:cubicBezTo>
                  <a:pt x="1888" y="14858"/>
                  <a:pt x="2168" y="14858"/>
                  <a:pt x="2458" y="14858"/>
                </a:cubicBezTo>
                <a:cubicBezTo>
                  <a:pt x="2458" y="15076"/>
                  <a:pt x="2458" y="15305"/>
                  <a:pt x="2458" y="15524"/>
                </a:cubicBezTo>
                <a:close/>
                <a:moveTo>
                  <a:pt x="2458" y="14308"/>
                </a:moveTo>
                <a:lnTo>
                  <a:pt x="2458" y="14308"/>
                </a:lnTo>
                <a:cubicBezTo>
                  <a:pt x="2168" y="14308"/>
                  <a:pt x="1888" y="14308"/>
                  <a:pt x="1596" y="14299"/>
                </a:cubicBezTo>
                <a:cubicBezTo>
                  <a:pt x="1596" y="14090"/>
                  <a:pt x="1596" y="13883"/>
                  <a:pt x="1596" y="13676"/>
                </a:cubicBezTo>
                <a:cubicBezTo>
                  <a:pt x="1888" y="13665"/>
                  <a:pt x="2168" y="13656"/>
                  <a:pt x="2458" y="13645"/>
                </a:cubicBezTo>
                <a:cubicBezTo>
                  <a:pt x="2458" y="13863"/>
                  <a:pt x="2458" y="14090"/>
                  <a:pt x="2458" y="14308"/>
                </a:cubicBezTo>
                <a:close/>
                <a:moveTo>
                  <a:pt x="2458" y="13095"/>
                </a:moveTo>
                <a:lnTo>
                  <a:pt x="2458" y="13095"/>
                </a:lnTo>
                <a:cubicBezTo>
                  <a:pt x="2168" y="13106"/>
                  <a:pt x="1888" y="13115"/>
                  <a:pt x="1596" y="13115"/>
                </a:cubicBezTo>
                <a:cubicBezTo>
                  <a:pt x="1596" y="12908"/>
                  <a:pt x="1596" y="12701"/>
                  <a:pt x="1596" y="12494"/>
                </a:cubicBezTo>
                <a:cubicBezTo>
                  <a:pt x="1888" y="12472"/>
                  <a:pt x="2168" y="12452"/>
                  <a:pt x="2458" y="12432"/>
                </a:cubicBezTo>
                <a:cubicBezTo>
                  <a:pt x="2458" y="12648"/>
                  <a:pt x="2458" y="12877"/>
                  <a:pt x="2458" y="13095"/>
                </a:cubicBezTo>
                <a:close/>
                <a:moveTo>
                  <a:pt x="2458" y="11891"/>
                </a:moveTo>
                <a:lnTo>
                  <a:pt x="2458" y="11891"/>
                </a:lnTo>
                <a:cubicBezTo>
                  <a:pt x="2168" y="11902"/>
                  <a:pt x="1888" y="11922"/>
                  <a:pt x="1596" y="11933"/>
                </a:cubicBezTo>
                <a:cubicBezTo>
                  <a:pt x="1596" y="11726"/>
                  <a:pt x="1596" y="11517"/>
                  <a:pt x="1596" y="11310"/>
                </a:cubicBezTo>
                <a:cubicBezTo>
                  <a:pt x="1888" y="11279"/>
                  <a:pt x="2168" y="11248"/>
                  <a:pt x="2458" y="11217"/>
                </a:cubicBezTo>
                <a:cubicBezTo>
                  <a:pt x="2458" y="11446"/>
                  <a:pt x="2458" y="11664"/>
                  <a:pt x="2458" y="11891"/>
                </a:cubicBezTo>
                <a:close/>
                <a:moveTo>
                  <a:pt x="2458" y="10678"/>
                </a:moveTo>
                <a:lnTo>
                  <a:pt x="2458" y="10678"/>
                </a:lnTo>
                <a:cubicBezTo>
                  <a:pt x="2168" y="10698"/>
                  <a:pt x="1888" y="10729"/>
                  <a:pt x="1596" y="10749"/>
                </a:cubicBezTo>
                <a:cubicBezTo>
                  <a:pt x="1596" y="10542"/>
                  <a:pt x="1596" y="10335"/>
                  <a:pt x="1596" y="10128"/>
                </a:cubicBezTo>
                <a:cubicBezTo>
                  <a:pt x="1888" y="10086"/>
                  <a:pt x="2168" y="10044"/>
                  <a:pt x="2458" y="10003"/>
                </a:cubicBezTo>
                <a:cubicBezTo>
                  <a:pt x="2458" y="10231"/>
                  <a:pt x="2458" y="10449"/>
                  <a:pt x="2458" y="10678"/>
                </a:cubicBezTo>
                <a:close/>
                <a:moveTo>
                  <a:pt x="2458" y="9463"/>
                </a:moveTo>
                <a:lnTo>
                  <a:pt x="2458" y="9463"/>
                </a:lnTo>
                <a:cubicBezTo>
                  <a:pt x="2168" y="9494"/>
                  <a:pt x="1888" y="9536"/>
                  <a:pt x="1596" y="9567"/>
                </a:cubicBezTo>
                <a:cubicBezTo>
                  <a:pt x="1596" y="9360"/>
                  <a:pt x="1596" y="9151"/>
                  <a:pt x="1596" y="8944"/>
                </a:cubicBezTo>
                <a:cubicBezTo>
                  <a:pt x="1888" y="8893"/>
                  <a:pt x="2168" y="8841"/>
                  <a:pt x="2458" y="8799"/>
                </a:cubicBezTo>
                <a:cubicBezTo>
                  <a:pt x="2458" y="9017"/>
                  <a:pt x="2458" y="9244"/>
                  <a:pt x="2458" y="9463"/>
                </a:cubicBezTo>
                <a:close/>
                <a:moveTo>
                  <a:pt x="2458" y="8249"/>
                </a:moveTo>
                <a:lnTo>
                  <a:pt x="2458" y="8249"/>
                </a:lnTo>
                <a:cubicBezTo>
                  <a:pt x="2168" y="8291"/>
                  <a:pt x="1888" y="8343"/>
                  <a:pt x="1596" y="8385"/>
                </a:cubicBezTo>
                <a:cubicBezTo>
                  <a:pt x="1596" y="8176"/>
                  <a:pt x="1596" y="7969"/>
                  <a:pt x="1596" y="7762"/>
                </a:cubicBezTo>
                <a:cubicBezTo>
                  <a:pt x="1888" y="7699"/>
                  <a:pt x="2168" y="7637"/>
                  <a:pt x="2458" y="7586"/>
                </a:cubicBezTo>
                <a:cubicBezTo>
                  <a:pt x="2458" y="7804"/>
                  <a:pt x="2458" y="8031"/>
                  <a:pt x="2458" y="8249"/>
                </a:cubicBezTo>
                <a:close/>
                <a:moveTo>
                  <a:pt x="2458" y="7036"/>
                </a:moveTo>
                <a:lnTo>
                  <a:pt x="2458" y="7036"/>
                </a:lnTo>
                <a:cubicBezTo>
                  <a:pt x="2168" y="7098"/>
                  <a:pt x="1888" y="7150"/>
                  <a:pt x="1596" y="7201"/>
                </a:cubicBezTo>
                <a:cubicBezTo>
                  <a:pt x="1596" y="6994"/>
                  <a:pt x="1596" y="6787"/>
                  <a:pt x="1596" y="6578"/>
                </a:cubicBezTo>
                <a:cubicBezTo>
                  <a:pt x="1888" y="6506"/>
                  <a:pt x="2168" y="6444"/>
                  <a:pt x="2458" y="6371"/>
                </a:cubicBezTo>
                <a:cubicBezTo>
                  <a:pt x="2458" y="6589"/>
                  <a:pt x="2458" y="6818"/>
                  <a:pt x="2458" y="7036"/>
                </a:cubicBezTo>
                <a:close/>
                <a:moveTo>
                  <a:pt x="2458" y="5832"/>
                </a:moveTo>
                <a:lnTo>
                  <a:pt x="2458" y="5832"/>
                </a:lnTo>
                <a:cubicBezTo>
                  <a:pt x="2168" y="5894"/>
                  <a:pt x="1888" y="5957"/>
                  <a:pt x="1596" y="6019"/>
                </a:cubicBezTo>
                <a:cubicBezTo>
                  <a:pt x="1596" y="5812"/>
                  <a:pt x="1596" y="5603"/>
                  <a:pt x="1596" y="5396"/>
                </a:cubicBezTo>
                <a:cubicBezTo>
                  <a:pt x="1888" y="5313"/>
                  <a:pt x="2168" y="5240"/>
                  <a:pt x="2458" y="5157"/>
                </a:cubicBezTo>
                <a:cubicBezTo>
                  <a:pt x="2458" y="5385"/>
                  <a:pt x="2458" y="5603"/>
                  <a:pt x="2458" y="5832"/>
                </a:cubicBezTo>
                <a:close/>
                <a:moveTo>
                  <a:pt x="2458" y="4617"/>
                </a:moveTo>
                <a:lnTo>
                  <a:pt x="2458" y="4617"/>
                </a:lnTo>
                <a:cubicBezTo>
                  <a:pt x="2168" y="4690"/>
                  <a:pt x="1888" y="4763"/>
                  <a:pt x="1596" y="4835"/>
                </a:cubicBezTo>
                <a:cubicBezTo>
                  <a:pt x="1596" y="4628"/>
                  <a:pt x="1596" y="4421"/>
                  <a:pt x="1596" y="4214"/>
                </a:cubicBezTo>
                <a:cubicBezTo>
                  <a:pt x="1888" y="4120"/>
                  <a:pt x="2168" y="4036"/>
                  <a:pt x="2458" y="3942"/>
                </a:cubicBezTo>
                <a:cubicBezTo>
                  <a:pt x="2458" y="4171"/>
                  <a:pt x="2458" y="4389"/>
                  <a:pt x="2458" y="4617"/>
                </a:cubicBezTo>
                <a:close/>
                <a:moveTo>
                  <a:pt x="2458" y="3403"/>
                </a:moveTo>
                <a:lnTo>
                  <a:pt x="2458" y="3403"/>
                </a:lnTo>
                <a:cubicBezTo>
                  <a:pt x="2168" y="3486"/>
                  <a:pt x="1888" y="3570"/>
                  <a:pt x="1596" y="3653"/>
                </a:cubicBezTo>
                <a:cubicBezTo>
                  <a:pt x="1596" y="3446"/>
                  <a:pt x="1596" y="3227"/>
                  <a:pt x="1596" y="3019"/>
                </a:cubicBezTo>
                <a:cubicBezTo>
                  <a:pt x="1888" y="2927"/>
                  <a:pt x="2168" y="2833"/>
                  <a:pt x="2458" y="2740"/>
                </a:cubicBezTo>
                <a:cubicBezTo>
                  <a:pt x="2458" y="2958"/>
                  <a:pt x="2458" y="3185"/>
                  <a:pt x="2458" y="3403"/>
                </a:cubicBezTo>
                <a:close/>
                <a:moveTo>
                  <a:pt x="1596" y="1836"/>
                </a:moveTo>
                <a:lnTo>
                  <a:pt x="1596" y="1836"/>
                </a:lnTo>
                <a:cubicBezTo>
                  <a:pt x="2458" y="1525"/>
                  <a:pt x="2458" y="1525"/>
                  <a:pt x="2458" y="1525"/>
                </a:cubicBezTo>
                <a:cubicBezTo>
                  <a:pt x="2458" y="2190"/>
                  <a:pt x="2458" y="2190"/>
                  <a:pt x="2458" y="2190"/>
                </a:cubicBezTo>
                <a:cubicBezTo>
                  <a:pt x="1596" y="2460"/>
                  <a:pt x="1596" y="2460"/>
                  <a:pt x="1596" y="2460"/>
                </a:cubicBezTo>
                <a:lnTo>
                  <a:pt x="1596" y="1836"/>
                </a:lnTo>
                <a:close/>
                <a:moveTo>
                  <a:pt x="1596" y="21968"/>
                </a:moveTo>
                <a:lnTo>
                  <a:pt x="1596" y="21968"/>
                </a:lnTo>
                <a:cubicBezTo>
                  <a:pt x="2458" y="22123"/>
                  <a:pt x="2458" y="22123"/>
                  <a:pt x="2458" y="22123"/>
                </a:cubicBezTo>
                <a:cubicBezTo>
                  <a:pt x="2458" y="22798"/>
                  <a:pt x="2458" y="22798"/>
                  <a:pt x="2458" y="22798"/>
                </a:cubicBezTo>
                <a:cubicBezTo>
                  <a:pt x="1596" y="22589"/>
                  <a:pt x="1596" y="22589"/>
                  <a:pt x="1596" y="22589"/>
                </a:cubicBezTo>
                <a:lnTo>
                  <a:pt x="1596" y="21968"/>
                </a:lnTo>
                <a:close/>
                <a:moveTo>
                  <a:pt x="1058" y="3755"/>
                </a:moveTo>
                <a:lnTo>
                  <a:pt x="1058" y="3755"/>
                </a:lnTo>
                <a:cubicBezTo>
                  <a:pt x="840" y="3829"/>
                  <a:pt x="612" y="3902"/>
                  <a:pt x="394" y="3973"/>
                </a:cubicBezTo>
                <a:cubicBezTo>
                  <a:pt x="394" y="3808"/>
                  <a:pt x="394" y="3642"/>
                  <a:pt x="394" y="3486"/>
                </a:cubicBezTo>
                <a:cubicBezTo>
                  <a:pt x="612" y="3403"/>
                  <a:pt x="840" y="3321"/>
                  <a:pt x="1058" y="3237"/>
                </a:cubicBezTo>
                <a:cubicBezTo>
                  <a:pt x="1058" y="3414"/>
                  <a:pt x="1058" y="3579"/>
                  <a:pt x="1058" y="3755"/>
                </a:cubicBezTo>
                <a:close/>
                <a:moveTo>
                  <a:pt x="394" y="2344"/>
                </a:moveTo>
                <a:lnTo>
                  <a:pt x="394" y="2344"/>
                </a:lnTo>
                <a:cubicBezTo>
                  <a:pt x="1058" y="2075"/>
                  <a:pt x="1058" y="2075"/>
                  <a:pt x="1058" y="2075"/>
                </a:cubicBezTo>
                <a:cubicBezTo>
                  <a:pt x="1058" y="2593"/>
                  <a:pt x="1058" y="2593"/>
                  <a:pt x="1058" y="2593"/>
                </a:cubicBezTo>
                <a:cubicBezTo>
                  <a:pt x="394" y="2822"/>
                  <a:pt x="394" y="2822"/>
                  <a:pt x="394" y="2822"/>
                </a:cubicBezTo>
                <a:lnTo>
                  <a:pt x="394" y="2344"/>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37" name="Google Shape;1037;p7"/>
          <p:cNvSpPr/>
          <p:nvPr/>
        </p:nvSpPr>
        <p:spPr>
          <a:xfrm>
            <a:off x="6120607" y="2915444"/>
            <a:ext cx="354806" cy="2736850"/>
          </a:xfrm>
          <a:custGeom>
            <a:rect b="b" l="l" r="r" t="t"/>
            <a:pathLst>
              <a:path extrusionOk="0" h="20526" w="2667">
                <a:moveTo>
                  <a:pt x="0" y="20525"/>
                </a:moveTo>
                <a:lnTo>
                  <a:pt x="0" y="20525"/>
                </a:lnTo>
                <a:cubicBezTo>
                  <a:pt x="2666" y="19882"/>
                  <a:pt x="2666" y="19882"/>
                  <a:pt x="2666" y="19882"/>
                </a:cubicBezTo>
                <a:cubicBezTo>
                  <a:pt x="2666" y="883"/>
                  <a:pt x="2666" y="883"/>
                  <a:pt x="2666" y="883"/>
                </a:cubicBezTo>
                <a:cubicBezTo>
                  <a:pt x="0" y="0"/>
                  <a:pt x="0" y="0"/>
                  <a:pt x="0" y="0"/>
                </a:cubicBezTo>
                <a:lnTo>
                  <a:pt x="0" y="20525"/>
                </a:lnTo>
                <a:close/>
                <a:moveTo>
                  <a:pt x="372" y="1215"/>
                </a:moveTo>
                <a:lnTo>
                  <a:pt x="372" y="1215"/>
                </a:lnTo>
                <a:cubicBezTo>
                  <a:pt x="2323" y="1827"/>
                  <a:pt x="2323" y="1827"/>
                  <a:pt x="2323" y="1827"/>
                </a:cubicBezTo>
                <a:cubicBezTo>
                  <a:pt x="2323" y="2315"/>
                  <a:pt x="2323" y="2315"/>
                  <a:pt x="2323" y="2315"/>
                </a:cubicBezTo>
                <a:cubicBezTo>
                  <a:pt x="372" y="1754"/>
                  <a:pt x="372" y="1754"/>
                  <a:pt x="372" y="1754"/>
                </a:cubicBezTo>
                <a:lnTo>
                  <a:pt x="372" y="1215"/>
                </a:lnTo>
                <a:close/>
                <a:moveTo>
                  <a:pt x="372" y="2584"/>
                </a:moveTo>
                <a:lnTo>
                  <a:pt x="372" y="2584"/>
                </a:lnTo>
                <a:cubicBezTo>
                  <a:pt x="1026" y="2760"/>
                  <a:pt x="1669" y="2936"/>
                  <a:pt x="2323" y="3114"/>
                </a:cubicBezTo>
                <a:cubicBezTo>
                  <a:pt x="2323" y="3279"/>
                  <a:pt x="2323" y="3434"/>
                  <a:pt x="2323" y="3601"/>
                </a:cubicBezTo>
                <a:cubicBezTo>
                  <a:pt x="1669" y="3434"/>
                  <a:pt x="1026" y="3279"/>
                  <a:pt x="372" y="3114"/>
                </a:cubicBezTo>
                <a:cubicBezTo>
                  <a:pt x="372" y="2936"/>
                  <a:pt x="372" y="2760"/>
                  <a:pt x="372" y="2584"/>
                </a:cubicBezTo>
                <a:close/>
                <a:moveTo>
                  <a:pt x="372" y="3953"/>
                </a:moveTo>
                <a:lnTo>
                  <a:pt x="372" y="3953"/>
                </a:lnTo>
                <a:cubicBezTo>
                  <a:pt x="1026" y="4100"/>
                  <a:pt x="1669" y="4254"/>
                  <a:pt x="2323" y="4400"/>
                </a:cubicBezTo>
                <a:cubicBezTo>
                  <a:pt x="2323" y="4565"/>
                  <a:pt x="2323" y="4721"/>
                  <a:pt x="2323" y="4877"/>
                </a:cubicBezTo>
                <a:cubicBezTo>
                  <a:pt x="1669" y="4752"/>
                  <a:pt x="1026" y="4618"/>
                  <a:pt x="372" y="4483"/>
                </a:cubicBezTo>
                <a:cubicBezTo>
                  <a:pt x="372" y="4307"/>
                  <a:pt x="372" y="4131"/>
                  <a:pt x="372" y="3953"/>
                </a:cubicBezTo>
                <a:close/>
                <a:moveTo>
                  <a:pt x="372" y="5324"/>
                </a:moveTo>
                <a:lnTo>
                  <a:pt x="372" y="5324"/>
                </a:lnTo>
                <a:cubicBezTo>
                  <a:pt x="1026" y="5449"/>
                  <a:pt x="1669" y="5562"/>
                  <a:pt x="2323" y="5687"/>
                </a:cubicBezTo>
                <a:cubicBezTo>
                  <a:pt x="2323" y="5852"/>
                  <a:pt x="2323" y="6008"/>
                  <a:pt x="2323" y="6163"/>
                </a:cubicBezTo>
                <a:cubicBezTo>
                  <a:pt x="1669" y="6061"/>
                  <a:pt x="1026" y="5956"/>
                  <a:pt x="372" y="5852"/>
                </a:cubicBezTo>
                <a:cubicBezTo>
                  <a:pt x="372" y="5676"/>
                  <a:pt x="372" y="5500"/>
                  <a:pt x="372" y="5324"/>
                </a:cubicBezTo>
                <a:close/>
                <a:moveTo>
                  <a:pt x="372" y="6693"/>
                </a:moveTo>
                <a:lnTo>
                  <a:pt x="372" y="6693"/>
                </a:lnTo>
                <a:cubicBezTo>
                  <a:pt x="1026" y="6786"/>
                  <a:pt x="1669" y="6880"/>
                  <a:pt x="2323" y="6973"/>
                </a:cubicBezTo>
                <a:cubicBezTo>
                  <a:pt x="2323" y="7138"/>
                  <a:pt x="2323" y="7294"/>
                  <a:pt x="2323" y="7450"/>
                </a:cubicBezTo>
                <a:cubicBezTo>
                  <a:pt x="1669" y="7367"/>
                  <a:pt x="1026" y="7294"/>
                  <a:pt x="372" y="7223"/>
                </a:cubicBezTo>
                <a:cubicBezTo>
                  <a:pt x="372" y="7045"/>
                  <a:pt x="372" y="6869"/>
                  <a:pt x="372" y="6693"/>
                </a:cubicBezTo>
                <a:close/>
                <a:moveTo>
                  <a:pt x="372" y="8053"/>
                </a:moveTo>
                <a:lnTo>
                  <a:pt x="372" y="8053"/>
                </a:lnTo>
                <a:cubicBezTo>
                  <a:pt x="1026" y="8124"/>
                  <a:pt x="1669" y="8198"/>
                  <a:pt x="2323" y="8271"/>
                </a:cubicBezTo>
                <a:cubicBezTo>
                  <a:pt x="2323" y="8425"/>
                  <a:pt x="2323" y="8581"/>
                  <a:pt x="2323" y="8727"/>
                </a:cubicBezTo>
                <a:cubicBezTo>
                  <a:pt x="1669" y="8685"/>
                  <a:pt x="1026" y="8634"/>
                  <a:pt x="372" y="8592"/>
                </a:cubicBezTo>
                <a:cubicBezTo>
                  <a:pt x="372" y="8416"/>
                  <a:pt x="372" y="8229"/>
                  <a:pt x="372" y="8053"/>
                </a:cubicBezTo>
                <a:close/>
                <a:moveTo>
                  <a:pt x="372" y="9422"/>
                </a:moveTo>
                <a:lnTo>
                  <a:pt x="372" y="9422"/>
                </a:lnTo>
                <a:cubicBezTo>
                  <a:pt x="1026" y="9464"/>
                  <a:pt x="1669" y="9515"/>
                  <a:pt x="2323" y="9558"/>
                </a:cubicBezTo>
                <a:cubicBezTo>
                  <a:pt x="2323" y="9712"/>
                  <a:pt x="2323" y="9858"/>
                  <a:pt x="2323" y="10014"/>
                </a:cubicBezTo>
                <a:cubicBezTo>
                  <a:pt x="1669" y="9992"/>
                  <a:pt x="1026" y="9972"/>
                  <a:pt x="372" y="9952"/>
                </a:cubicBezTo>
                <a:cubicBezTo>
                  <a:pt x="372" y="9774"/>
                  <a:pt x="372" y="9598"/>
                  <a:pt x="372" y="9422"/>
                </a:cubicBezTo>
                <a:close/>
                <a:moveTo>
                  <a:pt x="372" y="10791"/>
                </a:moveTo>
                <a:lnTo>
                  <a:pt x="372" y="10791"/>
                </a:lnTo>
                <a:cubicBezTo>
                  <a:pt x="1026" y="10813"/>
                  <a:pt x="1669" y="10822"/>
                  <a:pt x="2323" y="10844"/>
                </a:cubicBezTo>
                <a:cubicBezTo>
                  <a:pt x="2323" y="10998"/>
                  <a:pt x="2323" y="11145"/>
                  <a:pt x="2323" y="11301"/>
                </a:cubicBezTo>
                <a:cubicBezTo>
                  <a:pt x="1669" y="11310"/>
                  <a:pt x="1026" y="11310"/>
                  <a:pt x="372" y="11321"/>
                </a:cubicBezTo>
                <a:cubicBezTo>
                  <a:pt x="372" y="11145"/>
                  <a:pt x="372" y="10969"/>
                  <a:pt x="372" y="10791"/>
                </a:cubicBezTo>
                <a:close/>
                <a:moveTo>
                  <a:pt x="372" y="12162"/>
                </a:moveTo>
                <a:lnTo>
                  <a:pt x="372" y="12162"/>
                </a:lnTo>
                <a:cubicBezTo>
                  <a:pt x="1026" y="12151"/>
                  <a:pt x="1669" y="12140"/>
                  <a:pt x="2323" y="12131"/>
                </a:cubicBezTo>
                <a:cubicBezTo>
                  <a:pt x="2323" y="12285"/>
                  <a:pt x="2323" y="12431"/>
                  <a:pt x="2323" y="12587"/>
                </a:cubicBezTo>
                <a:cubicBezTo>
                  <a:pt x="1669" y="12618"/>
                  <a:pt x="1026" y="12659"/>
                  <a:pt x="372" y="12690"/>
                </a:cubicBezTo>
                <a:cubicBezTo>
                  <a:pt x="372" y="12514"/>
                  <a:pt x="372" y="12338"/>
                  <a:pt x="372" y="12162"/>
                </a:cubicBezTo>
                <a:close/>
                <a:moveTo>
                  <a:pt x="372" y="13531"/>
                </a:moveTo>
                <a:lnTo>
                  <a:pt x="372" y="13531"/>
                </a:lnTo>
                <a:cubicBezTo>
                  <a:pt x="1026" y="13489"/>
                  <a:pt x="1669" y="13458"/>
                  <a:pt x="2323" y="13417"/>
                </a:cubicBezTo>
                <a:cubicBezTo>
                  <a:pt x="2323" y="13562"/>
                  <a:pt x="2323" y="13718"/>
                  <a:pt x="2323" y="13863"/>
                </a:cubicBezTo>
                <a:cubicBezTo>
                  <a:pt x="1669" y="13925"/>
                  <a:pt x="1026" y="13998"/>
                  <a:pt x="372" y="14061"/>
                </a:cubicBezTo>
                <a:cubicBezTo>
                  <a:pt x="372" y="13883"/>
                  <a:pt x="372" y="13707"/>
                  <a:pt x="372" y="13531"/>
                </a:cubicBezTo>
                <a:close/>
                <a:moveTo>
                  <a:pt x="372" y="14891"/>
                </a:moveTo>
                <a:lnTo>
                  <a:pt x="372" y="14891"/>
                </a:lnTo>
                <a:cubicBezTo>
                  <a:pt x="1026" y="14829"/>
                  <a:pt x="1669" y="14766"/>
                  <a:pt x="2323" y="14704"/>
                </a:cubicBezTo>
                <a:cubicBezTo>
                  <a:pt x="2323" y="14849"/>
                  <a:pt x="2323" y="15005"/>
                  <a:pt x="2323" y="15149"/>
                </a:cubicBezTo>
                <a:cubicBezTo>
                  <a:pt x="1669" y="15243"/>
                  <a:pt x="1026" y="15336"/>
                  <a:pt x="372" y="15430"/>
                </a:cubicBezTo>
                <a:cubicBezTo>
                  <a:pt x="372" y="15254"/>
                  <a:pt x="372" y="15067"/>
                  <a:pt x="372" y="14891"/>
                </a:cubicBezTo>
                <a:close/>
                <a:moveTo>
                  <a:pt x="372" y="16260"/>
                </a:moveTo>
                <a:lnTo>
                  <a:pt x="372" y="16260"/>
                </a:lnTo>
                <a:cubicBezTo>
                  <a:pt x="1026" y="16178"/>
                  <a:pt x="1669" y="16084"/>
                  <a:pt x="2323" y="15991"/>
                </a:cubicBezTo>
                <a:cubicBezTo>
                  <a:pt x="2323" y="16135"/>
                  <a:pt x="2323" y="16291"/>
                  <a:pt x="2323" y="16436"/>
                </a:cubicBezTo>
                <a:cubicBezTo>
                  <a:pt x="1669" y="16550"/>
                  <a:pt x="1026" y="16674"/>
                  <a:pt x="372" y="16790"/>
                </a:cubicBezTo>
                <a:cubicBezTo>
                  <a:pt x="372" y="16612"/>
                  <a:pt x="372" y="16436"/>
                  <a:pt x="372" y="16260"/>
                </a:cubicBezTo>
                <a:close/>
                <a:moveTo>
                  <a:pt x="372" y="17629"/>
                </a:moveTo>
                <a:lnTo>
                  <a:pt x="372" y="17629"/>
                </a:lnTo>
                <a:cubicBezTo>
                  <a:pt x="1026" y="17516"/>
                  <a:pt x="1669" y="17402"/>
                  <a:pt x="2323" y="17286"/>
                </a:cubicBezTo>
                <a:cubicBezTo>
                  <a:pt x="2323" y="17422"/>
                  <a:pt x="2323" y="17567"/>
                  <a:pt x="2323" y="17713"/>
                </a:cubicBezTo>
                <a:cubicBezTo>
                  <a:pt x="1669" y="17869"/>
                  <a:pt x="1026" y="18014"/>
                  <a:pt x="372" y="18159"/>
                </a:cubicBezTo>
                <a:cubicBezTo>
                  <a:pt x="372" y="17983"/>
                  <a:pt x="372" y="17805"/>
                  <a:pt x="372" y="17629"/>
                </a:cubicBezTo>
                <a:close/>
                <a:moveTo>
                  <a:pt x="372" y="19000"/>
                </a:moveTo>
                <a:lnTo>
                  <a:pt x="372" y="19000"/>
                </a:lnTo>
                <a:cubicBezTo>
                  <a:pt x="2323" y="18573"/>
                  <a:pt x="2323" y="18573"/>
                  <a:pt x="2323" y="18573"/>
                </a:cubicBezTo>
                <a:cubicBezTo>
                  <a:pt x="2323" y="19000"/>
                  <a:pt x="2323" y="19000"/>
                  <a:pt x="2323" y="19000"/>
                </a:cubicBezTo>
                <a:cubicBezTo>
                  <a:pt x="372" y="19528"/>
                  <a:pt x="372" y="19528"/>
                  <a:pt x="372" y="19528"/>
                </a:cubicBezTo>
                <a:lnTo>
                  <a:pt x="372" y="19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38" name="Google Shape;1038;p7"/>
          <p:cNvSpPr/>
          <p:nvPr/>
        </p:nvSpPr>
        <p:spPr>
          <a:xfrm>
            <a:off x="5408613" y="2919413"/>
            <a:ext cx="682625" cy="2730500"/>
          </a:xfrm>
          <a:custGeom>
            <a:rect b="b" l="l" r="r" t="t"/>
            <a:pathLst>
              <a:path extrusionOk="0" h="20484" w="5118">
                <a:moveTo>
                  <a:pt x="0" y="19706"/>
                </a:moveTo>
                <a:lnTo>
                  <a:pt x="0" y="19706"/>
                </a:lnTo>
                <a:cubicBezTo>
                  <a:pt x="5117" y="20483"/>
                  <a:pt x="5117" y="20483"/>
                  <a:pt x="5117" y="20483"/>
                </a:cubicBezTo>
                <a:cubicBezTo>
                  <a:pt x="5117" y="0"/>
                  <a:pt x="5117" y="0"/>
                  <a:pt x="5117" y="0"/>
                </a:cubicBezTo>
                <a:cubicBezTo>
                  <a:pt x="0" y="1765"/>
                  <a:pt x="0" y="1765"/>
                  <a:pt x="0" y="1765"/>
                </a:cubicBezTo>
                <a:lnTo>
                  <a:pt x="0" y="19706"/>
                </a:lnTo>
                <a:close/>
                <a:moveTo>
                  <a:pt x="4234" y="19466"/>
                </a:moveTo>
                <a:lnTo>
                  <a:pt x="4234" y="19466"/>
                </a:lnTo>
                <a:cubicBezTo>
                  <a:pt x="3384" y="19341"/>
                  <a:pt x="3384" y="19341"/>
                  <a:pt x="3384" y="19341"/>
                </a:cubicBezTo>
                <a:cubicBezTo>
                  <a:pt x="3384" y="18771"/>
                  <a:pt x="3384" y="18771"/>
                  <a:pt x="3384" y="18771"/>
                </a:cubicBezTo>
                <a:cubicBezTo>
                  <a:pt x="4234" y="18844"/>
                  <a:pt x="4234" y="18844"/>
                  <a:pt x="4234" y="18844"/>
                </a:cubicBezTo>
                <a:lnTo>
                  <a:pt x="4234" y="19466"/>
                </a:lnTo>
                <a:close/>
                <a:moveTo>
                  <a:pt x="4234" y="18428"/>
                </a:moveTo>
                <a:lnTo>
                  <a:pt x="4234" y="18428"/>
                </a:lnTo>
                <a:cubicBezTo>
                  <a:pt x="3955" y="18397"/>
                  <a:pt x="3664" y="18366"/>
                  <a:pt x="3384" y="18326"/>
                </a:cubicBezTo>
                <a:cubicBezTo>
                  <a:pt x="3384" y="18139"/>
                  <a:pt x="3384" y="17952"/>
                  <a:pt x="3384" y="17754"/>
                </a:cubicBezTo>
                <a:cubicBezTo>
                  <a:pt x="3664" y="17774"/>
                  <a:pt x="3955" y="17796"/>
                  <a:pt x="4234" y="17805"/>
                </a:cubicBezTo>
                <a:cubicBezTo>
                  <a:pt x="4234" y="18014"/>
                  <a:pt x="4234" y="18221"/>
                  <a:pt x="4234" y="18428"/>
                </a:cubicBezTo>
                <a:close/>
                <a:moveTo>
                  <a:pt x="4234" y="17391"/>
                </a:moveTo>
                <a:lnTo>
                  <a:pt x="4234" y="17391"/>
                </a:lnTo>
                <a:cubicBezTo>
                  <a:pt x="3955" y="17371"/>
                  <a:pt x="3664" y="17340"/>
                  <a:pt x="3373" y="17318"/>
                </a:cubicBezTo>
                <a:cubicBezTo>
                  <a:pt x="3373" y="17122"/>
                  <a:pt x="3373" y="16935"/>
                  <a:pt x="3373" y="16737"/>
                </a:cubicBezTo>
                <a:cubicBezTo>
                  <a:pt x="3664" y="16759"/>
                  <a:pt x="3955" y="16768"/>
                  <a:pt x="4234" y="16779"/>
                </a:cubicBezTo>
                <a:cubicBezTo>
                  <a:pt x="4234" y="16986"/>
                  <a:pt x="4234" y="17184"/>
                  <a:pt x="4234" y="17391"/>
                </a:cubicBezTo>
                <a:close/>
                <a:moveTo>
                  <a:pt x="4234" y="16354"/>
                </a:moveTo>
                <a:lnTo>
                  <a:pt x="4234" y="16354"/>
                </a:lnTo>
                <a:cubicBezTo>
                  <a:pt x="3955" y="16343"/>
                  <a:pt x="3664" y="16323"/>
                  <a:pt x="3373" y="16302"/>
                </a:cubicBezTo>
                <a:cubicBezTo>
                  <a:pt x="3373" y="16104"/>
                  <a:pt x="3373" y="15918"/>
                  <a:pt x="3373" y="15731"/>
                </a:cubicBezTo>
                <a:cubicBezTo>
                  <a:pt x="3664" y="15731"/>
                  <a:pt x="3955" y="15742"/>
                  <a:pt x="4234" y="15742"/>
                </a:cubicBezTo>
                <a:cubicBezTo>
                  <a:pt x="4234" y="15949"/>
                  <a:pt x="4234" y="16156"/>
                  <a:pt x="4234" y="16354"/>
                </a:cubicBezTo>
                <a:close/>
                <a:moveTo>
                  <a:pt x="4234" y="15326"/>
                </a:moveTo>
                <a:lnTo>
                  <a:pt x="4234" y="15326"/>
                </a:lnTo>
                <a:cubicBezTo>
                  <a:pt x="3944" y="15305"/>
                  <a:pt x="3664" y="15294"/>
                  <a:pt x="3373" y="15285"/>
                </a:cubicBezTo>
                <a:cubicBezTo>
                  <a:pt x="3373" y="15098"/>
                  <a:pt x="3373" y="14900"/>
                  <a:pt x="3373" y="14713"/>
                </a:cubicBezTo>
                <a:cubicBezTo>
                  <a:pt x="3664" y="14713"/>
                  <a:pt x="3944" y="14704"/>
                  <a:pt x="4234" y="14704"/>
                </a:cubicBezTo>
                <a:cubicBezTo>
                  <a:pt x="4234" y="14911"/>
                  <a:pt x="4234" y="15118"/>
                  <a:pt x="4234" y="15326"/>
                </a:cubicBezTo>
                <a:close/>
                <a:moveTo>
                  <a:pt x="4234" y="14288"/>
                </a:moveTo>
                <a:lnTo>
                  <a:pt x="4234" y="14288"/>
                </a:lnTo>
                <a:cubicBezTo>
                  <a:pt x="3944" y="14279"/>
                  <a:pt x="3664" y="14279"/>
                  <a:pt x="3373" y="14268"/>
                </a:cubicBezTo>
                <a:cubicBezTo>
                  <a:pt x="3373" y="14081"/>
                  <a:pt x="3373" y="13894"/>
                  <a:pt x="3373" y="13696"/>
                </a:cubicBezTo>
                <a:cubicBezTo>
                  <a:pt x="3664" y="13687"/>
                  <a:pt x="3944" y="13676"/>
                  <a:pt x="4234" y="13676"/>
                </a:cubicBezTo>
                <a:cubicBezTo>
                  <a:pt x="4234" y="13874"/>
                  <a:pt x="4234" y="14081"/>
                  <a:pt x="4234" y="14288"/>
                </a:cubicBezTo>
                <a:close/>
                <a:moveTo>
                  <a:pt x="4234" y="13251"/>
                </a:moveTo>
                <a:lnTo>
                  <a:pt x="4234" y="13251"/>
                </a:lnTo>
                <a:cubicBezTo>
                  <a:pt x="3944" y="13251"/>
                  <a:pt x="3664" y="13251"/>
                  <a:pt x="3373" y="13262"/>
                </a:cubicBezTo>
                <a:cubicBezTo>
                  <a:pt x="3373" y="13064"/>
                  <a:pt x="3373" y="12877"/>
                  <a:pt x="3373" y="12681"/>
                </a:cubicBezTo>
                <a:cubicBezTo>
                  <a:pt x="3664" y="12670"/>
                  <a:pt x="3944" y="12650"/>
                  <a:pt x="4234" y="12639"/>
                </a:cubicBezTo>
                <a:cubicBezTo>
                  <a:pt x="4234" y="12846"/>
                  <a:pt x="4234" y="13044"/>
                  <a:pt x="4234" y="13251"/>
                </a:cubicBezTo>
                <a:close/>
                <a:moveTo>
                  <a:pt x="4234" y="12213"/>
                </a:moveTo>
                <a:lnTo>
                  <a:pt x="4234" y="12213"/>
                </a:lnTo>
                <a:cubicBezTo>
                  <a:pt x="3944" y="12224"/>
                  <a:pt x="3664" y="12234"/>
                  <a:pt x="3373" y="12245"/>
                </a:cubicBezTo>
                <a:cubicBezTo>
                  <a:pt x="3373" y="12047"/>
                  <a:pt x="3373" y="11860"/>
                  <a:pt x="3373" y="11673"/>
                </a:cubicBezTo>
                <a:cubicBezTo>
                  <a:pt x="3664" y="11643"/>
                  <a:pt x="3944" y="11621"/>
                  <a:pt x="4234" y="11601"/>
                </a:cubicBezTo>
                <a:cubicBezTo>
                  <a:pt x="4234" y="11808"/>
                  <a:pt x="4234" y="12016"/>
                  <a:pt x="4234" y="12213"/>
                </a:cubicBezTo>
                <a:close/>
                <a:moveTo>
                  <a:pt x="4234" y="11185"/>
                </a:moveTo>
                <a:lnTo>
                  <a:pt x="4234" y="11185"/>
                </a:lnTo>
                <a:cubicBezTo>
                  <a:pt x="3944" y="11196"/>
                  <a:pt x="3664" y="11216"/>
                  <a:pt x="3373" y="11227"/>
                </a:cubicBezTo>
                <a:cubicBezTo>
                  <a:pt x="3373" y="11040"/>
                  <a:pt x="3373" y="10843"/>
                  <a:pt x="3373" y="10657"/>
                </a:cubicBezTo>
                <a:cubicBezTo>
                  <a:pt x="3664" y="10626"/>
                  <a:pt x="3944" y="10595"/>
                  <a:pt x="4234" y="10564"/>
                </a:cubicBezTo>
                <a:cubicBezTo>
                  <a:pt x="4234" y="10771"/>
                  <a:pt x="4234" y="10978"/>
                  <a:pt x="4234" y="11185"/>
                </a:cubicBezTo>
                <a:close/>
                <a:moveTo>
                  <a:pt x="4234" y="10148"/>
                </a:moveTo>
                <a:lnTo>
                  <a:pt x="4234" y="10148"/>
                </a:lnTo>
                <a:cubicBezTo>
                  <a:pt x="3944" y="10170"/>
                  <a:pt x="3664" y="10190"/>
                  <a:pt x="3373" y="10210"/>
                </a:cubicBezTo>
                <a:cubicBezTo>
                  <a:pt x="3373" y="10023"/>
                  <a:pt x="3373" y="9836"/>
                  <a:pt x="3373" y="9640"/>
                </a:cubicBezTo>
                <a:cubicBezTo>
                  <a:pt x="3664" y="9609"/>
                  <a:pt x="3944" y="9567"/>
                  <a:pt x="4234" y="9536"/>
                </a:cubicBezTo>
                <a:cubicBezTo>
                  <a:pt x="4234" y="9734"/>
                  <a:pt x="4234" y="9941"/>
                  <a:pt x="4234" y="10148"/>
                </a:cubicBezTo>
                <a:close/>
                <a:moveTo>
                  <a:pt x="4234" y="9111"/>
                </a:moveTo>
                <a:lnTo>
                  <a:pt x="4234" y="9111"/>
                </a:lnTo>
                <a:cubicBezTo>
                  <a:pt x="3944" y="9142"/>
                  <a:pt x="3664" y="9173"/>
                  <a:pt x="3373" y="9204"/>
                </a:cubicBezTo>
                <a:cubicBezTo>
                  <a:pt x="3373" y="9006"/>
                  <a:pt x="3373" y="8821"/>
                  <a:pt x="3373" y="8623"/>
                </a:cubicBezTo>
                <a:cubicBezTo>
                  <a:pt x="3664" y="8581"/>
                  <a:pt x="3944" y="8541"/>
                  <a:pt x="4234" y="8498"/>
                </a:cubicBezTo>
                <a:cubicBezTo>
                  <a:pt x="4234" y="8706"/>
                  <a:pt x="4234" y="8903"/>
                  <a:pt x="4234" y="9111"/>
                </a:cubicBezTo>
                <a:close/>
                <a:moveTo>
                  <a:pt x="3373" y="7170"/>
                </a:moveTo>
                <a:lnTo>
                  <a:pt x="3373" y="7170"/>
                </a:lnTo>
                <a:cubicBezTo>
                  <a:pt x="3373" y="6983"/>
                  <a:pt x="3373" y="6787"/>
                  <a:pt x="3373" y="6600"/>
                </a:cubicBezTo>
                <a:cubicBezTo>
                  <a:pt x="3664" y="6537"/>
                  <a:pt x="3944" y="6486"/>
                  <a:pt x="4234" y="6424"/>
                </a:cubicBezTo>
                <a:cubicBezTo>
                  <a:pt x="4234" y="6631"/>
                  <a:pt x="4234" y="6838"/>
                  <a:pt x="4234" y="7045"/>
                </a:cubicBezTo>
                <a:cubicBezTo>
                  <a:pt x="3944" y="7087"/>
                  <a:pt x="3664" y="7129"/>
                  <a:pt x="3373" y="7170"/>
                </a:cubicBezTo>
                <a:close/>
                <a:moveTo>
                  <a:pt x="4234" y="8073"/>
                </a:moveTo>
                <a:lnTo>
                  <a:pt x="4234" y="8073"/>
                </a:lnTo>
                <a:cubicBezTo>
                  <a:pt x="3944" y="8115"/>
                  <a:pt x="3664" y="8145"/>
                  <a:pt x="3373" y="8187"/>
                </a:cubicBezTo>
                <a:cubicBezTo>
                  <a:pt x="3373" y="7991"/>
                  <a:pt x="3373" y="7804"/>
                  <a:pt x="3373" y="7617"/>
                </a:cubicBezTo>
                <a:cubicBezTo>
                  <a:pt x="3664" y="7564"/>
                  <a:pt x="3944" y="7512"/>
                  <a:pt x="4234" y="7461"/>
                </a:cubicBezTo>
                <a:cubicBezTo>
                  <a:pt x="4234" y="7668"/>
                  <a:pt x="4234" y="7875"/>
                  <a:pt x="4234" y="8073"/>
                </a:cubicBezTo>
                <a:close/>
                <a:moveTo>
                  <a:pt x="4234" y="6008"/>
                </a:moveTo>
                <a:lnTo>
                  <a:pt x="4234" y="6008"/>
                </a:lnTo>
                <a:cubicBezTo>
                  <a:pt x="3944" y="6061"/>
                  <a:pt x="3664" y="6112"/>
                  <a:pt x="3373" y="6152"/>
                </a:cubicBezTo>
                <a:cubicBezTo>
                  <a:pt x="3373" y="5967"/>
                  <a:pt x="3373" y="5780"/>
                  <a:pt x="3373" y="5582"/>
                </a:cubicBezTo>
                <a:cubicBezTo>
                  <a:pt x="3664" y="5520"/>
                  <a:pt x="3944" y="5458"/>
                  <a:pt x="4234" y="5396"/>
                </a:cubicBezTo>
                <a:cubicBezTo>
                  <a:pt x="4234" y="5593"/>
                  <a:pt x="4234" y="5801"/>
                  <a:pt x="4234" y="6008"/>
                </a:cubicBezTo>
                <a:close/>
                <a:moveTo>
                  <a:pt x="4234" y="4970"/>
                </a:moveTo>
                <a:lnTo>
                  <a:pt x="4234" y="4970"/>
                </a:lnTo>
                <a:cubicBezTo>
                  <a:pt x="3944" y="5033"/>
                  <a:pt x="3664" y="5084"/>
                  <a:pt x="3373" y="5146"/>
                </a:cubicBezTo>
                <a:cubicBezTo>
                  <a:pt x="3373" y="4950"/>
                  <a:pt x="3373" y="4763"/>
                  <a:pt x="3373" y="4565"/>
                </a:cubicBezTo>
                <a:cubicBezTo>
                  <a:pt x="3664" y="4503"/>
                  <a:pt x="3944" y="4432"/>
                  <a:pt x="4234" y="4358"/>
                </a:cubicBezTo>
                <a:cubicBezTo>
                  <a:pt x="4234" y="4565"/>
                  <a:pt x="4234" y="4774"/>
                  <a:pt x="4234" y="4970"/>
                </a:cubicBezTo>
                <a:close/>
                <a:moveTo>
                  <a:pt x="4234" y="3944"/>
                </a:moveTo>
                <a:lnTo>
                  <a:pt x="4234" y="3944"/>
                </a:lnTo>
                <a:cubicBezTo>
                  <a:pt x="3944" y="4006"/>
                  <a:pt x="3664" y="4069"/>
                  <a:pt x="3373" y="4131"/>
                </a:cubicBezTo>
                <a:cubicBezTo>
                  <a:pt x="3373" y="3933"/>
                  <a:pt x="3373" y="3746"/>
                  <a:pt x="3373" y="3559"/>
                </a:cubicBezTo>
                <a:cubicBezTo>
                  <a:pt x="3664" y="3477"/>
                  <a:pt x="3944" y="3403"/>
                  <a:pt x="4234" y="3321"/>
                </a:cubicBezTo>
                <a:cubicBezTo>
                  <a:pt x="4234" y="3528"/>
                  <a:pt x="4234" y="3735"/>
                  <a:pt x="4234" y="3944"/>
                </a:cubicBezTo>
                <a:close/>
                <a:moveTo>
                  <a:pt x="4234" y="2905"/>
                </a:moveTo>
                <a:lnTo>
                  <a:pt x="4234" y="2905"/>
                </a:lnTo>
                <a:cubicBezTo>
                  <a:pt x="3944" y="2978"/>
                  <a:pt x="3664" y="3040"/>
                  <a:pt x="3373" y="3114"/>
                </a:cubicBezTo>
                <a:cubicBezTo>
                  <a:pt x="3373" y="2927"/>
                  <a:pt x="3373" y="2729"/>
                  <a:pt x="3373" y="2542"/>
                </a:cubicBezTo>
                <a:cubicBezTo>
                  <a:pt x="3664" y="2459"/>
                  <a:pt x="3944" y="2377"/>
                  <a:pt x="4234" y="2293"/>
                </a:cubicBezTo>
                <a:cubicBezTo>
                  <a:pt x="4234" y="2491"/>
                  <a:pt x="4234" y="2698"/>
                  <a:pt x="4234" y="2905"/>
                </a:cubicBezTo>
                <a:close/>
                <a:moveTo>
                  <a:pt x="3373" y="1525"/>
                </a:moveTo>
                <a:lnTo>
                  <a:pt x="3373" y="1525"/>
                </a:lnTo>
                <a:cubicBezTo>
                  <a:pt x="4234" y="1255"/>
                  <a:pt x="4234" y="1255"/>
                  <a:pt x="4234" y="1255"/>
                </a:cubicBezTo>
                <a:cubicBezTo>
                  <a:pt x="4234" y="1867"/>
                  <a:pt x="4234" y="1867"/>
                  <a:pt x="4234" y="1867"/>
                </a:cubicBezTo>
                <a:cubicBezTo>
                  <a:pt x="3373" y="2097"/>
                  <a:pt x="3373" y="2097"/>
                  <a:pt x="3373" y="2097"/>
                </a:cubicBezTo>
                <a:lnTo>
                  <a:pt x="3373" y="1525"/>
                </a:lnTo>
                <a:close/>
                <a:moveTo>
                  <a:pt x="2264" y="1867"/>
                </a:moveTo>
                <a:lnTo>
                  <a:pt x="2264" y="1867"/>
                </a:lnTo>
                <a:cubicBezTo>
                  <a:pt x="2814" y="1692"/>
                  <a:pt x="2814" y="1692"/>
                  <a:pt x="2814" y="1692"/>
                </a:cubicBezTo>
                <a:cubicBezTo>
                  <a:pt x="2814" y="2241"/>
                  <a:pt x="2814" y="2241"/>
                  <a:pt x="2814" y="2241"/>
                </a:cubicBezTo>
                <a:cubicBezTo>
                  <a:pt x="2264" y="2397"/>
                  <a:pt x="2264" y="2397"/>
                  <a:pt x="2264" y="2397"/>
                </a:cubicBezTo>
                <a:lnTo>
                  <a:pt x="2264" y="1867"/>
                </a:lnTo>
                <a:close/>
                <a:moveTo>
                  <a:pt x="2264" y="2853"/>
                </a:moveTo>
                <a:lnTo>
                  <a:pt x="2264" y="2853"/>
                </a:lnTo>
                <a:cubicBezTo>
                  <a:pt x="2451" y="2802"/>
                  <a:pt x="2627" y="2749"/>
                  <a:pt x="2814" y="2698"/>
                </a:cubicBezTo>
                <a:cubicBezTo>
                  <a:pt x="2814" y="2874"/>
                  <a:pt x="2814" y="3061"/>
                  <a:pt x="2814" y="3248"/>
                </a:cubicBezTo>
                <a:cubicBezTo>
                  <a:pt x="2627" y="3290"/>
                  <a:pt x="2451" y="3330"/>
                  <a:pt x="2264" y="3383"/>
                </a:cubicBezTo>
                <a:cubicBezTo>
                  <a:pt x="2264" y="3207"/>
                  <a:pt x="2264" y="3029"/>
                  <a:pt x="2264" y="2853"/>
                </a:cubicBezTo>
                <a:close/>
                <a:moveTo>
                  <a:pt x="2264" y="3840"/>
                </a:moveTo>
                <a:lnTo>
                  <a:pt x="2264" y="3840"/>
                </a:lnTo>
                <a:cubicBezTo>
                  <a:pt x="2440" y="3797"/>
                  <a:pt x="2627" y="3746"/>
                  <a:pt x="2814" y="3695"/>
                </a:cubicBezTo>
                <a:cubicBezTo>
                  <a:pt x="2814" y="3882"/>
                  <a:pt x="2814" y="4069"/>
                  <a:pt x="2814" y="4245"/>
                </a:cubicBezTo>
                <a:cubicBezTo>
                  <a:pt x="2627" y="4285"/>
                  <a:pt x="2440" y="4327"/>
                  <a:pt x="2264" y="4369"/>
                </a:cubicBezTo>
                <a:cubicBezTo>
                  <a:pt x="2264" y="4191"/>
                  <a:pt x="2264" y="4015"/>
                  <a:pt x="2264" y="3840"/>
                </a:cubicBezTo>
                <a:close/>
                <a:moveTo>
                  <a:pt x="2264" y="4837"/>
                </a:moveTo>
                <a:lnTo>
                  <a:pt x="2264" y="4837"/>
                </a:lnTo>
                <a:cubicBezTo>
                  <a:pt x="2440" y="4783"/>
                  <a:pt x="2627" y="4741"/>
                  <a:pt x="2803" y="4701"/>
                </a:cubicBezTo>
                <a:cubicBezTo>
                  <a:pt x="2803" y="4877"/>
                  <a:pt x="2803" y="5064"/>
                  <a:pt x="2803" y="5251"/>
                </a:cubicBezTo>
                <a:cubicBezTo>
                  <a:pt x="2627" y="5282"/>
                  <a:pt x="2440" y="5324"/>
                  <a:pt x="2264" y="5355"/>
                </a:cubicBezTo>
                <a:cubicBezTo>
                  <a:pt x="2264" y="5177"/>
                  <a:pt x="2264" y="5002"/>
                  <a:pt x="2264" y="4837"/>
                </a:cubicBezTo>
                <a:close/>
                <a:moveTo>
                  <a:pt x="2264" y="5821"/>
                </a:moveTo>
                <a:lnTo>
                  <a:pt x="2264" y="5821"/>
                </a:lnTo>
                <a:cubicBezTo>
                  <a:pt x="2440" y="5780"/>
                  <a:pt x="2627" y="5738"/>
                  <a:pt x="2803" y="5696"/>
                </a:cubicBezTo>
                <a:cubicBezTo>
                  <a:pt x="2803" y="5883"/>
                  <a:pt x="2803" y="6061"/>
                  <a:pt x="2803" y="6246"/>
                </a:cubicBezTo>
                <a:cubicBezTo>
                  <a:pt x="2627" y="6277"/>
                  <a:pt x="2440" y="6308"/>
                  <a:pt x="2264" y="6339"/>
                </a:cubicBezTo>
                <a:cubicBezTo>
                  <a:pt x="2264" y="6163"/>
                  <a:pt x="2264" y="5999"/>
                  <a:pt x="2264" y="5821"/>
                </a:cubicBezTo>
                <a:close/>
                <a:moveTo>
                  <a:pt x="2253" y="6807"/>
                </a:moveTo>
                <a:lnTo>
                  <a:pt x="2253" y="6807"/>
                </a:lnTo>
                <a:cubicBezTo>
                  <a:pt x="2440" y="6766"/>
                  <a:pt x="2627" y="6735"/>
                  <a:pt x="2803" y="6693"/>
                </a:cubicBezTo>
                <a:cubicBezTo>
                  <a:pt x="2803" y="6880"/>
                  <a:pt x="2803" y="7067"/>
                  <a:pt x="2803" y="7243"/>
                </a:cubicBezTo>
                <a:cubicBezTo>
                  <a:pt x="2627" y="7274"/>
                  <a:pt x="2440" y="7305"/>
                  <a:pt x="2253" y="7325"/>
                </a:cubicBezTo>
                <a:cubicBezTo>
                  <a:pt x="2253" y="7161"/>
                  <a:pt x="2253" y="6983"/>
                  <a:pt x="2253" y="6807"/>
                </a:cubicBezTo>
                <a:close/>
                <a:moveTo>
                  <a:pt x="2253" y="7793"/>
                </a:moveTo>
                <a:lnTo>
                  <a:pt x="2253" y="7793"/>
                </a:lnTo>
                <a:cubicBezTo>
                  <a:pt x="2440" y="7762"/>
                  <a:pt x="2616" y="7731"/>
                  <a:pt x="2803" y="7699"/>
                </a:cubicBezTo>
                <a:cubicBezTo>
                  <a:pt x="2803" y="7875"/>
                  <a:pt x="2803" y="8062"/>
                  <a:pt x="2803" y="8249"/>
                </a:cubicBezTo>
                <a:cubicBezTo>
                  <a:pt x="2616" y="8269"/>
                  <a:pt x="2440" y="8291"/>
                  <a:pt x="2253" y="8311"/>
                </a:cubicBezTo>
                <a:cubicBezTo>
                  <a:pt x="2253" y="8145"/>
                  <a:pt x="2253" y="7969"/>
                  <a:pt x="2253" y="7793"/>
                </a:cubicBezTo>
                <a:close/>
                <a:moveTo>
                  <a:pt x="2253" y="8779"/>
                </a:moveTo>
                <a:lnTo>
                  <a:pt x="2253" y="8779"/>
                </a:lnTo>
                <a:cubicBezTo>
                  <a:pt x="2440" y="8748"/>
                  <a:pt x="2616" y="8728"/>
                  <a:pt x="2803" y="8696"/>
                </a:cubicBezTo>
                <a:cubicBezTo>
                  <a:pt x="2803" y="8881"/>
                  <a:pt x="2803" y="9068"/>
                  <a:pt x="2803" y="9246"/>
                </a:cubicBezTo>
                <a:cubicBezTo>
                  <a:pt x="2616" y="9266"/>
                  <a:pt x="2440" y="9287"/>
                  <a:pt x="2253" y="9309"/>
                </a:cubicBezTo>
                <a:cubicBezTo>
                  <a:pt x="2253" y="9131"/>
                  <a:pt x="2253" y="8955"/>
                  <a:pt x="2253" y="8779"/>
                </a:cubicBezTo>
                <a:close/>
                <a:moveTo>
                  <a:pt x="2253" y="9765"/>
                </a:moveTo>
                <a:lnTo>
                  <a:pt x="2253" y="9765"/>
                </a:lnTo>
                <a:cubicBezTo>
                  <a:pt x="2429" y="9743"/>
                  <a:pt x="2616" y="9723"/>
                  <a:pt x="2803" y="9692"/>
                </a:cubicBezTo>
                <a:cubicBezTo>
                  <a:pt x="2803" y="9879"/>
                  <a:pt x="2803" y="10065"/>
                  <a:pt x="2803" y="10252"/>
                </a:cubicBezTo>
                <a:cubicBezTo>
                  <a:pt x="2616" y="10262"/>
                  <a:pt x="2429" y="10273"/>
                  <a:pt x="2253" y="10293"/>
                </a:cubicBezTo>
                <a:cubicBezTo>
                  <a:pt x="2253" y="10117"/>
                  <a:pt x="2253" y="9941"/>
                  <a:pt x="2253" y="9765"/>
                </a:cubicBezTo>
                <a:close/>
                <a:moveTo>
                  <a:pt x="2253" y="10751"/>
                </a:moveTo>
                <a:lnTo>
                  <a:pt x="2253" y="10751"/>
                </a:lnTo>
                <a:cubicBezTo>
                  <a:pt x="2429" y="10740"/>
                  <a:pt x="2616" y="10720"/>
                  <a:pt x="2792" y="10698"/>
                </a:cubicBezTo>
                <a:cubicBezTo>
                  <a:pt x="2792" y="10885"/>
                  <a:pt x="2792" y="11062"/>
                  <a:pt x="2792" y="11248"/>
                </a:cubicBezTo>
                <a:cubicBezTo>
                  <a:pt x="2616" y="11259"/>
                  <a:pt x="2429" y="11270"/>
                  <a:pt x="2253" y="11279"/>
                </a:cubicBezTo>
                <a:cubicBezTo>
                  <a:pt x="2253" y="11103"/>
                  <a:pt x="2253" y="10927"/>
                  <a:pt x="2253" y="10751"/>
                </a:cubicBezTo>
                <a:close/>
                <a:moveTo>
                  <a:pt x="2253" y="11735"/>
                </a:moveTo>
                <a:lnTo>
                  <a:pt x="2253" y="11735"/>
                </a:lnTo>
                <a:cubicBezTo>
                  <a:pt x="2429" y="11726"/>
                  <a:pt x="2616" y="11715"/>
                  <a:pt x="2792" y="11695"/>
                </a:cubicBezTo>
                <a:cubicBezTo>
                  <a:pt x="2792" y="11882"/>
                  <a:pt x="2792" y="12069"/>
                  <a:pt x="2792" y="12245"/>
                </a:cubicBezTo>
                <a:cubicBezTo>
                  <a:pt x="2616" y="12254"/>
                  <a:pt x="2429" y="12254"/>
                  <a:pt x="2253" y="12265"/>
                </a:cubicBezTo>
                <a:cubicBezTo>
                  <a:pt x="2253" y="12089"/>
                  <a:pt x="2253" y="11913"/>
                  <a:pt x="2253" y="11735"/>
                </a:cubicBezTo>
                <a:close/>
                <a:moveTo>
                  <a:pt x="2242" y="12732"/>
                </a:moveTo>
                <a:lnTo>
                  <a:pt x="2242" y="12732"/>
                </a:lnTo>
                <a:cubicBezTo>
                  <a:pt x="2429" y="12721"/>
                  <a:pt x="2607" y="12712"/>
                  <a:pt x="2792" y="12701"/>
                </a:cubicBezTo>
                <a:cubicBezTo>
                  <a:pt x="2792" y="12877"/>
                  <a:pt x="2792" y="13064"/>
                  <a:pt x="2792" y="13251"/>
                </a:cubicBezTo>
                <a:cubicBezTo>
                  <a:pt x="2607" y="13251"/>
                  <a:pt x="2429" y="13251"/>
                  <a:pt x="2242" y="13251"/>
                </a:cubicBezTo>
                <a:cubicBezTo>
                  <a:pt x="2242" y="13075"/>
                  <a:pt x="2242" y="12899"/>
                  <a:pt x="2242" y="12732"/>
                </a:cubicBezTo>
                <a:close/>
                <a:moveTo>
                  <a:pt x="2242" y="13718"/>
                </a:moveTo>
                <a:lnTo>
                  <a:pt x="2242" y="13718"/>
                </a:lnTo>
                <a:cubicBezTo>
                  <a:pt x="2429" y="13707"/>
                  <a:pt x="2607" y="13707"/>
                  <a:pt x="2792" y="13696"/>
                </a:cubicBezTo>
                <a:cubicBezTo>
                  <a:pt x="2792" y="13883"/>
                  <a:pt x="2792" y="14070"/>
                  <a:pt x="2792" y="14248"/>
                </a:cubicBezTo>
                <a:cubicBezTo>
                  <a:pt x="2607" y="14248"/>
                  <a:pt x="2429" y="14248"/>
                  <a:pt x="2242" y="14237"/>
                </a:cubicBezTo>
                <a:cubicBezTo>
                  <a:pt x="2242" y="14061"/>
                  <a:pt x="2242" y="13894"/>
                  <a:pt x="2242" y="13718"/>
                </a:cubicBezTo>
                <a:close/>
                <a:moveTo>
                  <a:pt x="2242" y="14704"/>
                </a:moveTo>
                <a:lnTo>
                  <a:pt x="2242" y="14704"/>
                </a:lnTo>
                <a:cubicBezTo>
                  <a:pt x="2429" y="14704"/>
                  <a:pt x="2607" y="14704"/>
                  <a:pt x="2792" y="14693"/>
                </a:cubicBezTo>
                <a:cubicBezTo>
                  <a:pt x="2792" y="14880"/>
                  <a:pt x="2792" y="15067"/>
                  <a:pt x="2792" y="15254"/>
                </a:cubicBezTo>
                <a:cubicBezTo>
                  <a:pt x="2607" y="15243"/>
                  <a:pt x="2429" y="15232"/>
                  <a:pt x="2242" y="15223"/>
                </a:cubicBezTo>
                <a:cubicBezTo>
                  <a:pt x="2242" y="15056"/>
                  <a:pt x="2242" y="14880"/>
                  <a:pt x="2242" y="14704"/>
                </a:cubicBezTo>
                <a:close/>
                <a:moveTo>
                  <a:pt x="2242" y="15690"/>
                </a:moveTo>
                <a:lnTo>
                  <a:pt x="2242" y="15690"/>
                </a:lnTo>
                <a:cubicBezTo>
                  <a:pt x="2420" y="15690"/>
                  <a:pt x="2607" y="15699"/>
                  <a:pt x="2792" y="15699"/>
                </a:cubicBezTo>
                <a:cubicBezTo>
                  <a:pt x="2792" y="15886"/>
                  <a:pt x="2792" y="16062"/>
                  <a:pt x="2792" y="16249"/>
                </a:cubicBezTo>
                <a:cubicBezTo>
                  <a:pt x="2607" y="16240"/>
                  <a:pt x="2420" y="16229"/>
                  <a:pt x="2242" y="16218"/>
                </a:cubicBezTo>
                <a:cubicBezTo>
                  <a:pt x="2242" y="16042"/>
                  <a:pt x="2242" y="15866"/>
                  <a:pt x="2242" y="15690"/>
                </a:cubicBezTo>
                <a:close/>
                <a:moveTo>
                  <a:pt x="2242" y="16674"/>
                </a:moveTo>
                <a:lnTo>
                  <a:pt x="2242" y="16674"/>
                </a:lnTo>
                <a:cubicBezTo>
                  <a:pt x="2420" y="16685"/>
                  <a:pt x="2607" y="16696"/>
                  <a:pt x="2782" y="16696"/>
                </a:cubicBezTo>
                <a:cubicBezTo>
                  <a:pt x="2782" y="16883"/>
                  <a:pt x="2782" y="17068"/>
                  <a:pt x="2782" y="17246"/>
                </a:cubicBezTo>
                <a:cubicBezTo>
                  <a:pt x="2607" y="17235"/>
                  <a:pt x="2420" y="17215"/>
                  <a:pt x="2242" y="17204"/>
                </a:cubicBezTo>
                <a:cubicBezTo>
                  <a:pt x="2242" y="17028"/>
                  <a:pt x="2242" y="16852"/>
                  <a:pt x="2242" y="16674"/>
                </a:cubicBezTo>
                <a:close/>
                <a:moveTo>
                  <a:pt x="2242" y="17660"/>
                </a:moveTo>
                <a:lnTo>
                  <a:pt x="2242" y="17660"/>
                </a:lnTo>
                <a:cubicBezTo>
                  <a:pt x="2420" y="17671"/>
                  <a:pt x="2607" y="17692"/>
                  <a:pt x="2782" y="17703"/>
                </a:cubicBezTo>
                <a:cubicBezTo>
                  <a:pt x="2782" y="17879"/>
                  <a:pt x="2782" y="18066"/>
                  <a:pt x="2782" y="18252"/>
                </a:cubicBezTo>
                <a:cubicBezTo>
                  <a:pt x="2607" y="18232"/>
                  <a:pt x="2420" y="18210"/>
                  <a:pt x="2242" y="18190"/>
                </a:cubicBezTo>
                <a:cubicBezTo>
                  <a:pt x="2242" y="18014"/>
                  <a:pt x="2242" y="17838"/>
                  <a:pt x="2242" y="17660"/>
                </a:cubicBezTo>
                <a:close/>
                <a:moveTo>
                  <a:pt x="2233" y="18647"/>
                </a:moveTo>
                <a:lnTo>
                  <a:pt x="2233" y="18647"/>
                </a:lnTo>
                <a:cubicBezTo>
                  <a:pt x="2782" y="18698"/>
                  <a:pt x="2782" y="18698"/>
                  <a:pt x="2782" y="18698"/>
                </a:cubicBezTo>
                <a:cubicBezTo>
                  <a:pt x="2782" y="19248"/>
                  <a:pt x="2782" y="19248"/>
                  <a:pt x="2782" y="19248"/>
                </a:cubicBezTo>
                <a:cubicBezTo>
                  <a:pt x="2233" y="19176"/>
                  <a:pt x="2233" y="19176"/>
                  <a:pt x="2233" y="19176"/>
                </a:cubicBezTo>
                <a:lnTo>
                  <a:pt x="2233" y="18647"/>
                </a:lnTo>
                <a:close/>
                <a:moveTo>
                  <a:pt x="1785" y="19125"/>
                </a:moveTo>
                <a:lnTo>
                  <a:pt x="1785" y="19125"/>
                </a:lnTo>
                <a:cubicBezTo>
                  <a:pt x="1391" y="19072"/>
                  <a:pt x="1391" y="19072"/>
                  <a:pt x="1391" y="19072"/>
                </a:cubicBezTo>
                <a:cubicBezTo>
                  <a:pt x="1391" y="18584"/>
                  <a:pt x="1391" y="18584"/>
                  <a:pt x="1391" y="18584"/>
                </a:cubicBezTo>
                <a:cubicBezTo>
                  <a:pt x="1785" y="18626"/>
                  <a:pt x="1785" y="18626"/>
                  <a:pt x="1785" y="18626"/>
                </a:cubicBezTo>
                <a:lnTo>
                  <a:pt x="1785" y="19125"/>
                </a:lnTo>
                <a:close/>
                <a:moveTo>
                  <a:pt x="1785" y="18148"/>
                </a:moveTo>
                <a:lnTo>
                  <a:pt x="1785" y="18148"/>
                </a:lnTo>
                <a:cubicBezTo>
                  <a:pt x="1661" y="18139"/>
                  <a:pt x="1527" y="18117"/>
                  <a:pt x="1391" y="18108"/>
                </a:cubicBezTo>
                <a:cubicBezTo>
                  <a:pt x="1391" y="17941"/>
                  <a:pt x="1391" y="17785"/>
                  <a:pt x="1391" y="17620"/>
                </a:cubicBezTo>
                <a:cubicBezTo>
                  <a:pt x="1527" y="17629"/>
                  <a:pt x="1661" y="17640"/>
                  <a:pt x="1785" y="17640"/>
                </a:cubicBezTo>
                <a:cubicBezTo>
                  <a:pt x="1785" y="17816"/>
                  <a:pt x="1785" y="17983"/>
                  <a:pt x="1785" y="18148"/>
                </a:cubicBezTo>
                <a:close/>
                <a:moveTo>
                  <a:pt x="1391" y="17142"/>
                </a:moveTo>
                <a:lnTo>
                  <a:pt x="1391" y="17142"/>
                </a:lnTo>
                <a:cubicBezTo>
                  <a:pt x="1391" y="16977"/>
                  <a:pt x="1391" y="16810"/>
                  <a:pt x="1391" y="16654"/>
                </a:cubicBezTo>
                <a:cubicBezTo>
                  <a:pt x="1527" y="16654"/>
                  <a:pt x="1661" y="16665"/>
                  <a:pt x="1785" y="16665"/>
                </a:cubicBezTo>
                <a:cubicBezTo>
                  <a:pt x="1785" y="16841"/>
                  <a:pt x="1785" y="17008"/>
                  <a:pt x="1785" y="17173"/>
                </a:cubicBezTo>
                <a:cubicBezTo>
                  <a:pt x="1661" y="17164"/>
                  <a:pt x="1527" y="17153"/>
                  <a:pt x="1391" y="17142"/>
                </a:cubicBezTo>
                <a:close/>
                <a:moveTo>
                  <a:pt x="1785" y="16198"/>
                </a:moveTo>
                <a:lnTo>
                  <a:pt x="1785" y="16198"/>
                </a:lnTo>
                <a:cubicBezTo>
                  <a:pt x="1661" y="16187"/>
                  <a:pt x="1527" y="16178"/>
                  <a:pt x="1391" y="16167"/>
                </a:cubicBezTo>
                <a:cubicBezTo>
                  <a:pt x="1391" y="16011"/>
                  <a:pt x="1391" y="15844"/>
                  <a:pt x="1391" y="15690"/>
                </a:cubicBezTo>
                <a:cubicBezTo>
                  <a:pt x="1527" y="15690"/>
                  <a:pt x="1661" y="15690"/>
                  <a:pt x="1785" y="15690"/>
                </a:cubicBezTo>
                <a:cubicBezTo>
                  <a:pt x="1785" y="15855"/>
                  <a:pt x="1785" y="16031"/>
                  <a:pt x="1785" y="16198"/>
                </a:cubicBezTo>
                <a:close/>
                <a:moveTo>
                  <a:pt x="1391" y="15201"/>
                </a:moveTo>
                <a:lnTo>
                  <a:pt x="1391" y="15201"/>
                </a:lnTo>
                <a:cubicBezTo>
                  <a:pt x="1391" y="15047"/>
                  <a:pt x="1391" y="14880"/>
                  <a:pt x="1391" y="14713"/>
                </a:cubicBezTo>
                <a:cubicBezTo>
                  <a:pt x="1527" y="14713"/>
                  <a:pt x="1661" y="14713"/>
                  <a:pt x="1785" y="14713"/>
                </a:cubicBezTo>
                <a:cubicBezTo>
                  <a:pt x="1785" y="14880"/>
                  <a:pt x="1785" y="15056"/>
                  <a:pt x="1785" y="15223"/>
                </a:cubicBezTo>
                <a:cubicBezTo>
                  <a:pt x="1661" y="15212"/>
                  <a:pt x="1527" y="15212"/>
                  <a:pt x="1391" y="15201"/>
                </a:cubicBezTo>
                <a:close/>
                <a:moveTo>
                  <a:pt x="1785" y="14248"/>
                </a:moveTo>
                <a:lnTo>
                  <a:pt x="1785" y="14248"/>
                </a:lnTo>
                <a:cubicBezTo>
                  <a:pt x="1652" y="14248"/>
                  <a:pt x="1527" y="14237"/>
                  <a:pt x="1391" y="14237"/>
                </a:cubicBezTo>
                <a:cubicBezTo>
                  <a:pt x="1391" y="14070"/>
                  <a:pt x="1391" y="13914"/>
                  <a:pt x="1391" y="13749"/>
                </a:cubicBezTo>
                <a:cubicBezTo>
                  <a:pt x="1527" y="13749"/>
                  <a:pt x="1652" y="13738"/>
                  <a:pt x="1785" y="13738"/>
                </a:cubicBezTo>
                <a:cubicBezTo>
                  <a:pt x="1785" y="13905"/>
                  <a:pt x="1785" y="14070"/>
                  <a:pt x="1785" y="14248"/>
                </a:cubicBezTo>
                <a:close/>
                <a:moveTo>
                  <a:pt x="1391" y="13271"/>
                </a:moveTo>
                <a:lnTo>
                  <a:pt x="1391" y="13271"/>
                </a:lnTo>
                <a:cubicBezTo>
                  <a:pt x="1391" y="13106"/>
                  <a:pt x="1391" y="12950"/>
                  <a:pt x="1391" y="12783"/>
                </a:cubicBezTo>
                <a:cubicBezTo>
                  <a:pt x="1527" y="12774"/>
                  <a:pt x="1652" y="12763"/>
                  <a:pt x="1785" y="12763"/>
                </a:cubicBezTo>
                <a:cubicBezTo>
                  <a:pt x="1785" y="12930"/>
                  <a:pt x="1785" y="13095"/>
                  <a:pt x="1785" y="13271"/>
                </a:cubicBezTo>
                <a:cubicBezTo>
                  <a:pt x="1652" y="13271"/>
                  <a:pt x="1527" y="13271"/>
                  <a:pt x="1391" y="13271"/>
                </a:cubicBezTo>
                <a:close/>
                <a:moveTo>
                  <a:pt x="1785" y="12296"/>
                </a:moveTo>
                <a:lnTo>
                  <a:pt x="1785" y="12296"/>
                </a:lnTo>
                <a:cubicBezTo>
                  <a:pt x="1652" y="12296"/>
                  <a:pt x="1527" y="12296"/>
                  <a:pt x="1391" y="12307"/>
                </a:cubicBezTo>
                <a:cubicBezTo>
                  <a:pt x="1391" y="12140"/>
                  <a:pt x="1391" y="11975"/>
                  <a:pt x="1391" y="11819"/>
                </a:cubicBezTo>
                <a:cubicBezTo>
                  <a:pt x="1527" y="11808"/>
                  <a:pt x="1652" y="11797"/>
                  <a:pt x="1785" y="11788"/>
                </a:cubicBezTo>
                <a:cubicBezTo>
                  <a:pt x="1785" y="11953"/>
                  <a:pt x="1785" y="12120"/>
                  <a:pt x="1785" y="12296"/>
                </a:cubicBezTo>
                <a:close/>
                <a:moveTo>
                  <a:pt x="1785" y="11310"/>
                </a:moveTo>
                <a:lnTo>
                  <a:pt x="1785" y="11310"/>
                </a:lnTo>
                <a:cubicBezTo>
                  <a:pt x="1652" y="11321"/>
                  <a:pt x="1527" y="11332"/>
                  <a:pt x="1391" y="11332"/>
                </a:cubicBezTo>
                <a:cubicBezTo>
                  <a:pt x="1391" y="11176"/>
                  <a:pt x="1391" y="11009"/>
                  <a:pt x="1391" y="10854"/>
                </a:cubicBezTo>
                <a:cubicBezTo>
                  <a:pt x="1527" y="10833"/>
                  <a:pt x="1652" y="10822"/>
                  <a:pt x="1785" y="10813"/>
                </a:cubicBezTo>
                <a:cubicBezTo>
                  <a:pt x="1785" y="10978"/>
                  <a:pt x="1785" y="11145"/>
                  <a:pt x="1785" y="11310"/>
                </a:cubicBezTo>
                <a:close/>
                <a:moveTo>
                  <a:pt x="1785" y="10335"/>
                </a:moveTo>
                <a:lnTo>
                  <a:pt x="1785" y="10335"/>
                </a:lnTo>
                <a:cubicBezTo>
                  <a:pt x="1652" y="10346"/>
                  <a:pt x="1527" y="10357"/>
                  <a:pt x="1391" y="10366"/>
                </a:cubicBezTo>
                <a:cubicBezTo>
                  <a:pt x="1391" y="10210"/>
                  <a:pt x="1391" y="10045"/>
                  <a:pt x="1391" y="9879"/>
                </a:cubicBezTo>
                <a:cubicBezTo>
                  <a:pt x="1527" y="9868"/>
                  <a:pt x="1652" y="9847"/>
                  <a:pt x="1785" y="9827"/>
                </a:cubicBezTo>
                <a:cubicBezTo>
                  <a:pt x="1785" y="10003"/>
                  <a:pt x="1785" y="10170"/>
                  <a:pt x="1785" y="10335"/>
                </a:cubicBezTo>
                <a:close/>
                <a:moveTo>
                  <a:pt x="1785" y="9360"/>
                </a:moveTo>
                <a:lnTo>
                  <a:pt x="1785" y="9360"/>
                </a:lnTo>
                <a:cubicBezTo>
                  <a:pt x="1652" y="9371"/>
                  <a:pt x="1527" y="9391"/>
                  <a:pt x="1391" y="9402"/>
                </a:cubicBezTo>
                <a:cubicBezTo>
                  <a:pt x="1391" y="9235"/>
                  <a:pt x="1391" y="9079"/>
                  <a:pt x="1391" y="8914"/>
                </a:cubicBezTo>
                <a:cubicBezTo>
                  <a:pt x="1527" y="8892"/>
                  <a:pt x="1652" y="8872"/>
                  <a:pt x="1785" y="8850"/>
                </a:cubicBezTo>
                <a:cubicBezTo>
                  <a:pt x="1785" y="9028"/>
                  <a:pt x="1785" y="9193"/>
                  <a:pt x="1785" y="9360"/>
                </a:cubicBezTo>
                <a:close/>
                <a:moveTo>
                  <a:pt x="1785" y="8385"/>
                </a:moveTo>
                <a:lnTo>
                  <a:pt x="1785" y="8385"/>
                </a:lnTo>
                <a:cubicBezTo>
                  <a:pt x="1652" y="8405"/>
                  <a:pt x="1527" y="8416"/>
                  <a:pt x="1391" y="8436"/>
                </a:cubicBezTo>
                <a:cubicBezTo>
                  <a:pt x="1391" y="8269"/>
                  <a:pt x="1391" y="8115"/>
                  <a:pt x="1391" y="7949"/>
                </a:cubicBezTo>
                <a:cubicBezTo>
                  <a:pt x="1527" y="7928"/>
                  <a:pt x="1652" y="7897"/>
                  <a:pt x="1785" y="7875"/>
                </a:cubicBezTo>
                <a:cubicBezTo>
                  <a:pt x="1785" y="8042"/>
                  <a:pt x="1785" y="8218"/>
                  <a:pt x="1785" y="8385"/>
                </a:cubicBezTo>
                <a:close/>
                <a:moveTo>
                  <a:pt x="1785" y="7410"/>
                </a:moveTo>
                <a:lnTo>
                  <a:pt x="1785" y="7410"/>
                </a:lnTo>
                <a:cubicBezTo>
                  <a:pt x="1652" y="7430"/>
                  <a:pt x="1527" y="7450"/>
                  <a:pt x="1391" y="7472"/>
                </a:cubicBezTo>
                <a:cubicBezTo>
                  <a:pt x="1391" y="7305"/>
                  <a:pt x="1391" y="7139"/>
                  <a:pt x="1391" y="6983"/>
                </a:cubicBezTo>
                <a:cubicBezTo>
                  <a:pt x="1527" y="6953"/>
                  <a:pt x="1652" y="6931"/>
                  <a:pt x="1785" y="6900"/>
                </a:cubicBezTo>
                <a:cubicBezTo>
                  <a:pt x="1785" y="7067"/>
                  <a:pt x="1785" y="7243"/>
                  <a:pt x="1785" y="7410"/>
                </a:cubicBezTo>
                <a:close/>
                <a:moveTo>
                  <a:pt x="1785" y="6433"/>
                </a:moveTo>
                <a:lnTo>
                  <a:pt x="1785" y="6433"/>
                </a:lnTo>
                <a:cubicBezTo>
                  <a:pt x="1652" y="6455"/>
                  <a:pt x="1527" y="6475"/>
                  <a:pt x="1391" y="6495"/>
                </a:cubicBezTo>
                <a:cubicBezTo>
                  <a:pt x="1391" y="6339"/>
                  <a:pt x="1391" y="6174"/>
                  <a:pt x="1391" y="6019"/>
                </a:cubicBezTo>
                <a:cubicBezTo>
                  <a:pt x="1527" y="5988"/>
                  <a:pt x="1652" y="5956"/>
                  <a:pt x="1785" y="5925"/>
                </a:cubicBezTo>
                <a:cubicBezTo>
                  <a:pt x="1785" y="6092"/>
                  <a:pt x="1785" y="6268"/>
                  <a:pt x="1785" y="6433"/>
                </a:cubicBezTo>
                <a:close/>
                <a:moveTo>
                  <a:pt x="1785" y="5458"/>
                </a:moveTo>
                <a:lnTo>
                  <a:pt x="1785" y="5458"/>
                </a:lnTo>
                <a:cubicBezTo>
                  <a:pt x="1652" y="5478"/>
                  <a:pt x="1527" y="5511"/>
                  <a:pt x="1391" y="5531"/>
                </a:cubicBezTo>
                <a:cubicBezTo>
                  <a:pt x="1391" y="5375"/>
                  <a:pt x="1391" y="5209"/>
                  <a:pt x="1391" y="5044"/>
                </a:cubicBezTo>
                <a:cubicBezTo>
                  <a:pt x="1527" y="5013"/>
                  <a:pt x="1652" y="4981"/>
                  <a:pt x="1785" y="4950"/>
                </a:cubicBezTo>
                <a:cubicBezTo>
                  <a:pt x="1785" y="5115"/>
                  <a:pt x="1785" y="5282"/>
                  <a:pt x="1785" y="5458"/>
                </a:cubicBezTo>
                <a:close/>
                <a:moveTo>
                  <a:pt x="1391" y="4565"/>
                </a:moveTo>
                <a:lnTo>
                  <a:pt x="1391" y="4565"/>
                </a:lnTo>
                <a:cubicBezTo>
                  <a:pt x="1391" y="4400"/>
                  <a:pt x="1391" y="4245"/>
                  <a:pt x="1391" y="4078"/>
                </a:cubicBezTo>
                <a:cubicBezTo>
                  <a:pt x="1527" y="4047"/>
                  <a:pt x="1652" y="4006"/>
                  <a:pt x="1785" y="3975"/>
                </a:cubicBezTo>
                <a:cubicBezTo>
                  <a:pt x="1785" y="4140"/>
                  <a:pt x="1785" y="4307"/>
                  <a:pt x="1785" y="4483"/>
                </a:cubicBezTo>
                <a:cubicBezTo>
                  <a:pt x="1652" y="4503"/>
                  <a:pt x="1527" y="4534"/>
                  <a:pt x="1391" y="4565"/>
                </a:cubicBezTo>
                <a:close/>
                <a:moveTo>
                  <a:pt x="1785" y="3497"/>
                </a:moveTo>
                <a:lnTo>
                  <a:pt x="1785" y="3497"/>
                </a:lnTo>
                <a:cubicBezTo>
                  <a:pt x="1652" y="3539"/>
                  <a:pt x="1527" y="3570"/>
                  <a:pt x="1391" y="3601"/>
                </a:cubicBezTo>
                <a:cubicBezTo>
                  <a:pt x="1391" y="3434"/>
                  <a:pt x="1391" y="3279"/>
                  <a:pt x="1391" y="3114"/>
                </a:cubicBezTo>
                <a:cubicBezTo>
                  <a:pt x="1527" y="3072"/>
                  <a:pt x="1652" y="3029"/>
                  <a:pt x="1785" y="2998"/>
                </a:cubicBezTo>
                <a:cubicBezTo>
                  <a:pt x="1785" y="3165"/>
                  <a:pt x="1785" y="3330"/>
                  <a:pt x="1785" y="3497"/>
                </a:cubicBezTo>
                <a:close/>
                <a:moveTo>
                  <a:pt x="1391" y="2148"/>
                </a:moveTo>
                <a:lnTo>
                  <a:pt x="1391" y="2148"/>
                </a:lnTo>
                <a:cubicBezTo>
                  <a:pt x="1785" y="2014"/>
                  <a:pt x="1785" y="2014"/>
                  <a:pt x="1785" y="2014"/>
                </a:cubicBezTo>
                <a:cubicBezTo>
                  <a:pt x="1785" y="2522"/>
                  <a:pt x="1785" y="2522"/>
                  <a:pt x="1785" y="2522"/>
                </a:cubicBezTo>
                <a:cubicBezTo>
                  <a:pt x="1391" y="2635"/>
                  <a:pt x="1391" y="2635"/>
                  <a:pt x="1391" y="2635"/>
                </a:cubicBezTo>
                <a:lnTo>
                  <a:pt x="1391" y="2148"/>
                </a:lnTo>
                <a:close/>
                <a:moveTo>
                  <a:pt x="1029" y="19041"/>
                </a:moveTo>
                <a:lnTo>
                  <a:pt x="1029" y="19041"/>
                </a:lnTo>
                <a:cubicBezTo>
                  <a:pt x="686" y="18989"/>
                  <a:pt x="686" y="18989"/>
                  <a:pt x="686" y="18989"/>
                </a:cubicBezTo>
                <a:cubicBezTo>
                  <a:pt x="686" y="18533"/>
                  <a:pt x="686" y="18533"/>
                  <a:pt x="686" y="18533"/>
                </a:cubicBezTo>
                <a:cubicBezTo>
                  <a:pt x="1029" y="18564"/>
                  <a:pt x="1029" y="18564"/>
                  <a:pt x="1029" y="18564"/>
                </a:cubicBezTo>
                <a:lnTo>
                  <a:pt x="1029" y="19041"/>
                </a:lnTo>
                <a:close/>
                <a:moveTo>
                  <a:pt x="1029" y="18077"/>
                </a:moveTo>
                <a:lnTo>
                  <a:pt x="1029" y="18077"/>
                </a:lnTo>
                <a:cubicBezTo>
                  <a:pt x="915" y="18066"/>
                  <a:pt x="799" y="18055"/>
                  <a:pt x="686" y="18045"/>
                </a:cubicBezTo>
                <a:cubicBezTo>
                  <a:pt x="686" y="17890"/>
                  <a:pt x="686" y="17734"/>
                  <a:pt x="686" y="17578"/>
                </a:cubicBezTo>
                <a:cubicBezTo>
                  <a:pt x="799" y="17589"/>
                  <a:pt x="915" y="17598"/>
                  <a:pt x="1029" y="17609"/>
                </a:cubicBezTo>
                <a:cubicBezTo>
                  <a:pt x="1029" y="17765"/>
                  <a:pt x="1029" y="17921"/>
                  <a:pt x="1029" y="18077"/>
                </a:cubicBezTo>
                <a:close/>
                <a:moveTo>
                  <a:pt x="1029" y="17122"/>
                </a:moveTo>
                <a:lnTo>
                  <a:pt x="1029" y="17122"/>
                </a:lnTo>
                <a:cubicBezTo>
                  <a:pt x="915" y="17111"/>
                  <a:pt x="799" y="17100"/>
                  <a:pt x="686" y="17090"/>
                </a:cubicBezTo>
                <a:cubicBezTo>
                  <a:pt x="686" y="16935"/>
                  <a:pt x="686" y="16790"/>
                  <a:pt x="686" y="16634"/>
                </a:cubicBezTo>
                <a:cubicBezTo>
                  <a:pt x="799" y="16634"/>
                  <a:pt x="915" y="16643"/>
                  <a:pt x="1029" y="16643"/>
                </a:cubicBezTo>
                <a:cubicBezTo>
                  <a:pt x="1029" y="16799"/>
                  <a:pt x="1029" y="16966"/>
                  <a:pt x="1029" y="17122"/>
                </a:cubicBezTo>
                <a:close/>
                <a:moveTo>
                  <a:pt x="1018" y="16167"/>
                </a:moveTo>
                <a:lnTo>
                  <a:pt x="1018" y="16167"/>
                </a:lnTo>
                <a:cubicBezTo>
                  <a:pt x="904" y="16156"/>
                  <a:pt x="790" y="16147"/>
                  <a:pt x="675" y="16136"/>
                </a:cubicBezTo>
                <a:cubicBezTo>
                  <a:pt x="675" y="15991"/>
                  <a:pt x="675" y="15835"/>
                  <a:pt x="675" y="15679"/>
                </a:cubicBezTo>
                <a:cubicBezTo>
                  <a:pt x="790" y="15679"/>
                  <a:pt x="904" y="15690"/>
                  <a:pt x="1018" y="15690"/>
                </a:cubicBezTo>
                <a:cubicBezTo>
                  <a:pt x="1018" y="15844"/>
                  <a:pt x="1018" y="16000"/>
                  <a:pt x="1018" y="16167"/>
                </a:cubicBezTo>
                <a:close/>
                <a:moveTo>
                  <a:pt x="1018" y="15201"/>
                </a:moveTo>
                <a:lnTo>
                  <a:pt x="1018" y="15201"/>
                </a:lnTo>
                <a:cubicBezTo>
                  <a:pt x="904" y="15201"/>
                  <a:pt x="790" y="15192"/>
                  <a:pt x="675" y="15192"/>
                </a:cubicBezTo>
                <a:cubicBezTo>
                  <a:pt x="675" y="15036"/>
                  <a:pt x="675" y="14880"/>
                  <a:pt x="675" y="14735"/>
                </a:cubicBezTo>
                <a:cubicBezTo>
                  <a:pt x="790" y="14735"/>
                  <a:pt x="904" y="14724"/>
                  <a:pt x="1018" y="14724"/>
                </a:cubicBezTo>
                <a:cubicBezTo>
                  <a:pt x="1018" y="14891"/>
                  <a:pt x="1018" y="15047"/>
                  <a:pt x="1018" y="15201"/>
                </a:cubicBezTo>
                <a:close/>
                <a:moveTo>
                  <a:pt x="1018" y="14248"/>
                </a:moveTo>
                <a:lnTo>
                  <a:pt x="1018" y="14248"/>
                </a:lnTo>
                <a:cubicBezTo>
                  <a:pt x="904" y="14248"/>
                  <a:pt x="790" y="14237"/>
                  <a:pt x="675" y="14237"/>
                </a:cubicBezTo>
                <a:cubicBezTo>
                  <a:pt x="675" y="14081"/>
                  <a:pt x="675" y="13936"/>
                  <a:pt x="675" y="13780"/>
                </a:cubicBezTo>
                <a:cubicBezTo>
                  <a:pt x="790" y="13780"/>
                  <a:pt x="904" y="13770"/>
                  <a:pt x="1018" y="13770"/>
                </a:cubicBezTo>
                <a:cubicBezTo>
                  <a:pt x="1018" y="13925"/>
                  <a:pt x="1018" y="14092"/>
                  <a:pt x="1018" y="14248"/>
                </a:cubicBezTo>
                <a:close/>
                <a:moveTo>
                  <a:pt x="1018" y="13282"/>
                </a:moveTo>
                <a:lnTo>
                  <a:pt x="1018" y="13282"/>
                </a:lnTo>
                <a:cubicBezTo>
                  <a:pt x="904" y="13282"/>
                  <a:pt x="790" y="13293"/>
                  <a:pt x="675" y="13293"/>
                </a:cubicBezTo>
                <a:cubicBezTo>
                  <a:pt x="675" y="13137"/>
                  <a:pt x="675" y="12981"/>
                  <a:pt x="675" y="12826"/>
                </a:cubicBezTo>
                <a:cubicBezTo>
                  <a:pt x="790" y="12826"/>
                  <a:pt x="904" y="12815"/>
                  <a:pt x="1018" y="12815"/>
                </a:cubicBezTo>
                <a:cubicBezTo>
                  <a:pt x="1018" y="12970"/>
                  <a:pt x="1018" y="13126"/>
                  <a:pt x="1018" y="13282"/>
                </a:cubicBezTo>
                <a:close/>
                <a:moveTo>
                  <a:pt x="1008" y="12327"/>
                </a:moveTo>
                <a:lnTo>
                  <a:pt x="1008" y="12327"/>
                </a:lnTo>
                <a:cubicBezTo>
                  <a:pt x="893" y="12327"/>
                  <a:pt x="779" y="12338"/>
                  <a:pt x="666" y="12338"/>
                </a:cubicBezTo>
                <a:cubicBezTo>
                  <a:pt x="666" y="12182"/>
                  <a:pt x="666" y="12038"/>
                  <a:pt x="666" y="11882"/>
                </a:cubicBezTo>
                <a:cubicBezTo>
                  <a:pt x="779" y="11871"/>
                  <a:pt x="893" y="11860"/>
                  <a:pt x="1008" y="11851"/>
                </a:cubicBezTo>
                <a:cubicBezTo>
                  <a:pt x="1008" y="12006"/>
                  <a:pt x="1008" y="12171"/>
                  <a:pt x="1008" y="12327"/>
                </a:cubicBezTo>
                <a:close/>
                <a:moveTo>
                  <a:pt x="1008" y="11372"/>
                </a:moveTo>
                <a:lnTo>
                  <a:pt x="1008" y="11372"/>
                </a:lnTo>
                <a:cubicBezTo>
                  <a:pt x="893" y="11372"/>
                  <a:pt x="779" y="11383"/>
                  <a:pt x="666" y="11383"/>
                </a:cubicBezTo>
                <a:cubicBezTo>
                  <a:pt x="666" y="11238"/>
                  <a:pt x="666" y="11083"/>
                  <a:pt x="666" y="10927"/>
                </a:cubicBezTo>
                <a:cubicBezTo>
                  <a:pt x="779" y="10916"/>
                  <a:pt x="893" y="10907"/>
                  <a:pt x="1008" y="10896"/>
                </a:cubicBezTo>
                <a:cubicBezTo>
                  <a:pt x="1008" y="11051"/>
                  <a:pt x="1008" y="11207"/>
                  <a:pt x="1008" y="11372"/>
                </a:cubicBezTo>
                <a:close/>
                <a:moveTo>
                  <a:pt x="1008" y="10408"/>
                </a:moveTo>
                <a:lnTo>
                  <a:pt x="1008" y="10408"/>
                </a:lnTo>
                <a:cubicBezTo>
                  <a:pt x="893" y="10417"/>
                  <a:pt x="779" y="10428"/>
                  <a:pt x="666" y="10439"/>
                </a:cubicBezTo>
                <a:cubicBezTo>
                  <a:pt x="666" y="10284"/>
                  <a:pt x="666" y="10128"/>
                  <a:pt x="666" y="9983"/>
                </a:cubicBezTo>
                <a:cubicBezTo>
                  <a:pt x="779" y="9961"/>
                  <a:pt x="893" y="9952"/>
                  <a:pt x="1008" y="9930"/>
                </a:cubicBezTo>
                <a:cubicBezTo>
                  <a:pt x="1008" y="10097"/>
                  <a:pt x="1008" y="10252"/>
                  <a:pt x="1008" y="10408"/>
                </a:cubicBezTo>
                <a:close/>
                <a:moveTo>
                  <a:pt x="1008" y="9453"/>
                </a:moveTo>
                <a:lnTo>
                  <a:pt x="1008" y="9453"/>
                </a:lnTo>
                <a:cubicBezTo>
                  <a:pt x="893" y="9464"/>
                  <a:pt x="779" y="9473"/>
                  <a:pt x="666" y="9484"/>
                </a:cubicBezTo>
                <a:cubicBezTo>
                  <a:pt x="666" y="9329"/>
                  <a:pt x="666" y="9184"/>
                  <a:pt x="666" y="9028"/>
                </a:cubicBezTo>
                <a:cubicBezTo>
                  <a:pt x="779" y="9006"/>
                  <a:pt x="893" y="8997"/>
                  <a:pt x="1008" y="8975"/>
                </a:cubicBezTo>
                <a:cubicBezTo>
                  <a:pt x="1008" y="9131"/>
                  <a:pt x="1008" y="9298"/>
                  <a:pt x="1008" y="9453"/>
                </a:cubicBezTo>
                <a:close/>
                <a:moveTo>
                  <a:pt x="997" y="8487"/>
                </a:moveTo>
                <a:lnTo>
                  <a:pt x="997" y="8487"/>
                </a:lnTo>
                <a:cubicBezTo>
                  <a:pt x="884" y="8509"/>
                  <a:pt x="768" y="8519"/>
                  <a:pt x="655" y="8541"/>
                </a:cubicBezTo>
                <a:cubicBezTo>
                  <a:pt x="655" y="8385"/>
                  <a:pt x="655" y="8229"/>
                  <a:pt x="655" y="8073"/>
                </a:cubicBezTo>
                <a:cubicBezTo>
                  <a:pt x="768" y="8062"/>
                  <a:pt x="884" y="8042"/>
                  <a:pt x="997" y="8022"/>
                </a:cubicBezTo>
                <a:cubicBezTo>
                  <a:pt x="997" y="8178"/>
                  <a:pt x="997" y="8332"/>
                  <a:pt x="997" y="8487"/>
                </a:cubicBezTo>
                <a:close/>
                <a:moveTo>
                  <a:pt x="997" y="7534"/>
                </a:moveTo>
                <a:lnTo>
                  <a:pt x="997" y="7534"/>
                </a:lnTo>
                <a:cubicBezTo>
                  <a:pt x="884" y="7555"/>
                  <a:pt x="768" y="7564"/>
                  <a:pt x="655" y="7586"/>
                </a:cubicBezTo>
                <a:cubicBezTo>
                  <a:pt x="655" y="7430"/>
                  <a:pt x="655" y="7285"/>
                  <a:pt x="655" y="7129"/>
                </a:cubicBezTo>
                <a:cubicBezTo>
                  <a:pt x="768" y="7107"/>
                  <a:pt x="884" y="7076"/>
                  <a:pt x="997" y="7056"/>
                </a:cubicBezTo>
                <a:cubicBezTo>
                  <a:pt x="997" y="7223"/>
                  <a:pt x="997" y="7379"/>
                  <a:pt x="997" y="7534"/>
                </a:cubicBezTo>
                <a:close/>
                <a:moveTo>
                  <a:pt x="997" y="6580"/>
                </a:moveTo>
                <a:lnTo>
                  <a:pt x="997" y="6580"/>
                </a:lnTo>
                <a:cubicBezTo>
                  <a:pt x="884" y="6600"/>
                  <a:pt x="768" y="6611"/>
                  <a:pt x="655" y="6631"/>
                </a:cubicBezTo>
                <a:cubicBezTo>
                  <a:pt x="655" y="6486"/>
                  <a:pt x="655" y="6330"/>
                  <a:pt x="655" y="6174"/>
                </a:cubicBezTo>
                <a:cubicBezTo>
                  <a:pt x="768" y="6152"/>
                  <a:pt x="884" y="6123"/>
                  <a:pt x="997" y="6101"/>
                </a:cubicBezTo>
                <a:cubicBezTo>
                  <a:pt x="997" y="6257"/>
                  <a:pt x="997" y="6413"/>
                  <a:pt x="997" y="6580"/>
                </a:cubicBezTo>
                <a:close/>
                <a:moveTo>
                  <a:pt x="997" y="5614"/>
                </a:moveTo>
                <a:lnTo>
                  <a:pt x="997" y="5614"/>
                </a:lnTo>
                <a:cubicBezTo>
                  <a:pt x="884" y="5634"/>
                  <a:pt x="768" y="5665"/>
                  <a:pt x="655" y="5687"/>
                </a:cubicBezTo>
                <a:cubicBezTo>
                  <a:pt x="655" y="5531"/>
                  <a:pt x="655" y="5375"/>
                  <a:pt x="655" y="5231"/>
                </a:cubicBezTo>
                <a:cubicBezTo>
                  <a:pt x="768" y="5199"/>
                  <a:pt x="884" y="5168"/>
                  <a:pt x="997" y="5146"/>
                </a:cubicBezTo>
                <a:cubicBezTo>
                  <a:pt x="997" y="5302"/>
                  <a:pt x="997" y="5458"/>
                  <a:pt x="997" y="5614"/>
                </a:cubicBezTo>
                <a:close/>
                <a:moveTo>
                  <a:pt x="986" y="4659"/>
                </a:moveTo>
                <a:lnTo>
                  <a:pt x="986" y="4659"/>
                </a:lnTo>
                <a:cubicBezTo>
                  <a:pt x="873" y="4681"/>
                  <a:pt x="759" y="4712"/>
                  <a:pt x="644" y="4732"/>
                </a:cubicBezTo>
                <a:cubicBezTo>
                  <a:pt x="644" y="4587"/>
                  <a:pt x="644" y="4432"/>
                  <a:pt x="644" y="4276"/>
                </a:cubicBezTo>
                <a:cubicBezTo>
                  <a:pt x="759" y="4245"/>
                  <a:pt x="873" y="4213"/>
                  <a:pt x="986" y="4182"/>
                </a:cubicBezTo>
                <a:cubicBezTo>
                  <a:pt x="986" y="4338"/>
                  <a:pt x="986" y="4503"/>
                  <a:pt x="986" y="4659"/>
                </a:cubicBezTo>
                <a:close/>
                <a:moveTo>
                  <a:pt x="986" y="3695"/>
                </a:moveTo>
                <a:lnTo>
                  <a:pt x="986" y="3695"/>
                </a:lnTo>
                <a:cubicBezTo>
                  <a:pt x="873" y="3726"/>
                  <a:pt x="759" y="3757"/>
                  <a:pt x="644" y="3788"/>
                </a:cubicBezTo>
                <a:cubicBezTo>
                  <a:pt x="644" y="3632"/>
                  <a:pt x="644" y="3477"/>
                  <a:pt x="644" y="3321"/>
                </a:cubicBezTo>
                <a:cubicBezTo>
                  <a:pt x="759" y="3290"/>
                  <a:pt x="873" y="3259"/>
                  <a:pt x="986" y="3227"/>
                </a:cubicBezTo>
                <a:cubicBezTo>
                  <a:pt x="986" y="3383"/>
                  <a:pt x="986" y="3539"/>
                  <a:pt x="986" y="3695"/>
                </a:cubicBezTo>
                <a:close/>
                <a:moveTo>
                  <a:pt x="644" y="2377"/>
                </a:moveTo>
                <a:lnTo>
                  <a:pt x="644" y="2377"/>
                </a:lnTo>
                <a:cubicBezTo>
                  <a:pt x="986" y="2262"/>
                  <a:pt x="986" y="2262"/>
                  <a:pt x="986" y="2262"/>
                </a:cubicBezTo>
                <a:cubicBezTo>
                  <a:pt x="986" y="2740"/>
                  <a:pt x="986" y="2740"/>
                  <a:pt x="986" y="2740"/>
                </a:cubicBezTo>
                <a:cubicBezTo>
                  <a:pt x="644" y="2833"/>
                  <a:pt x="644" y="2833"/>
                  <a:pt x="644" y="2833"/>
                </a:cubicBezTo>
                <a:lnTo>
                  <a:pt x="644" y="2377"/>
                </a:lnTo>
                <a:close/>
              </a:path>
            </a:pathLst>
          </a:custGeom>
          <a:solidFill>
            <a:srgbClr val="2626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1039" name="Google Shape;1039;p7"/>
          <p:cNvSpPr/>
          <p:nvPr/>
        </p:nvSpPr>
        <p:spPr>
          <a:xfrm>
            <a:off x="4627563" y="3659188"/>
            <a:ext cx="254000" cy="1963738"/>
          </a:xfrm>
          <a:custGeom>
            <a:rect b="b" l="l" r="r" t="t"/>
            <a:pathLst>
              <a:path extrusionOk="0" h="14726" w="1909">
                <a:moveTo>
                  <a:pt x="0" y="633"/>
                </a:moveTo>
                <a:lnTo>
                  <a:pt x="0" y="633"/>
                </a:lnTo>
                <a:cubicBezTo>
                  <a:pt x="0" y="14257"/>
                  <a:pt x="0" y="14257"/>
                  <a:pt x="0" y="14257"/>
                </a:cubicBezTo>
                <a:cubicBezTo>
                  <a:pt x="1908" y="14725"/>
                  <a:pt x="1908" y="14725"/>
                  <a:pt x="1908" y="14725"/>
                </a:cubicBezTo>
                <a:cubicBezTo>
                  <a:pt x="1908" y="0"/>
                  <a:pt x="1908" y="0"/>
                  <a:pt x="1908" y="0"/>
                </a:cubicBezTo>
                <a:lnTo>
                  <a:pt x="0" y="633"/>
                </a:lnTo>
                <a:close/>
                <a:moveTo>
                  <a:pt x="238" y="13325"/>
                </a:moveTo>
                <a:lnTo>
                  <a:pt x="238" y="13325"/>
                </a:lnTo>
                <a:cubicBezTo>
                  <a:pt x="1639" y="13625"/>
                  <a:pt x="1639" y="13625"/>
                  <a:pt x="1639" y="13625"/>
                </a:cubicBezTo>
                <a:cubicBezTo>
                  <a:pt x="1639" y="14008"/>
                  <a:pt x="1639" y="14008"/>
                  <a:pt x="1639" y="14008"/>
                </a:cubicBezTo>
                <a:cubicBezTo>
                  <a:pt x="238" y="13625"/>
                  <a:pt x="238" y="13625"/>
                  <a:pt x="238" y="13625"/>
                </a:cubicBezTo>
                <a:lnTo>
                  <a:pt x="238" y="13325"/>
                </a:lnTo>
                <a:close/>
                <a:moveTo>
                  <a:pt x="238" y="12401"/>
                </a:moveTo>
                <a:lnTo>
                  <a:pt x="238" y="12401"/>
                </a:lnTo>
                <a:cubicBezTo>
                  <a:pt x="706" y="12483"/>
                  <a:pt x="1171" y="12566"/>
                  <a:pt x="1639" y="12650"/>
                </a:cubicBezTo>
                <a:cubicBezTo>
                  <a:pt x="1639" y="12775"/>
                  <a:pt x="1639" y="12899"/>
                  <a:pt x="1639" y="13024"/>
                </a:cubicBezTo>
                <a:cubicBezTo>
                  <a:pt x="1171" y="12920"/>
                  <a:pt x="706" y="12815"/>
                  <a:pt x="238" y="12712"/>
                </a:cubicBezTo>
                <a:cubicBezTo>
                  <a:pt x="238" y="12608"/>
                  <a:pt x="238" y="12504"/>
                  <a:pt x="238" y="12401"/>
                </a:cubicBezTo>
                <a:close/>
                <a:moveTo>
                  <a:pt x="238" y="11477"/>
                </a:moveTo>
                <a:lnTo>
                  <a:pt x="238" y="11477"/>
                </a:lnTo>
                <a:cubicBezTo>
                  <a:pt x="706" y="11539"/>
                  <a:pt x="1171" y="11602"/>
                  <a:pt x="1639" y="11664"/>
                </a:cubicBezTo>
                <a:cubicBezTo>
                  <a:pt x="1639" y="11789"/>
                  <a:pt x="1639" y="11923"/>
                  <a:pt x="1639" y="12047"/>
                </a:cubicBezTo>
                <a:cubicBezTo>
                  <a:pt x="1171" y="11965"/>
                  <a:pt x="706" y="11871"/>
                  <a:pt x="238" y="11789"/>
                </a:cubicBezTo>
                <a:cubicBezTo>
                  <a:pt x="238" y="11684"/>
                  <a:pt x="238" y="11582"/>
                  <a:pt x="238" y="11477"/>
                </a:cubicBezTo>
                <a:close/>
                <a:moveTo>
                  <a:pt x="238" y="10553"/>
                </a:moveTo>
                <a:lnTo>
                  <a:pt x="238" y="10553"/>
                </a:lnTo>
                <a:cubicBezTo>
                  <a:pt x="706" y="10596"/>
                  <a:pt x="1171" y="10636"/>
                  <a:pt x="1639" y="10689"/>
                </a:cubicBezTo>
                <a:cubicBezTo>
                  <a:pt x="1639" y="10812"/>
                  <a:pt x="1639" y="10937"/>
                  <a:pt x="1639" y="11061"/>
                </a:cubicBezTo>
                <a:cubicBezTo>
                  <a:pt x="1171" y="10999"/>
                  <a:pt x="706" y="10937"/>
                  <a:pt x="238" y="10865"/>
                </a:cubicBezTo>
                <a:cubicBezTo>
                  <a:pt x="238" y="10761"/>
                  <a:pt x="238" y="10658"/>
                  <a:pt x="238" y="10553"/>
                </a:cubicBezTo>
                <a:close/>
                <a:moveTo>
                  <a:pt x="238" y="9630"/>
                </a:moveTo>
                <a:lnTo>
                  <a:pt x="238" y="9630"/>
                </a:lnTo>
                <a:cubicBezTo>
                  <a:pt x="706" y="9650"/>
                  <a:pt x="1171" y="9681"/>
                  <a:pt x="1639" y="9703"/>
                </a:cubicBezTo>
                <a:cubicBezTo>
                  <a:pt x="1639" y="9828"/>
                  <a:pt x="1639" y="9961"/>
                  <a:pt x="1639" y="10086"/>
                </a:cubicBezTo>
                <a:cubicBezTo>
                  <a:pt x="1171" y="10035"/>
                  <a:pt x="706" y="9993"/>
                  <a:pt x="238" y="9941"/>
                </a:cubicBezTo>
                <a:cubicBezTo>
                  <a:pt x="238" y="9837"/>
                  <a:pt x="238" y="9734"/>
                  <a:pt x="238" y="9630"/>
                </a:cubicBezTo>
                <a:close/>
                <a:moveTo>
                  <a:pt x="238" y="8697"/>
                </a:moveTo>
                <a:lnTo>
                  <a:pt x="238" y="8697"/>
                </a:lnTo>
                <a:cubicBezTo>
                  <a:pt x="706" y="8706"/>
                  <a:pt x="1171" y="8717"/>
                  <a:pt x="1639" y="8728"/>
                </a:cubicBezTo>
                <a:cubicBezTo>
                  <a:pt x="1639" y="8851"/>
                  <a:pt x="1639" y="8975"/>
                  <a:pt x="1639" y="9100"/>
                </a:cubicBezTo>
                <a:cubicBezTo>
                  <a:pt x="1171" y="9080"/>
                  <a:pt x="706" y="9049"/>
                  <a:pt x="238" y="9029"/>
                </a:cubicBezTo>
                <a:cubicBezTo>
                  <a:pt x="238" y="8915"/>
                  <a:pt x="238" y="8810"/>
                  <a:pt x="238" y="8697"/>
                </a:cubicBezTo>
                <a:close/>
                <a:moveTo>
                  <a:pt x="238" y="7773"/>
                </a:moveTo>
                <a:lnTo>
                  <a:pt x="238" y="7773"/>
                </a:lnTo>
                <a:cubicBezTo>
                  <a:pt x="706" y="7762"/>
                  <a:pt x="1171" y="7751"/>
                  <a:pt x="1639" y="7742"/>
                </a:cubicBezTo>
                <a:cubicBezTo>
                  <a:pt x="1639" y="7867"/>
                  <a:pt x="1639" y="7991"/>
                  <a:pt x="1639" y="8125"/>
                </a:cubicBezTo>
                <a:cubicBezTo>
                  <a:pt x="1171" y="8114"/>
                  <a:pt x="706" y="8114"/>
                  <a:pt x="238" y="8105"/>
                </a:cubicBezTo>
                <a:cubicBezTo>
                  <a:pt x="238" y="7991"/>
                  <a:pt x="238" y="7887"/>
                  <a:pt x="238" y="7773"/>
                </a:cubicBezTo>
                <a:close/>
                <a:moveTo>
                  <a:pt x="238" y="6849"/>
                </a:moveTo>
                <a:lnTo>
                  <a:pt x="238" y="6849"/>
                </a:lnTo>
                <a:cubicBezTo>
                  <a:pt x="706" y="6818"/>
                  <a:pt x="1171" y="6787"/>
                  <a:pt x="1639" y="6756"/>
                </a:cubicBezTo>
                <a:cubicBezTo>
                  <a:pt x="1639" y="6890"/>
                  <a:pt x="1639" y="7014"/>
                  <a:pt x="1639" y="7139"/>
                </a:cubicBezTo>
                <a:cubicBezTo>
                  <a:pt x="1171" y="7161"/>
                  <a:pt x="706" y="7170"/>
                  <a:pt x="238" y="7181"/>
                </a:cubicBezTo>
                <a:cubicBezTo>
                  <a:pt x="238" y="7077"/>
                  <a:pt x="238" y="6963"/>
                  <a:pt x="238" y="6849"/>
                </a:cubicBezTo>
                <a:close/>
                <a:moveTo>
                  <a:pt x="238" y="5926"/>
                </a:moveTo>
                <a:lnTo>
                  <a:pt x="238" y="5926"/>
                </a:lnTo>
                <a:cubicBezTo>
                  <a:pt x="706" y="5874"/>
                  <a:pt x="1171" y="5832"/>
                  <a:pt x="1639" y="5781"/>
                </a:cubicBezTo>
                <a:cubicBezTo>
                  <a:pt x="1639" y="5906"/>
                  <a:pt x="1639" y="6030"/>
                  <a:pt x="1639" y="6164"/>
                </a:cubicBezTo>
                <a:cubicBezTo>
                  <a:pt x="1171" y="6195"/>
                  <a:pt x="706" y="6226"/>
                  <a:pt x="238" y="6268"/>
                </a:cubicBezTo>
                <a:cubicBezTo>
                  <a:pt x="238" y="6153"/>
                  <a:pt x="238" y="6039"/>
                  <a:pt x="238" y="5926"/>
                </a:cubicBezTo>
                <a:close/>
                <a:moveTo>
                  <a:pt x="238" y="5002"/>
                </a:moveTo>
                <a:lnTo>
                  <a:pt x="238" y="5002"/>
                </a:lnTo>
                <a:cubicBezTo>
                  <a:pt x="706" y="4940"/>
                  <a:pt x="1171" y="4866"/>
                  <a:pt x="1639" y="4795"/>
                </a:cubicBezTo>
                <a:cubicBezTo>
                  <a:pt x="1639" y="4929"/>
                  <a:pt x="1639" y="5053"/>
                  <a:pt x="1639" y="5178"/>
                </a:cubicBezTo>
                <a:cubicBezTo>
                  <a:pt x="1171" y="5231"/>
                  <a:pt x="706" y="5292"/>
                  <a:pt x="238" y="5345"/>
                </a:cubicBezTo>
                <a:cubicBezTo>
                  <a:pt x="238" y="5231"/>
                  <a:pt x="238" y="5116"/>
                  <a:pt x="238" y="5002"/>
                </a:cubicBezTo>
                <a:close/>
                <a:moveTo>
                  <a:pt x="238" y="4078"/>
                </a:moveTo>
                <a:lnTo>
                  <a:pt x="238" y="4078"/>
                </a:lnTo>
                <a:cubicBezTo>
                  <a:pt x="706" y="3996"/>
                  <a:pt x="1171" y="3902"/>
                  <a:pt x="1639" y="3820"/>
                </a:cubicBezTo>
                <a:cubicBezTo>
                  <a:pt x="1639" y="3944"/>
                  <a:pt x="1639" y="4069"/>
                  <a:pt x="1639" y="4203"/>
                </a:cubicBezTo>
                <a:cubicBezTo>
                  <a:pt x="1171" y="4276"/>
                  <a:pt x="706" y="4348"/>
                  <a:pt x="238" y="4421"/>
                </a:cubicBezTo>
                <a:cubicBezTo>
                  <a:pt x="238" y="4307"/>
                  <a:pt x="238" y="4192"/>
                  <a:pt x="238" y="4078"/>
                </a:cubicBezTo>
                <a:close/>
                <a:moveTo>
                  <a:pt x="238" y="3155"/>
                </a:moveTo>
                <a:lnTo>
                  <a:pt x="238" y="3155"/>
                </a:lnTo>
                <a:cubicBezTo>
                  <a:pt x="706" y="3052"/>
                  <a:pt x="1171" y="2947"/>
                  <a:pt x="1639" y="2834"/>
                </a:cubicBezTo>
                <a:cubicBezTo>
                  <a:pt x="1639" y="2958"/>
                  <a:pt x="1639" y="3092"/>
                  <a:pt x="1639" y="3217"/>
                </a:cubicBezTo>
                <a:cubicBezTo>
                  <a:pt x="1171" y="3310"/>
                  <a:pt x="706" y="3404"/>
                  <a:pt x="238" y="3497"/>
                </a:cubicBezTo>
                <a:cubicBezTo>
                  <a:pt x="238" y="3384"/>
                  <a:pt x="238" y="3270"/>
                  <a:pt x="238" y="3155"/>
                </a:cubicBezTo>
                <a:close/>
                <a:moveTo>
                  <a:pt x="238" y="2231"/>
                </a:moveTo>
                <a:lnTo>
                  <a:pt x="238" y="2231"/>
                </a:lnTo>
                <a:cubicBezTo>
                  <a:pt x="706" y="2108"/>
                  <a:pt x="1171" y="1983"/>
                  <a:pt x="1639" y="1859"/>
                </a:cubicBezTo>
                <a:cubicBezTo>
                  <a:pt x="1639" y="1983"/>
                  <a:pt x="1639" y="2108"/>
                  <a:pt x="1639" y="2231"/>
                </a:cubicBezTo>
                <a:cubicBezTo>
                  <a:pt x="1171" y="2346"/>
                  <a:pt x="706" y="2471"/>
                  <a:pt x="238" y="2585"/>
                </a:cubicBezTo>
                <a:cubicBezTo>
                  <a:pt x="238" y="2460"/>
                  <a:pt x="238" y="2346"/>
                  <a:pt x="238" y="2231"/>
                </a:cubicBezTo>
                <a:close/>
                <a:moveTo>
                  <a:pt x="238" y="1307"/>
                </a:moveTo>
                <a:lnTo>
                  <a:pt x="238" y="1307"/>
                </a:lnTo>
                <a:cubicBezTo>
                  <a:pt x="1639" y="873"/>
                  <a:pt x="1639" y="873"/>
                  <a:pt x="1639" y="873"/>
                </a:cubicBezTo>
                <a:cubicBezTo>
                  <a:pt x="1639" y="1256"/>
                  <a:pt x="1639" y="1256"/>
                  <a:pt x="1639" y="1256"/>
                </a:cubicBezTo>
                <a:cubicBezTo>
                  <a:pt x="238" y="1661"/>
                  <a:pt x="238" y="1661"/>
                  <a:pt x="238" y="1661"/>
                </a:cubicBezTo>
                <a:lnTo>
                  <a:pt x="238" y="1307"/>
                </a:lnTo>
                <a:close/>
              </a:path>
            </a:pathLst>
          </a:custGeom>
          <a:solidFill>
            <a:srgbClr val="FBC8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1040" name="Google Shape;1040;p7"/>
          <p:cNvSpPr/>
          <p:nvPr/>
        </p:nvSpPr>
        <p:spPr>
          <a:xfrm>
            <a:off x="4902994" y="3661569"/>
            <a:ext cx="489744" cy="1958975"/>
          </a:xfrm>
          <a:custGeom>
            <a:rect b="b" l="l" r="r" t="t"/>
            <a:pathLst>
              <a:path extrusionOk="0" h="14695" w="3676">
                <a:moveTo>
                  <a:pt x="3675" y="1267"/>
                </a:moveTo>
                <a:lnTo>
                  <a:pt x="3675" y="1267"/>
                </a:lnTo>
                <a:cubicBezTo>
                  <a:pt x="0" y="0"/>
                  <a:pt x="0" y="0"/>
                  <a:pt x="0" y="0"/>
                </a:cubicBezTo>
                <a:cubicBezTo>
                  <a:pt x="0" y="14694"/>
                  <a:pt x="0" y="14694"/>
                  <a:pt x="0" y="14694"/>
                </a:cubicBezTo>
                <a:cubicBezTo>
                  <a:pt x="3675" y="14135"/>
                  <a:pt x="3675" y="14135"/>
                  <a:pt x="3675" y="14135"/>
                </a:cubicBezTo>
                <a:lnTo>
                  <a:pt x="3675" y="1267"/>
                </a:lnTo>
                <a:close/>
                <a:moveTo>
                  <a:pt x="634" y="13523"/>
                </a:moveTo>
                <a:lnTo>
                  <a:pt x="634" y="13523"/>
                </a:lnTo>
                <a:cubicBezTo>
                  <a:pt x="1246" y="13470"/>
                  <a:pt x="1246" y="13470"/>
                  <a:pt x="1246" y="13470"/>
                </a:cubicBezTo>
                <a:cubicBezTo>
                  <a:pt x="1246" y="13875"/>
                  <a:pt x="1246" y="13875"/>
                  <a:pt x="1246" y="13875"/>
                </a:cubicBezTo>
                <a:cubicBezTo>
                  <a:pt x="634" y="13957"/>
                  <a:pt x="634" y="13957"/>
                  <a:pt x="634" y="13957"/>
                </a:cubicBezTo>
                <a:lnTo>
                  <a:pt x="634" y="13523"/>
                </a:lnTo>
                <a:close/>
                <a:moveTo>
                  <a:pt x="634" y="12775"/>
                </a:moveTo>
                <a:lnTo>
                  <a:pt x="634" y="12775"/>
                </a:lnTo>
                <a:cubicBezTo>
                  <a:pt x="841" y="12764"/>
                  <a:pt x="1048" y="12755"/>
                  <a:pt x="1246" y="12744"/>
                </a:cubicBezTo>
                <a:cubicBezTo>
                  <a:pt x="1246" y="12879"/>
                  <a:pt x="1246" y="13013"/>
                  <a:pt x="1246" y="13149"/>
                </a:cubicBezTo>
                <a:cubicBezTo>
                  <a:pt x="1048" y="13169"/>
                  <a:pt x="841" y="13200"/>
                  <a:pt x="634" y="13220"/>
                </a:cubicBezTo>
                <a:cubicBezTo>
                  <a:pt x="634" y="13076"/>
                  <a:pt x="634" y="12931"/>
                  <a:pt x="634" y="12775"/>
                </a:cubicBezTo>
                <a:close/>
                <a:moveTo>
                  <a:pt x="634" y="12038"/>
                </a:moveTo>
                <a:lnTo>
                  <a:pt x="634" y="12038"/>
                </a:lnTo>
                <a:cubicBezTo>
                  <a:pt x="841" y="12027"/>
                  <a:pt x="1048" y="12018"/>
                  <a:pt x="1255" y="12007"/>
                </a:cubicBezTo>
                <a:cubicBezTo>
                  <a:pt x="1255" y="12152"/>
                  <a:pt x="1255" y="12287"/>
                  <a:pt x="1255" y="12421"/>
                </a:cubicBezTo>
                <a:cubicBezTo>
                  <a:pt x="1048" y="12443"/>
                  <a:pt x="841" y="12463"/>
                  <a:pt x="634" y="12474"/>
                </a:cubicBezTo>
                <a:cubicBezTo>
                  <a:pt x="634" y="12328"/>
                  <a:pt x="634" y="12183"/>
                  <a:pt x="634" y="12038"/>
                </a:cubicBezTo>
                <a:close/>
                <a:moveTo>
                  <a:pt x="634" y="11290"/>
                </a:moveTo>
                <a:lnTo>
                  <a:pt x="634" y="11290"/>
                </a:lnTo>
                <a:cubicBezTo>
                  <a:pt x="841" y="11290"/>
                  <a:pt x="1048" y="11290"/>
                  <a:pt x="1255" y="11281"/>
                </a:cubicBezTo>
                <a:cubicBezTo>
                  <a:pt x="1255" y="11426"/>
                  <a:pt x="1255" y="11562"/>
                  <a:pt x="1255" y="11695"/>
                </a:cubicBezTo>
                <a:cubicBezTo>
                  <a:pt x="1048" y="11706"/>
                  <a:pt x="841" y="11727"/>
                  <a:pt x="634" y="11738"/>
                </a:cubicBezTo>
                <a:cubicBezTo>
                  <a:pt x="634" y="11593"/>
                  <a:pt x="634" y="11437"/>
                  <a:pt x="634" y="11290"/>
                </a:cubicBezTo>
                <a:close/>
                <a:moveTo>
                  <a:pt x="634" y="10554"/>
                </a:moveTo>
                <a:lnTo>
                  <a:pt x="634" y="10554"/>
                </a:lnTo>
                <a:cubicBezTo>
                  <a:pt x="841" y="10554"/>
                  <a:pt x="1048" y="10554"/>
                  <a:pt x="1255" y="10554"/>
                </a:cubicBezTo>
                <a:cubicBezTo>
                  <a:pt x="1255" y="10689"/>
                  <a:pt x="1255" y="10834"/>
                  <a:pt x="1255" y="10970"/>
                </a:cubicBezTo>
                <a:cubicBezTo>
                  <a:pt x="1048" y="10979"/>
                  <a:pt x="841" y="10979"/>
                  <a:pt x="634" y="10990"/>
                </a:cubicBezTo>
                <a:cubicBezTo>
                  <a:pt x="634" y="10845"/>
                  <a:pt x="634" y="10700"/>
                  <a:pt x="634" y="10554"/>
                </a:cubicBezTo>
                <a:close/>
                <a:moveTo>
                  <a:pt x="634" y="9808"/>
                </a:moveTo>
                <a:lnTo>
                  <a:pt x="634" y="9808"/>
                </a:lnTo>
                <a:cubicBezTo>
                  <a:pt x="841" y="9817"/>
                  <a:pt x="1048" y="9817"/>
                  <a:pt x="1255" y="9828"/>
                </a:cubicBezTo>
                <a:cubicBezTo>
                  <a:pt x="1255" y="9963"/>
                  <a:pt x="1255" y="10097"/>
                  <a:pt x="1255" y="10242"/>
                </a:cubicBezTo>
                <a:cubicBezTo>
                  <a:pt x="1048" y="10242"/>
                  <a:pt x="841" y="10242"/>
                  <a:pt x="634" y="10253"/>
                </a:cubicBezTo>
                <a:cubicBezTo>
                  <a:pt x="634" y="10108"/>
                  <a:pt x="634" y="9952"/>
                  <a:pt x="634" y="9808"/>
                </a:cubicBezTo>
                <a:close/>
                <a:moveTo>
                  <a:pt x="634" y="9071"/>
                </a:moveTo>
                <a:lnTo>
                  <a:pt x="634" y="9071"/>
                </a:lnTo>
                <a:cubicBezTo>
                  <a:pt x="841" y="9080"/>
                  <a:pt x="1048" y="9091"/>
                  <a:pt x="1255" y="9102"/>
                </a:cubicBezTo>
                <a:cubicBezTo>
                  <a:pt x="1255" y="9236"/>
                  <a:pt x="1255" y="9371"/>
                  <a:pt x="1255" y="9516"/>
                </a:cubicBezTo>
                <a:cubicBezTo>
                  <a:pt x="1048" y="9505"/>
                  <a:pt x="841" y="9505"/>
                  <a:pt x="634" y="9505"/>
                </a:cubicBezTo>
                <a:cubicBezTo>
                  <a:pt x="634" y="9360"/>
                  <a:pt x="634" y="9216"/>
                  <a:pt x="634" y="9071"/>
                </a:cubicBezTo>
                <a:close/>
                <a:moveTo>
                  <a:pt x="634" y="8323"/>
                </a:moveTo>
                <a:lnTo>
                  <a:pt x="634" y="8323"/>
                </a:lnTo>
                <a:cubicBezTo>
                  <a:pt x="841" y="8343"/>
                  <a:pt x="1048" y="8354"/>
                  <a:pt x="1255" y="8374"/>
                </a:cubicBezTo>
                <a:cubicBezTo>
                  <a:pt x="1255" y="8510"/>
                  <a:pt x="1255" y="8646"/>
                  <a:pt x="1255" y="8779"/>
                </a:cubicBezTo>
                <a:cubicBezTo>
                  <a:pt x="1048" y="8779"/>
                  <a:pt x="841" y="8770"/>
                  <a:pt x="634" y="8770"/>
                </a:cubicBezTo>
                <a:cubicBezTo>
                  <a:pt x="634" y="8615"/>
                  <a:pt x="634" y="8468"/>
                  <a:pt x="634" y="8323"/>
                </a:cubicBezTo>
                <a:close/>
                <a:moveTo>
                  <a:pt x="634" y="7586"/>
                </a:moveTo>
                <a:lnTo>
                  <a:pt x="634" y="7586"/>
                </a:lnTo>
                <a:cubicBezTo>
                  <a:pt x="841" y="7607"/>
                  <a:pt x="1048" y="7629"/>
                  <a:pt x="1255" y="7649"/>
                </a:cubicBezTo>
                <a:cubicBezTo>
                  <a:pt x="1255" y="7784"/>
                  <a:pt x="1255" y="7918"/>
                  <a:pt x="1255" y="8054"/>
                </a:cubicBezTo>
                <a:cubicBezTo>
                  <a:pt x="1048" y="8043"/>
                  <a:pt x="841" y="8034"/>
                  <a:pt x="634" y="8023"/>
                </a:cubicBezTo>
                <a:cubicBezTo>
                  <a:pt x="634" y="7878"/>
                  <a:pt x="634" y="7731"/>
                  <a:pt x="634" y="7586"/>
                </a:cubicBezTo>
                <a:close/>
                <a:moveTo>
                  <a:pt x="634" y="6839"/>
                </a:moveTo>
                <a:lnTo>
                  <a:pt x="634" y="6839"/>
                </a:lnTo>
                <a:cubicBezTo>
                  <a:pt x="841" y="6870"/>
                  <a:pt x="1048" y="6892"/>
                  <a:pt x="1255" y="6923"/>
                </a:cubicBezTo>
                <a:cubicBezTo>
                  <a:pt x="1255" y="7057"/>
                  <a:pt x="1255" y="7192"/>
                  <a:pt x="1255" y="7328"/>
                </a:cubicBezTo>
                <a:cubicBezTo>
                  <a:pt x="1048" y="7317"/>
                  <a:pt x="841" y="7297"/>
                  <a:pt x="634" y="7286"/>
                </a:cubicBezTo>
                <a:cubicBezTo>
                  <a:pt x="634" y="7130"/>
                  <a:pt x="634" y="6985"/>
                  <a:pt x="634" y="6839"/>
                </a:cubicBezTo>
                <a:close/>
                <a:moveTo>
                  <a:pt x="634" y="6102"/>
                </a:moveTo>
                <a:lnTo>
                  <a:pt x="634" y="6102"/>
                </a:lnTo>
                <a:cubicBezTo>
                  <a:pt x="841" y="6124"/>
                  <a:pt x="1048" y="6155"/>
                  <a:pt x="1255" y="6186"/>
                </a:cubicBezTo>
                <a:cubicBezTo>
                  <a:pt x="1255" y="6331"/>
                  <a:pt x="1255" y="6467"/>
                  <a:pt x="1255" y="6600"/>
                </a:cubicBezTo>
                <a:cubicBezTo>
                  <a:pt x="1048" y="6580"/>
                  <a:pt x="841" y="6560"/>
                  <a:pt x="634" y="6538"/>
                </a:cubicBezTo>
                <a:cubicBezTo>
                  <a:pt x="634" y="6393"/>
                  <a:pt x="634" y="6248"/>
                  <a:pt x="634" y="6102"/>
                </a:cubicBezTo>
                <a:close/>
                <a:moveTo>
                  <a:pt x="634" y="5055"/>
                </a:moveTo>
                <a:lnTo>
                  <a:pt x="634" y="5055"/>
                </a:lnTo>
                <a:cubicBezTo>
                  <a:pt x="634" y="4909"/>
                  <a:pt x="634" y="4764"/>
                  <a:pt x="634" y="4608"/>
                </a:cubicBezTo>
                <a:cubicBezTo>
                  <a:pt x="841" y="4650"/>
                  <a:pt x="1048" y="4691"/>
                  <a:pt x="1255" y="4733"/>
                </a:cubicBezTo>
                <a:cubicBezTo>
                  <a:pt x="1255" y="4868"/>
                  <a:pt x="1255" y="5013"/>
                  <a:pt x="1255" y="5149"/>
                </a:cubicBezTo>
                <a:cubicBezTo>
                  <a:pt x="1048" y="5118"/>
                  <a:pt x="841" y="5086"/>
                  <a:pt x="634" y="5055"/>
                </a:cubicBezTo>
                <a:close/>
                <a:moveTo>
                  <a:pt x="634" y="5356"/>
                </a:moveTo>
                <a:lnTo>
                  <a:pt x="634" y="5356"/>
                </a:lnTo>
                <a:cubicBezTo>
                  <a:pt x="841" y="5387"/>
                  <a:pt x="1048" y="5427"/>
                  <a:pt x="1255" y="5459"/>
                </a:cubicBezTo>
                <a:cubicBezTo>
                  <a:pt x="1255" y="5605"/>
                  <a:pt x="1255" y="5739"/>
                  <a:pt x="1255" y="5875"/>
                </a:cubicBezTo>
                <a:cubicBezTo>
                  <a:pt x="1048" y="5843"/>
                  <a:pt x="841" y="5823"/>
                  <a:pt x="634" y="5792"/>
                </a:cubicBezTo>
                <a:cubicBezTo>
                  <a:pt x="634" y="5645"/>
                  <a:pt x="634" y="5501"/>
                  <a:pt x="634" y="5356"/>
                </a:cubicBezTo>
                <a:close/>
                <a:moveTo>
                  <a:pt x="634" y="3871"/>
                </a:moveTo>
                <a:lnTo>
                  <a:pt x="634" y="3871"/>
                </a:lnTo>
                <a:cubicBezTo>
                  <a:pt x="841" y="3913"/>
                  <a:pt x="1048" y="3965"/>
                  <a:pt x="1255" y="4007"/>
                </a:cubicBezTo>
                <a:cubicBezTo>
                  <a:pt x="1255" y="4141"/>
                  <a:pt x="1255" y="4287"/>
                  <a:pt x="1255" y="4421"/>
                </a:cubicBezTo>
                <a:cubicBezTo>
                  <a:pt x="1048" y="4381"/>
                  <a:pt x="841" y="4350"/>
                  <a:pt x="634" y="4308"/>
                </a:cubicBezTo>
                <a:cubicBezTo>
                  <a:pt x="634" y="4163"/>
                  <a:pt x="634" y="4016"/>
                  <a:pt x="634" y="3871"/>
                </a:cubicBezTo>
                <a:close/>
                <a:moveTo>
                  <a:pt x="634" y="3125"/>
                </a:moveTo>
                <a:lnTo>
                  <a:pt x="634" y="3125"/>
                </a:lnTo>
                <a:cubicBezTo>
                  <a:pt x="841" y="3177"/>
                  <a:pt x="1048" y="3228"/>
                  <a:pt x="1255" y="3279"/>
                </a:cubicBezTo>
                <a:cubicBezTo>
                  <a:pt x="1255" y="3415"/>
                  <a:pt x="1255" y="3551"/>
                  <a:pt x="1255" y="3695"/>
                </a:cubicBezTo>
                <a:cubicBezTo>
                  <a:pt x="1048" y="3653"/>
                  <a:pt x="841" y="3613"/>
                  <a:pt x="634" y="3571"/>
                </a:cubicBezTo>
                <a:cubicBezTo>
                  <a:pt x="634" y="3426"/>
                  <a:pt x="634" y="3279"/>
                  <a:pt x="634" y="3125"/>
                </a:cubicBezTo>
                <a:close/>
                <a:moveTo>
                  <a:pt x="634" y="2389"/>
                </a:moveTo>
                <a:lnTo>
                  <a:pt x="634" y="2389"/>
                </a:lnTo>
                <a:cubicBezTo>
                  <a:pt x="841" y="2440"/>
                  <a:pt x="1048" y="2502"/>
                  <a:pt x="1255" y="2554"/>
                </a:cubicBezTo>
                <a:cubicBezTo>
                  <a:pt x="1255" y="2689"/>
                  <a:pt x="1255" y="2823"/>
                  <a:pt x="1255" y="2959"/>
                </a:cubicBezTo>
                <a:cubicBezTo>
                  <a:pt x="1048" y="2916"/>
                  <a:pt x="841" y="2876"/>
                  <a:pt x="634" y="2823"/>
                </a:cubicBezTo>
                <a:cubicBezTo>
                  <a:pt x="634" y="2678"/>
                  <a:pt x="634" y="2533"/>
                  <a:pt x="634" y="2389"/>
                </a:cubicBezTo>
                <a:close/>
                <a:moveTo>
                  <a:pt x="634" y="1641"/>
                </a:moveTo>
                <a:lnTo>
                  <a:pt x="634" y="1641"/>
                </a:lnTo>
                <a:cubicBezTo>
                  <a:pt x="841" y="1703"/>
                  <a:pt x="1048" y="1765"/>
                  <a:pt x="1255" y="1828"/>
                </a:cubicBezTo>
                <a:cubicBezTo>
                  <a:pt x="1255" y="1963"/>
                  <a:pt x="1255" y="2097"/>
                  <a:pt x="1255" y="2233"/>
                </a:cubicBezTo>
                <a:cubicBezTo>
                  <a:pt x="1048" y="2180"/>
                  <a:pt x="841" y="2139"/>
                  <a:pt x="634" y="2088"/>
                </a:cubicBezTo>
                <a:cubicBezTo>
                  <a:pt x="634" y="1941"/>
                  <a:pt x="634" y="1786"/>
                  <a:pt x="634" y="1641"/>
                </a:cubicBezTo>
                <a:close/>
                <a:moveTo>
                  <a:pt x="1255" y="1505"/>
                </a:moveTo>
                <a:lnTo>
                  <a:pt x="1255" y="1505"/>
                </a:lnTo>
                <a:cubicBezTo>
                  <a:pt x="634" y="1340"/>
                  <a:pt x="634" y="1340"/>
                  <a:pt x="634" y="1340"/>
                </a:cubicBezTo>
                <a:cubicBezTo>
                  <a:pt x="634" y="904"/>
                  <a:pt x="634" y="904"/>
                  <a:pt x="634" y="904"/>
                </a:cubicBezTo>
                <a:cubicBezTo>
                  <a:pt x="1255" y="1102"/>
                  <a:pt x="1255" y="1102"/>
                  <a:pt x="1255" y="1102"/>
                </a:cubicBezTo>
                <a:lnTo>
                  <a:pt x="1255" y="1505"/>
                </a:lnTo>
                <a:close/>
                <a:moveTo>
                  <a:pt x="2045" y="1723"/>
                </a:moveTo>
                <a:lnTo>
                  <a:pt x="2045" y="1723"/>
                </a:lnTo>
                <a:cubicBezTo>
                  <a:pt x="1660" y="1610"/>
                  <a:pt x="1660" y="1610"/>
                  <a:pt x="1660" y="1610"/>
                </a:cubicBezTo>
                <a:cubicBezTo>
                  <a:pt x="1660" y="1216"/>
                  <a:pt x="1660" y="1216"/>
                  <a:pt x="1660" y="1216"/>
                </a:cubicBezTo>
                <a:cubicBezTo>
                  <a:pt x="2045" y="1340"/>
                  <a:pt x="2045" y="1340"/>
                  <a:pt x="2045" y="1340"/>
                </a:cubicBezTo>
                <a:lnTo>
                  <a:pt x="2045" y="1723"/>
                </a:lnTo>
                <a:close/>
                <a:moveTo>
                  <a:pt x="2054" y="2429"/>
                </a:moveTo>
                <a:lnTo>
                  <a:pt x="2054" y="2429"/>
                </a:lnTo>
                <a:cubicBezTo>
                  <a:pt x="1921" y="2398"/>
                  <a:pt x="1785" y="2367"/>
                  <a:pt x="1660" y="2326"/>
                </a:cubicBezTo>
                <a:cubicBezTo>
                  <a:pt x="1660" y="2202"/>
                  <a:pt x="1660" y="2066"/>
                  <a:pt x="1660" y="1932"/>
                </a:cubicBezTo>
                <a:cubicBezTo>
                  <a:pt x="1785" y="1973"/>
                  <a:pt x="1921" y="2015"/>
                  <a:pt x="2054" y="2055"/>
                </a:cubicBezTo>
                <a:cubicBezTo>
                  <a:pt x="2054" y="2180"/>
                  <a:pt x="2054" y="2304"/>
                  <a:pt x="2054" y="2429"/>
                </a:cubicBezTo>
                <a:close/>
                <a:moveTo>
                  <a:pt x="2054" y="3135"/>
                </a:moveTo>
                <a:lnTo>
                  <a:pt x="2054" y="3135"/>
                </a:lnTo>
                <a:cubicBezTo>
                  <a:pt x="1921" y="3103"/>
                  <a:pt x="1785" y="3072"/>
                  <a:pt x="1660" y="3052"/>
                </a:cubicBezTo>
                <a:cubicBezTo>
                  <a:pt x="1660" y="2916"/>
                  <a:pt x="1660" y="2783"/>
                  <a:pt x="1660" y="2658"/>
                </a:cubicBezTo>
                <a:cubicBezTo>
                  <a:pt x="1785" y="2689"/>
                  <a:pt x="1921" y="2720"/>
                  <a:pt x="2054" y="2761"/>
                </a:cubicBezTo>
                <a:cubicBezTo>
                  <a:pt x="2054" y="2885"/>
                  <a:pt x="2054" y="3010"/>
                  <a:pt x="2054" y="3135"/>
                </a:cubicBezTo>
                <a:close/>
                <a:moveTo>
                  <a:pt x="2054" y="3840"/>
                </a:moveTo>
                <a:lnTo>
                  <a:pt x="2054" y="3840"/>
                </a:lnTo>
                <a:cubicBezTo>
                  <a:pt x="1921" y="3820"/>
                  <a:pt x="1796" y="3789"/>
                  <a:pt x="1660" y="3769"/>
                </a:cubicBezTo>
                <a:cubicBezTo>
                  <a:pt x="1660" y="3633"/>
                  <a:pt x="1660" y="3497"/>
                  <a:pt x="1660" y="3375"/>
                </a:cubicBezTo>
                <a:cubicBezTo>
                  <a:pt x="1796" y="3404"/>
                  <a:pt x="1921" y="3435"/>
                  <a:pt x="2054" y="3466"/>
                </a:cubicBezTo>
                <a:cubicBezTo>
                  <a:pt x="2054" y="3591"/>
                  <a:pt x="2054" y="3716"/>
                  <a:pt x="2054" y="3840"/>
                </a:cubicBezTo>
                <a:close/>
                <a:moveTo>
                  <a:pt x="2054" y="4557"/>
                </a:moveTo>
                <a:lnTo>
                  <a:pt x="2054" y="4557"/>
                </a:lnTo>
                <a:cubicBezTo>
                  <a:pt x="1921" y="4526"/>
                  <a:pt x="1796" y="4505"/>
                  <a:pt x="1660" y="4483"/>
                </a:cubicBezTo>
                <a:cubicBezTo>
                  <a:pt x="1660" y="4350"/>
                  <a:pt x="1660" y="4225"/>
                  <a:pt x="1660" y="4089"/>
                </a:cubicBezTo>
                <a:cubicBezTo>
                  <a:pt x="1796" y="4121"/>
                  <a:pt x="1921" y="4141"/>
                  <a:pt x="2054" y="4172"/>
                </a:cubicBezTo>
                <a:cubicBezTo>
                  <a:pt x="2054" y="4297"/>
                  <a:pt x="2054" y="4421"/>
                  <a:pt x="2054" y="4557"/>
                </a:cubicBezTo>
                <a:close/>
                <a:moveTo>
                  <a:pt x="2054" y="5262"/>
                </a:moveTo>
                <a:lnTo>
                  <a:pt x="2054" y="5262"/>
                </a:lnTo>
                <a:cubicBezTo>
                  <a:pt x="1921" y="5242"/>
                  <a:pt x="1796" y="5220"/>
                  <a:pt x="1660" y="5200"/>
                </a:cubicBezTo>
                <a:cubicBezTo>
                  <a:pt x="1660" y="5064"/>
                  <a:pt x="1660" y="4940"/>
                  <a:pt x="1660" y="4806"/>
                </a:cubicBezTo>
                <a:cubicBezTo>
                  <a:pt x="1796" y="4826"/>
                  <a:pt x="1921" y="4857"/>
                  <a:pt x="2054" y="4878"/>
                </a:cubicBezTo>
                <a:cubicBezTo>
                  <a:pt x="2054" y="5013"/>
                  <a:pt x="2054" y="5138"/>
                  <a:pt x="2054" y="5262"/>
                </a:cubicBezTo>
                <a:close/>
                <a:moveTo>
                  <a:pt x="2054" y="5968"/>
                </a:moveTo>
                <a:lnTo>
                  <a:pt x="2054" y="5968"/>
                </a:lnTo>
                <a:cubicBezTo>
                  <a:pt x="1930" y="5948"/>
                  <a:pt x="1796" y="5937"/>
                  <a:pt x="1660" y="5917"/>
                </a:cubicBezTo>
                <a:cubicBezTo>
                  <a:pt x="1660" y="5792"/>
                  <a:pt x="1660" y="5656"/>
                  <a:pt x="1660" y="5521"/>
                </a:cubicBezTo>
                <a:cubicBezTo>
                  <a:pt x="1796" y="5543"/>
                  <a:pt x="1930" y="5574"/>
                  <a:pt x="2054" y="5594"/>
                </a:cubicBezTo>
                <a:cubicBezTo>
                  <a:pt x="2054" y="5719"/>
                  <a:pt x="2054" y="5843"/>
                  <a:pt x="2054" y="5968"/>
                </a:cubicBezTo>
                <a:close/>
                <a:moveTo>
                  <a:pt x="2054" y="6674"/>
                </a:moveTo>
                <a:lnTo>
                  <a:pt x="2054" y="6674"/>
                </a:lnTo>
                <a:cubicBezTo>
                  <a:pt x="1930" y="6663"/>
                  <a:pt x="1796" y="6653"/>
                  <a:pt x="1671" y="6631"/>
                </a:cubicBezTo>
                <a:cubicBezTo>
                  <a:pt x="1671" y="6507"/>
                  <a:pt x="1671" y="6373"/>
                  <a:pt x="1671" y="6237"/>
                </a:cubicBezTo>
                <a:cubicBezTo>
                  <a:pt x="1796" y="6258"/>
                  <a:pt x="1930" y="6280"/>
                  <a:pt x="2054" y="6300"/>
                </a:cubicBezTo>
                <a:cubicBezTo>
                  <a:pt x="2054" y="6424"/>
                  <a:pt x="2054" y="6549"/>
                  <a:pt x="2054" y="6674"/>
                </a:cubicBezTo>
                <a:close/>
                <a:moveTo>
                  <a:pt x="2054" y="7379"/>
                </a:moveTo>
                <a:lnTo>
                  <a:pt x="2054" y="7379"/>
                </a:lnTo>
                <a:cubicBezTo>
                  <a:pt x="1930" y="7368"/>
                  <a:pt x="1796" y="7368"/>
                  <a:pt x="1671" y="7359"/>
                </a:cubicBezTo>
                <a:cubicBezTo>
                  <a:pt x="1671" y="7223"/>
                  <a:pt x="1671" y="7088"/>
                  <a:pt x="1671" y="6954"/>
                </a:cubicBezTo>
                <a:cubicBezTo>
                  <a:pt x="1796" y="6974"/>
                  <a:pt x="1930" y="6994"/>
                  <a:pt x="2054" y="7005"/>
                </a:cubicBezTo>
                <a:cubicBezTo>
                  <a:pt x="2054" y="7130"/>
                  <a:pt x="2054" y="7255"/>
                  <a:pt x="2054" y="7379"/>
                </a:cubicBezTo>
                <a:close/>
                <a:moveTo>
                  <a:pt x="2054" y="8094"/>
                </a:moveTo>
                <a:lnTo>
                  <a:pt x="2054" y="8094"/>
                </a:lnTo>
                <a:cubicBezTo>
                  <a:pt x="1930" y="8085"/>
                  <a:pt x="1796" y="8074"/>
                  <a:pt x="1671" y="8074"/>
                </a:cubicBezTo>
                <a:cubicBezTo>
                  <a:pt x="1671" y="7940"/>
                  <a:pt x="1671" y="7804"/>
                  <a:pt x="1671" y="7680"/>
                </a:cubicBezTo>
                <a:cubicBezTo>
                  <a:pt x="1796" y="7691"/>
                  <a:pt x="1930" y="7700"/>
                  <a:pt x="2054" y="7711"/>
                </a:cubicBezTo>
                <a:cubicBezTo>
                  <a:pt x="2054" y="7847"/>
                  <a:pt x="2054" y="7971"/>
                  <a:pt x="2054" y="8094"/>
                </a:cubicBezTo>
                <a:close/>
                <a:moveTo>
                  <a:pt x="2065" y="8800"/>
                </a:moveTo>
                <a:lnTo>
                  <a:pt x="2065" y="8800"/>
                </a:lnTo>
                <a:cubicBezTo>
                  <a:pt x="1930" y="8800"/>
                  <a:pt x="1796" y="8790"/>
                  <a:pt x="1671" y="8790"/>
                </a:cubicBezTo>
                <a:cubicBezTo>
                  <a:pt x="1671" y="8655"/>
                  <a:pt x="1671" y="8521"/>
                  <a:pt x="1671" y="8396"/>
                </a:cubicBezTo>
                <a:cubicBezTo>
                  <a:pt x="1796" y="8406"/>
                  <a:pt x="1930" y="8417"/>
                  <a:pt x="2065" y="8428"/>
                </a:cubicBezTo>
                <a:cubicBezTo>
                  <a:pt x="2065" y="8552"/>
                  <a:pt x="2065" y="8677"/>
                  <a:pt x="2065" y="8800"/>
                </a:cubicBezTo>
                <a:close/>
                <a:moveTo>
                  <a:pt x="2065" y="9505"/>
                </a:moveTo>
                <a:lnTo>
                  <a:pt x="2065" y="9505"/>
                </a:lnTo>
                <a:cubicBezTo>
                  <a:pt x="1930" y="9505"/>
                  <a:pt x="1805" y="9505"/>
                  <a:pt x="1671" y="9505"/>
                </a:cubicBezTo>
                <a:cubicBezTo>
                  <a:pt x="1671" y="9371"/>
                  <a:pt x="1671" y="9247"/>
                  <a:pt x="1671" y="9111"/>
                </a:cubicBezTo>
                <a:cubicBezTo>
                  <a:pt x="1805" y="9122"/>
                  <a:pt x="1930" y="9122"/>
                  <a:pt x="2065" y="9133"/>
                </a:cubicBezTo>
                <a:cubicBezTo>
                  <a:pt x="2065" y="9258"/>
                  <a:pt x="2065" y="9381"/>
                  <a:pt x="2065" y="9505"/>
                </a:cubicBezTo>
                <a:close/>
                <a:moveTo>
                  <a:pt x="2065" y="10211"/>
                </a:moveTo>
                <a:lnTo>
                  <a:pt x="2065" y="10211"/>
                </a:lnTo>
                <a:cubicBezTo>
                  <a:pt x="1930" y="10222"/>
                  <a:pt x="1805" y="10222"/>
                  <a:pt x="1671" y="10222"/>
                </a:cubicBezTo>
                <a:cubicBezTo>
                  <a:pt x="1671" y="10086"/>
                  <a:pt x="1671" y="9963"/>
                  <a:pt x="1671" y="9828"/>
                </a:cubicBezTo>
                <a:cubicBezTo>
                  <a:pt x="1805" y="9828"/>
                  <a:pt x="1930" y="9839"/>
                  <a:pt x="2065" y="9839"/>
                </a:cubicBezTo>
                <a:cubicBezTo>
                  <a:pt x="2065" y="9963"/>
                  <a:pt x="2065" y="10086"/>
                  <a:pt x="2065" y="10211"/>
                </a:cubicBezTo>
                <a:close/>
                <a:moveTo>
                  <a:pt x="2065" y="10928"/>
                </a:moveTo>
                <a:lnTo>
                  <a:pt x="2065" y="10928"/>
                </a:lnTo>
                <a:cubicBezTo>
                  <a:pt x="1930" y="10928"/>
                  <a:pt x="1805" y="10939"/>
                  <a:pt x="1671" y="10939"/>
                </a:cubicBezTo>
                <a:cubicBezTo>
                  <a:pt x="1671" y="10814"/>
                  <a:pt x="1671" y="10678"/>
                  <a:pt x="1671" y="10544"/>
                </a:cubicBezTo>
                <a:cubicBezTo>
                  <a:pt x="1805" y="10544"/>
                  <a:pt x="1930" y="10544"/>
                  <a:pt x="2065" y="10544"/>
                </a:cubicBezTo>
                <a:cubicBezTo>
                  <a:pt x="2065" y="10678"/>
                  <a:pt x="2065" y="10803"/>
                  <a:pt x="2065" y="10928"/>
                </a:cubicBezTo>
                <a:close/>
                <a:moveTo>
                  <a:pt x="2065" y="11633"/>
                </a:moveTo>
                <a:lnTo>
                  <a:pt x="2065" y="11633"/>
                </a:lnTo>
                <a:cubicBezTo>
                  <a:pt x="1941" y="11644"/>
                  <a:pt x="1805" y="11653"/>
                  <a:pt x="1671" y="11653"/>
                </a:cubicBezTo>
                <a:cubicBezTo>
                  <a:pt x="1671" y="11529"/>
                  <a:pt x="1671" y="11395"/>
                  <a:pt x="1671" y="11259"/>
                </a:cubicBezTo>
                <a:cubicBezTo>
                  <a:pt x="1805" y="11259"/>
                  <a:pt x="1941" y="11259"/>
                  <a:pt x="2065" y="11259"/>
                </a:cubicBezTo>
                <a:cubicBezTo>
                  <a:pt x="2065" y="11384"/>
                  <a:pt x="2065" y="11508"/>
                  <a:pt x="2065" y="11633"/>
                </a:cubicBezTo>
                <a:close/>
                <a:moveTo>
                  <a:pt x="2065" y="12339"/>
                </a:moveTo>
                <a:lnTo>
                  <a:pt x="2065" y="12339"/>
                </a:lnTo>
                <a:cubicBezTo>
                  <a:pt x="1941" y="12350"/>
                  <a:pt x="1805" y="12359"/>
                  <a:pt x="1680" y="12381"/>
                </a:cubicBezTo>
                <a:cubicBezTo>
                  <a:pt x="1680" y="12245"/>
                  <a:pt x="1680" y="12111"/>
                  <a:pt x="1680" y="11976"/>
                </a:cubicBezTo>
                <a:cubicBezTo>
                  <a:pt x="1805" y="11976"/>
                  <a:pt x="1941" y="11965"/>
                  <a:pt x="2065" y="11965"/>
                </a:cubicBezTo>
                <a:cubicBezTo>
                  <a:pt x="2065" y="12089"/>
                  <a:pt x="2065" y="12214"/>
                  <a:pt x="2065" y="12339"/>
                </a:cubicBezTo>
                <a:close/>
                <a:moveTo>
                  <a:pt x="2065" y="13044"/>
                </a:moveTo>
                <a:lnTo>
                  <a:pt x="2065" y="13044"/>
                </a:lnTo>
                <a:cubicBezTo>
                  <a:pt x="1941" y="13065"/>
                  <a:pt x="1805" y="13076"/>
                  <a:pt x="1680" y="13096"/>
                </a:cubicBezTo>
                <a:cubicBezTo>
                  <a:pt x="1680" y="12962"/>
                  <a:pt x="1680" y="12826"/>
                  <a:pt x="1680" y="12702"/>
                </a:cubicBezTo>
                <a:cubicBezTo>
                  <a:pt x="1805" y="12692"/>
                  <a:pt x="1941" y="12681"/>
                  <a:pt x="2065" y="12670"/>
                </a:cubicBezTo>
                <a:cubicBezTo>
                  <a:pt x="2065" y="12795"/>
                  <a:pt x="2065" y="12920"/>
                  <a:pt x="2065" y="13044"/>
                </a:cubicBezTo>
                <a:close/>
                <a:moveTo>
                  <a:pt x="2065" y="13761"/>
                </a:moveTo>
                <a:lnTo>
                  <a:pt x="2065" y="13761"/>
                </a:lnTo>
                <a:cubicBezTo>
                  <a:pt x="1680" y="13812"/>
                  <a:pt x="1680" y="13812"/>
                  <a:pt x="1680" y="13812"/>
                </a:cubicBezTo>
                <a:cubicBezTo>
                  <a:pt x="1680" y="13418"/>
                  <a:pt x="1680" y="13418"/>
                  <a:pt x="1680" y="13418"/>
                </a:cubicBezTo>
                <a:cubicBezTo>
                  <a:pt x="2065" y="13376"/>
                  <a:pt x="2065" y="13376"/>
                  <a:pt x="2065" y="13376"/>
                </a:cubicBezTo>
                <a:lnTo>
                  <a:pt x="2065" y="13761"/>
                </a:lnTo>
                <a:close/>
                <a:moveTo>
                  <a:pt x="2386" y="13356"/>
                </a:moveTo>
                <a:lnTo>
                  <a:pt x="2386" y="13356"/>
                </a:lnTo>
                <a:cubicBezTo>
                  <a:pt x="2677" y="13336"/>
                  <a:pt x="2677" y="13336"/>
                  <a:pt x="2677" y="13336"/>
                </a:cubicBezTo>
                <a:cubicBezTo>
                  <a:pt x="2677" y="13688"/>
                  <a:pt x="2677" y="13688"/>
                  <a:pt x="2677" y="13688"/>
                </a:cubicBezTo>
                <a:cubicBezTo>
                  <a:pt x="2386" y="13719"/>
                  <a:pt x="2386" y="13719"/>
                  <a:pt x="2386" y="13719"/>
                </a:cubicBezTo>
                <a:lnTo>
                  <a:pt x="2386" y="13356"/>
                </a:lnTo>
                <a:close/>
                <a:moveTo>
                  <a:pt x="2386" y="12661"/>
                </a:moveTo>
                <a:lnTo>
                  <a:pt x="2386" y="12661"/>
                </a:lnTo>
                <a:cubicBezTo>
                  <a:pt x="2491" y="12650"/>
                  <a:pt x="2584" y="12650"/>
                  <a:pt x="2677" y="12639"/>
                </a:cubicBezTo>
                <a:cubicBezTo>
                  <a:pt x="2677" y="12755"/>
                  <a:pt x="2677" y="12879"/>
                  <a:pt x="2677" y="12993"/>
                </a:cubicBezTo>
                <a:cubicBezTo>
                  <a:pt x="2584" y="13004"/>
                  <a:pt x="2491" y="13013"/>
                  <a:pt x="2386" y="13024"/>
                </a:cubicBezTo>
                <a:cubicBezTo>
                  <a:pt x="2386" y="12900"/>
                  <a:pt x="2386" y="12775"/>
                  <a:pt x="2386" y="12661"/>
                </a:cubicBezTo>
                <a:close/>
                <a:moveTo>
                  <a:pt x="2386" y="12319"/>
                </a:moveTo>
                <a:lnTo>
                  <a:pt x="2386" y="12319"/>
                </a:lnTo>
                <a:cubicBezTo>
                  <a:pt x="2386" y="12203"/>
                  <a:pt x="2386" y="12080"/>
                  <a:pt x="2386" y="11956"/>
                </a:cubicBezTo>
                <a:cubicBezTo>
                  <a:pt x="2491" y="11956"/>
                  <a:pt x="2584" y="11956"/>
                  <a:pt x="2677" y="11945"/>
                </a:cubicBezTo>
                <a:cubicBezTo>
                  <a:pt x="2677" y="12058"/>
                  <a:pt x="2677" y="12183"/>
                  <a:pt x="2677" y="12298"/>
                </a:cubicBezTo>
                <a:cubicBezTo>
                  <a:pt x="2584" y="12308"/>
                  <a:pt x="2491" y="12319"/>
                  <a:pt x="2386" y="12319"/>
                </a:cubicBezTo>
                <a:close/>
                <a:moveTo>
                  <a:pt x="2386" y="11259"/>
                </a:moveTo>
                <a:lnTo>
                  <a:pt x="2386" y="11259"/>
                </a:lnTo>
                <a:cubicBezTo>
                  <a:pt x="2491" y="11259"/>
                  <a:pt x="2584" y="11250"/>
                  <a:pt x="2677" y="11250"/>
                </a:cubicBezTo>
                <a:cubicBezTo>
                  <a:pt x="2677" y="11375"/>
                  <a:pt x="2677" y="11488"/>
                  <a:pt x="2677" y="11602"/>
                </a:cubicBezTo>
                <a:cubicBezTo>
                  <a:pt x="2584" y="11613"/>
                  <a:pt x="2491" y="11613"/>
                  <a:pt x="2386" y="11622"/>
                </a:cubicBezTo>
                <a:cubicBezTo>
                  <a:pt x="2386" y="11497"/>
                  <a:pt x="2386" y="11375"/>
                  <a:pt x="2386" y="11259"/>
                </a:cubicBezTo>
                <a:close/>
                <a:moveTo>
                  <a:pt x="2386" y="10917"/>
                </a:moveTo>
                <a:lnTo>
                  <a:pt x="2386" y="10917"/>
                </a:lnTo>
                <a:cubicBezTo>
                  <a:pt x="2386" y="10803"/>
                  <a:pt x="2386" y="10678"/>
                  <a:pt x="2386" y="10554"/>
                </a:cubicBezTo>
                <a:cubicBezTo>
                  <a:pt x="2491" y="10554"/>
                  <a:pt x="2584" y="10554"/>
                  <a:pt x="2677" y="10554"/>
                </a:cubicBezTo>
                <a:cubicBezTo>
                  <a:pt x="2677" y="10678"/>
                  <a:pt x="2677" y="10792"/>
                  <a:pt x="2677" y="10907"/>
                </a:cubicBezTo>
                <a:cubicBezTo>
                  <a:pt x="2584" y="10917"/>
                  <a:pt x="2491" y="10917"/>
                  <a:pt x="2386" y="10917"/>
                </a:cubicBezTo>
                <a:close/>
                <a:moveTo>
                  <a:pt x="2386" y="9859"/>
                </a:moveTo>
                <a:lnTo>
                  <a:pt x="2386" y="9859"/>
                </a:lnTo>
                <a:cubicBezTo>
                  <a:pt x="2491" y="9859"/>
                  <a:pt x="2584" y="9859"/>
                  <a:pt x="2677" y="9870"/>
                </a:cubicBezTo>
                <a:cubicBezTo>
                  <a:pt x="2677" y="9984"/>
                  <a:pt x="2677" y="10097"/>
                  <a:pt x="2677" y="10211"/>
                </a:cubicBezTo>
                <a:cubicBezTo>
                  <a:pt x="2584" y="10211"/>
                  <a:pt x="2491" y="10222"/>
                  <a:pt x="2386" y="10222"/>
                </a:cubicBezTo>
                <a:cubicBezTo>
                  <a:pt x="2386" y="10097"/>
                  <a:pt x="2386" y="9973"/>
                  <a:pt x="2386" y="9859"/>
                </a:cubicBezTo>
                <a:close/>
                <a:moveTo>
                  <a:pt x="2386" y="9516"/>
                </a:moveTo>
                <a:lnTo>
                  <a:pt x="2386" y="9516"/>
                </a:lnTo>
                <a:cubicBezTo>
                  <a:pt x="2386" y="9403"/>
                  <a:pt x="2386" y="9278"/>
                  <a:pt x="2386" y="9153"/>
                </a:cubicBezTo>
                <a:cubicBezTo>
                  <a:pt x="2491" y="9164"/>
                  <a:pt x="2584" y="9164"/>
                  <a:pt x="2677" y="9174"/>
                </a:cubicBezTo>
                <a:cubicBezTo>
                  <a:pt x="2677" y="9289"/>
                  <a:pt x="2677" y="9403"/>
                  <a:pt x="2677" y="9516"/>
                </a:cubicBezTo>
                <a:cubicBezTo>
                  <a:pt x="2584" y="9516"/>
                  <a:pt x="2491" y="9516"/>
                  <a:pt x="2386" y="9516"/>
                </a:cubicBezTo>
                <a:close/>
                <a:moveTo>
                  <a:pt x="2386" y="8459"/>
                </a:moveTo>
                <a:lnTo>
                  <a:pt x="2386" y="8459"/>
                </a:lnTo>
                <a:cubicBezTo>
                  <a:pt x="2491" y="8459"/>
                  <a:pt x="2584" y="8468"/>
                  <a:pt x="2677" y="8479"/>
                </a:cubicBezTo>
                <a:cubicBezTo>
                  <a:pt x="2677" y="8593"/>
                  <a:pt x="2677" y="8708"/>
                  <a:pt x="2677" y="8831"/>
                </a:cubicBezTo>
                <a:cubicBezTo>
                  <a:pt x="2584" y="8822"/>
                  <a:pt x="2491" y="8822"/>
                  <a:pt x="2386" y="8822"/>
                </a:cubicBezTo>
                <a:cubicBezTo>
                  <a:pt x="2386" y="8697"/>
                  <a:pt x="2386" y="8572"/>
                  <a:pt x="2386" y="8459"/>
                </a:cubicBezTo>
                <a:close/>
                <a:moveTo>
                  <a:pt x="2386" y="7753"/>
                </a:moveTo>
                <a:lnTo>
                  <a:pt x="2386" y="7753"/>
                </a:lnTo>
                <a:cubicBezTo>
                  <a:pt x="2491" y="7762"/>
                  <a:pt x="2584" y="7773"/>
                  <a:pt x="2677" y="7784"/>
                </a:cubicBezTo>
                <a:cubicBezTo>
                  <a:pt x="2677" y="7898"/>
                  <a:pt x="2677" y="8023"/>
                  <a:pt x="2677" y="8136"/>
                </a:cubicBezTo>
                <a:cubicBezTo>
                  <a:pt x="2584" y="8125"/>
                  <a:pt x="2491" y="8125"/>
                  <a:pt x="2386" y="8116"/>
                </a:cubicBezTo>
                <a:cubicBezTo>
                  <a:pt x="2386" y="8002"/>
                  <a:pt x="2386" y="7878"/>
                  <a:pt x="2386" y="7753"/>
                </a:cubicBezTo>
                <a:close/>
                <a:moveTo>
                  <a:pt x="2386" y="7057"/>
                </a:moveTo>
                <a:lnTo>
                  <a:pt x="2386" y="7057"/>
                </a:lnTo>
                <a:cubicBezTo>
                  <a:pt x="2491" y="7068"/>
                  <a:pt x="2584" y="7079"/>
                  <a:pt x="2677" y="7088"/>
                </a:cubicBezTo>
                <a:cubicBezTo>
                  <a:pt x="2677" y="7203"/>
                  <a:pt x="2677" y="7328"/>
                  <a:pt x="2677" y="7442"/>
                </a:cubicBezTo>
                <a:cubicBezTo>
                  <a:pt x="2584" y="7431"/>
                  <a:pt x="2491" y="7420"/>
                  <a:pt x="2386" y="7420"/>
                </a:cubicBezTo>
                <a:cubicBezTo>
                  <a:pt x="2386" y="7297"/>
                  <a:pt x="2386" y="7172"/>
                  <a:pt x="2386" y="7057"/>
                </a:cubicBezTo>
                <a:close/>
                <a:moveTo>
                  <a:pt x="2386" y="6351"/>
                </a:moveTo>
                <a:lnTo>
                  <a:pt x="2386" y="6351"/>
                </a:lnTo>
                <a:cubicBezTo>
                  <a:pt x="2491" y="6373"/>
                  <a:pt x="2584" y="6382"/>
                  <a:pt x="2677" y="6393"/>
                </a:cubicBezTo>
                <a:cubicBezTo>
                  <a:pt x="2677" y="6518"/>
                  <a:pt x="2677" y="6631"/>
                  <a:pt x="2677" y="6747"/>
                </a:cubicBezTo>
                <a:cubicBezTo>
                  <a:pt x="2584" y="6736"/>
                  <a:pt x="2491" y="6725"/>
                  <a:pt x="2386" y="6716"/>
                </a:cubicBezTo>
                <a:cubicBezTo>
                  <a:pt x="2386" y="6600"/>
                  <a:pt x="2386" y="6476"/>
                  <a:pt x="2386" y="6351"/>
                </a:cubicBezTo>
                <a:close/>
                <a:moveTo>
                  <a:pt x="2386" y="5656"/>
                </a:moveTo>
                <a:lnTo>
                  <a:pt x="2386" y="5656"/>
                </a:lnTo>
                <a:cubicBezTo>
                  <a:pt x="2491" y="5667"/>
                  <a:pt x="2584" y="5688"/>
                  <a:pt x="2677" y="5699"/>
                </a:cubicBezTo>
                <a:cubicBezTo>
                  <a:pt x="2677" y="5823"/>
                  <a:pt x="2677" y="5937"/>
                  <a:pt x="2677" y="6050"/>
                </a:cubicBezTo>
                <a:cubicBezTo>
                  <a:pt x="2584" y="6041"/>
                  <a:pt x="2491" y="6030"/>
                  <a:pt x="2386" y="6019"/>
                </a:cubicBezTo>
                <a:cubicBezTo>
                  <a:pt x="2386" y="5895"/>
                  <a:pt x="2386" y="5770"/>
                  <a:pt x="2386" y="5656"/>
                </a:cubicBezTo>
                <a:close/>
                <a:moveTo>
                  <a:pt x="2386" y="4951"/>
                </a:moveTo>
                <a:lnTo>
                  <a:pt x="2386" y="4951"/>
                </a:lnTo>
                <a:cubicBezTo>
                  <a:pt x="2491" y="4971"/>
                  <a:pt x="2584" y="4993"/>
                  <a:pt x="2677" y="5013"/>
                </a:cubicBezTo>
                <a:cubicBezTo>
                  <a:pt x="2677" y="5127"/>
                  <a:pt x="2677" y="5242"/>
                  <a:pt x="2677" y="5356"/>
                </a:cubicBezTo>
                <a:cubicBezTo>
                  <a:pt x="2584" y="5345"/>
                  <a:pt x="2491" y="5336"/>
                  <a:pt x="2386" y="5314"/>
                </a:cubicBezTo>
                <a:cubicBezTo>
                  <a:pt x="2386" y="5200"/>
                  <a:pt x="2386" y="5075"/>
                  <a:pt x="2386" y="4951"/>
                </a:cubicBezTo>
                <a:close/>
                <a:moveTo>
                  <a:pt x="2397" y="4256"/>
                </a:moveTo>
                <a:lnTo>
                  <a:pt x="2397" y="4256"/>
                </a:lnTo>
                <a:cubicBezTo>
                  <a:pt x="2491" y="4276"/>
                  <a:pt x="2584" y="4297"/>
                  <a:pt x="2677" y="4319"/>
                </a:cubicBezTo>
                <a:cubicBezTo>
                  <a:pt x="2677" y="4432"/>
                  <a:pt x="2677" y="4546"/>
                  <a:pt x="2677" y="4661"/>
                </a:cubicBezTo>
                <a:cubicBezTo>
                  <a:pt x="2584" y="4650"/>
                  <a:pt x="2491" y="4630"/>
                  <a:pt x="2397" y="4619"/>
                </a:cubicBezTo>
                <a:cubicBezTo>
                  <a:pt x="2397" y="4494"/>
                  <a:pt x="2397" y="4370"/>
                  <a:pt x="2397" y="4256"/>
                </a:cubicBezTo>
                <a:close/>
                <a:moveTo>
                  <a:pt x="2397" y="3551"/>
                </a:moveTo>
                <a:lnTo>
                  <a:pt x="2397" y="3551"/>
                </a:lnTo>
                <a:cubicBezTo>
                  <a:pt x="2491" y="3571"/>
                  <a:pt x="2584" y="3602"/>
                  <a:pt x="2677" y="3622"/>
                </a:cubicBezTo>
                <a:cubicBezTo>
                  <a:pt x="2677" y="3738"/>
                  <a:pt x="2677" y="3851"/>
                  <a:pt x="2677" y="3976"/>
                </a:cubicBezTo>
                <a:cubicBezTo>
                  <a:pt x="2584" y="3956"/>
                  <a:pt x="2491" y="3934"/>
                  <a:pt x="2397" y="3913"/>
                </a:cubicBezTo>
                <a:cubicBezTo>
                  <a:pt x="2397" y="3789"/>
                  <a:pt x="2397" y="3675"/>
                  <a:pt x="2397" y="3551"/>
                </a:cubicBezTo>
                <a:close/>
                <a:moveTo>
                  <a:pt x="2397" y="3219"/>
                </a:moveTo>
                <a:lnTo>
                  <a:pt x="2397" y="3219"/>
                </a:lnTo>
                <a:cubicBezTo>
                  <a:pt x="2397" y="3094"/>
                  <a:pt x="2397" y="2970"/>
                  <a:pt x="2397" y="2854"/>
                </a:cubicBezTo>
                <a:cubicBezTo>
                  <a:pt x="2491" y="2876"/>
                  <a:pt x="2584" y="2907"/>
                  <a:pt x="2677" y="2927"/>
                </a:cubicBezTo>
                <a:cubicBezTo>
                  <a:pt x="2677" y="3041"/>
                  <a:pt x="2677" y="3166"/>
                  <a:pt x="2677" y="3279"/>
                </a:cubicBezTo>
                <a:cubicBezTo>
                  <a:pt x="2584" y="3259"/>
                  <a:pt x="2491" y="3239"/>
                  <a:pt x="2397" y="3219"/>
                </a:cubicBezTo>
                <a:close/>
                <a:moveTo>
                  <a:pt x="2397" y="2149"/>
                </a:moveTo>
                <a:lnTo>
                  <a:pt x="2397" y="2149"/>
                </a:lnTo>
                <a:cubicBezTo>
                  <a:pt x="2491" y="2180"/>
                  <a:pt x="2584" y="2202"/>
                  <a:pt x="2677" y="2233"/>
                </a:cubicBezTo>
                <a:cubicBezTo>
                  <a:pt x="2677" y="2346"/>
                  <a:pt x="2677" y="2471"/>
                  <a:pt x="2677" y="2585"/>
                </a:cubicBezTo>
                <a:cubicBezTo>
                  <a:pt x="2584" y="2565"/>
                  <a:pt x="2491" y="2533"/>
                  <a:pt x="2397" y="2513"/>
                </a:cubicBezTo>
                <a:cubicBezTo>
                  <a:pt x="2397" y="2389"/>
                  <a:pt x="2397" y="2273"/>
                  <a:pt x="2397" y="2149"/>
                </a:cubicBezTo>
                <a:close/>
                <a:moveTo>
                  <a:pt x="2677" y="1890"/>
                </a:moveTo>
                <a:lnTo>
                  <a:pt x="2677" y="1890"/>
                </a:lnTo>
                <a:cubicBezTo>
                  <a:pt x="2397" y="1817"/>
                  <a:pt x="2397" y="1817"/>
                  <a:pt x="2397" y="1817"/>
                </a:cubicBezTo>
                <a:cubicBezTo>
                  <a:pt x="2397" y="1454"/>
                  <a:pt x="2397" y="1454"/>
                  <a:pt x="2397" y="1454"/>
                </a:cubicBezTo>
                <a:cubicBezTo>
                  <a:pt x="2677" y="1536"/>
                  <a:pt x="2677" y="1536"/>
                  <a:pt x="2677" y="1536"/>
                </a:cubicBezTo>
                <a:lnTo>
                  <a:pt x="2677" y="1890"/>
                </a:lnTo>
                <a:close/>
                <a:moveTo>
                  <a:pt x="2936" y="13314"/>
                </a:moveTo>
                <a:lnTo>
                  <a:pt x="2936" y="13314"/>
                </a:lnTo>
                <a:cubicBezTo>
                  <a:pt x="3185" y="13294"/>
                  <a:pt x="3185" y="13294"/>
                  <a:pt x="3185" y="13294"/>
                </a:cubicBezTo>
                <a:cubicBezTo>
                  <a:pt x="3185" y="13625"/>
                  <a:pt x="3185" y="13625"/>
                  <a:pt x="3185" y="13625"/>
                </a:cubicBezTo>
                <a:cubicBezTo>
                  <a:pt x="2936" y="13657"/>
                  <a:pt x="2936" y="13657"/>
                  <a:pt x="2936" y="13657"/>
                </a:cubicBezTo>
                <a:lnTo>
                  <a:pt x="2936" y="13314"/>
                </a:lnTo>
                <a:close/>
                <a:moveTo>
                  <a:pt x="2936" y="12630"/>
                </a:moveTo>
                <a:lnTo>
                  <a:pt x="2936" y="12630"/>
                </a:lnTo>
                <a:cubicBezTo>
                  <a:pt x="3020" y="12630"/>
                  <a:pt x="3103" y="12619"/>
                  <a:pt x="3185" y="12619"/>
                </a:cubicBezTo>
                <a:cubicBezTo>
                  <a:pt x="3185" y="12724"/>
                  <a:pt x="3185" y="12837"/>
                  <a:pt x="3185" y="12940"/>
                </a:cubicBezTo>
                <a:cubicBezTo>
                  <a:pt x="3103" y="12951"/>
                  <a:pt x="3020" y="12962"/>
                  <a:pt x="2936" y="12971"/>
                </a:cubicBezTo>
                <a:cubicBezTo>
                  <a:pt x="2936" y="12857"/>
                  <a:pt x="2936" y="12744"/>
                  <a:pt x="2936" y="12630"/>
                </a:cubicBezTo>
                <a:close/>
                <a:moveTo>
                  <a:pt x="2936" y="11945"/>
                </a:moveTo>
                <a:lnTo>
                  <a:pt x="2936" y="11945"/>
                </a:lnTo>
                <a:cubicBezTo>
                  <a:pt x="3020" y="11934"/>
                  <a:pt x="3103" y="11934"/>
                  <a:pt x="3185" y="11934"/>
                </a:cubicBezTo>
                <a:cubicBezTo>
                  <a:pt x="3185" y="12038"/>
                  <a:pt x="3185" y="12152"/>
                  <a:pt x="3185" y="12267"/>
                </a:cubicBezTo>
                <a:cubicBezTo>
                  <a:pt x="3103" y="12267"/>
                  <a:pt x="3020" y="12276"/>
                  <a:pt x="2936" y="12287"/>
                </a:cubicBezTo>
                <a:cubicBezTo>
                  <a:pt x="2936" y="12174"/>
                  <a:pt x="2936" y="12058"/>
                  <a:pt x="2936" y="11945"/>
                </a:cubicBezTo>
                <a:close/>
                <a:moveTo>
                  <a:pt x="2936" y="11259"/>
                </a:moveTo>
                <a:lnTo>
                  <a:pt x="2936" y="11259"/>
                </a:lnTo>
                <a:cubicBezTo>
                  <a:pt x="3020" y="11250"/>
                  <a:pt x="3103" y="11250"/>
                  <a:pt x="3185" y="11250"/>
                </a:cubicBezTo>
                <a:cubicBezTo>
                  <a:pt x="3185" y="11364"/>
                  <a:pt x="3185" y="11468"/>
                  <a:pt x="3185" y="11582"/>
                </a:cubicBezTo>
                <a:cubicBezTo>
                  <a:pt x="3103" y="11582"/>
                  <a:pt x="3020" y="11593"/>
                  <a:pt x="2936" y="11593"/>
                </a:cubicBezTo>
                <a:cubicBezTo>
                  <a:pt x="2936" y="11477"/>
                  <a:pt x="2936" y="11364"/>
                  <a:pt x="2936" y="11259"/>
                </a:cubicBezTo>
                <a:close/>
                <a:moveTo>
                  <a:pt x="2947" y="10565"/>
                </a:moveTo>
                <a:lnTo>
                  <a:pt x="2947" y="10565"/>
                </a:lnTo>
                <a:cubicBezTo>
                  <a:pt x="3020" y="10565"/>
                  <a:pt x="3103" y="10565"/>
                  <a:pt x="3185" y="10565"/>
                </a:cubicBezTo>
                <a:cubicBezTo>
                  <a:pt x="3185" y="10678"/>
                  <a:pt x="3185" y="10792"/>
                  <a:pt x="3185" y="10896"/>
                </a:cubicBezTo>
                <a:cubicBezTo>
                  <a:pt x="3103" y="10896"/>
                  <a:pt x="3020" y="10907"/>
                  <a:pt x="2947" y="10907"/>
                </a:cubicBezTo>
                <a:cubicBezTo>
                  <a:pt x="2947" y="10792"/>
                  <a:pt x="2947" y="10678"/>
                  <a:pt x="2947" y="10565"/>
                </a:cubicBezTo>
                <a:close/>
                <a:moveTo>
                  <a:pt x="2947" y="9879"/>
                </a:moveTo>
                <a:lnTo>
                  <a:pt x="2947" y="9879"/>
                </a:lnTo>
                <a:cubicBezTo>
                  <a:pt x="3029" y="9879"/>
                  <a:pt x="3114" y="9879"/>
                  <a:pt x="3185" y="9890"/>
                </a:cubicBezTo>
                <a:cubicBezTo>
                  <a:pt x="3185" y="9995"/>
                  <a:pt x="3185" y="10108"/>
                  <a:pt x="3185" y="10211"/>
                </a:cubicBezTo>
                <a:cubicBezTo>
                  <a:pt x="3114" y="10222"/>
                  <a:pt x="3029" y="10222"/>
                  <a:pt x="2947" y="10222"/>
                </a:cubicBezTo>
                <a:cubicBezTo>
                  <a:pt x="2947" y="10108"/>
                  <a:pt x="2947" y="9995"/>
                  <a:pt x="2947" y="9879"/>
                </a:cubicBezTo>
                <a:close/>
                <a:moveTo>
                  <a:pt x="2947" y="9196"/>
                </a:moveTo>
                <a:lnTo>
                  <a:pt x="2947" y="9196"/>
                </a:lnTo>
                <a:cubicBezTo>
                  <a:pt x="3029" y="9196"/>
                  <a:pt x="3114" y="9205"/>
                  <a:pt x="3196" y="9205"/>
                </a:cubicBezTo>
                <a:cubicBezTo>
                  <a:pt x="3196" y="9320"/>
                  <a:pt x="3196" y="9423"/>
                  <a:pt x="3196" y="9536"/>
                </a:cubicBezTo>
                <a:cubicBezTo>
                  <a:pt x="3114" y="9536"/>
                  <a:pt x="3029" y="9536"/>
                  <a:pt x="2947" y="9536"/>
                </a:cubicBezTo>
                <a:cubicBezTo>
                  <a:pt x="2947" y="9423"/>
                  <a:pt x="2947" y="9309"/>
                  <a:pt x="2947" y="9196"/>
                </a:cubicBezTo>
                <a:close/>
                <a:moveTo>
                  <a:pt x="2947" y="8499"/>
                </a:moveTo>
                <a:lnTo>
                  <a:pt x="2947" y="8499"/>
                </a:lnTo>
                <a:cubicBezTo>
                  <a:pt x="3029" y="8510"/>
                  <a:pt x="3114" y="8521"/>
                  <a:pt x="3196" y="8521"/>
                </a:cubicBezTo>
                <a:cubicBezTo>
                  <a:pt x="3196" y="8635"/>
                  <a:pt x="3196" y="8739"/>
                  <a:pt x="3196" y="8853"/>
                </a:cubicBezTo>
                <a:cubicBezTo>
                  <a:pt x="3114" y="8853"/>
                  <a:pt x="3029" y="8853"/>
                  <a:pt x="2947" y="8842"/>
                </a:cubicBezTo>
                <a:cubicBezTo>
                  <a:pt x="2947" y="8728"/>
                  <a:pt x="2947" y="8615"/>
                  <a:pt x="2947" y="8499"/>
                </a:cubicBezTo>
                <a:close/>
                <a:moveTo>
                  <a:pt x="2947" y="7815"/>
                </a:moveTo>
                <a:lnTo>
                  <a:pt x="2947" y="7815"/>
                </a:lnTo>
                <a:cubicBezTo>
                  <a:pt x="3029" y="7825"/>
                  <a:pt x="3114" y="7836"/>
                  <a:pt x="3196" y="7847"/>
                </a:cubicBezTo>
                <a:cubicBezTo>
                  <a:pt x="3196" y="7949"/>
                  <a:pt x="3196" y="8065"/>
                  <a:pt x="3196" y="8167"/>
                </a:cubicBezTo>
                <a:cubicBezTo>
                  <a:pt x="3114" y="8167"/>
                  <a:pt x="3029" y="8158"/>
                  <a:pt x="2947" y="8158"/>
                </a:cubicBezTo>
                <a:cubicBezTo>
                  <a:pt x="2947" y="8043"/>
                  <a:pt x="2947" y="7929"/>
                  <a:pt x="2947" y="7815"/>
                </a:cubicBezTo>
                <a:close/>
                <a:moveTo>
                  <a:pt x="2947" y="7130"/>
                </a:moveTo>
                <a:lnTo>
                  <a:pt x="2947" y="7130"/>
                </a:lnTo>
                <a:cubicBezTo>
                  <a:pt x="3029" y="7141"/>
                  <a:pt x="3114" y="7150"/>
                  <a:pt x="3196" y="7161"/>
                </a:cubicBezTo>
                <a:cubicBezTo>
                  <a:pt x="3196" y="7266"/>
                  <a:pt x="3196" y="7379"/>
                  <a:pt x="3196" y="7493"/>
                </a:cubicBezTo>
                <a:cubicBezTo>
                  <a:pt x="3114" y="7484"/>
                  <a:pt x="3029" y="7473"/>
                  <a:pt x="2947" y="7473"/>
                </a:cubicBezTo>
                <a:cubicBezTo>
                  <a:pt x="2947" y="7359"/>
                  <a:pt x="2947" y="7244"/>
                  <a:pt x="2947" y="7130"/>
                </a:cubicBezTo>
                <a:close/>
                <a:moveTo>
                  <a:pt x="2958" y="6445"/>
                </a:moveTo>
                <a:lnTo>
                  <a:pt x="2958" y="6445"/>
                </a:lnTo>
                <a:cubicBezTo>
                  <a:pt x="3040" y="6456"/>
                  <a:pt x="3114" y="6467"/>
                  <a:pt x="3196" y="6476"/>
                </a:cubicBezTo>
                <a:cubicBezTo>
                  <a:pt x="3196" y="6591"/>
                  <a:pt x="3196" y="6694"/>
                  <a:pt x="3196" y="6807"/>
                </a:cubicBezTo>
                <a:cubicBezTo>
                  <a:pt x="3114" y="6798"/>
                  <a:pt x="3040" y="6787"/>
                  <a:pt x="2958" y="6778"/>
                </a:cubicBezTo>
                <a:cubicBezTo>
                  <a:pt x="2958" y="6663"/>
                  <a:pt x="2958" y="6560"/>
                  <a:pt x="2958" y="6445"/>
                </a:cubicBezTo>
                <a:close/>
                <a:moveTo>
                  <a:pt x="2958" y="5750"/>
                </a:moveTo>
                <a:lnTo>
                  <a:pt x="2958" y="5750"/>
                </a:lnTo>
                <a:cubicBezTo>
                  <a:pt x="3040" y="5770"/>
                  <a:pt x="3123" y="5781"/>
                  <a:pt x="3196" y="5792"/>
                </a:cubicBezTo>
                <a:cubicBezTo>
                  <a:pt x="3196" y="5906"/>
                  <a:pt x="3196" y="6019"/>
                  <a:pt x="3196" y="6124"/>
                </a:cubicBezTo>
                <a:cubicBezTo>
                  <a:pt x="3123" y="6113"/>
                  <a:pt x="3040" y="6102"/>
                  <a:pt x="2958" y="6093"/>
                </a:cubicBezTo>
                <a:cubicBezTo>
                  <a:pt x="2958" y="5977"/>
                  <a:pt x="2958" y="5864"/>
                  <a:pt x="2958" y="5750"/>
                </a:cubicBezTo>
                <a:close/>
                <a:moveTo>
                  <a:pt x="2958" y="5064"/>
                </a:moveTo>
                <a:lnTo>
                  <a:pt x="2958" y="5064"/>
                </a:lnTo>
                <a:cubicBezTo>
                  <a:pt x="3040" y="5086"/>
                  <a:pt x="3123" y="5096"/>
                  <a:pt x="3207" y="5118"/>
                </a:cubicBezTo>
                <a:cubicBezTo>
                  <a:pt x="3207" y="5220"/>
                  <a:pt x="3207" y="5336"/>
                  <a:pt x="3207" y="5438"/>
                </a:cubicBezTo>
                <a:cubicBezTo>
                  <a:pt x="3123" y="5427"/>
                  <a:pt x="3040" y="5418"/>
                  <a:pt x="2958" y="5407"/>
                </a:cubicBezTo>
                <a:cubicBezTo>
                  <a:pt x="2958" y="5294"/>
                  <a:pt x="2958" y="5180"/>
                  <a:pt x="2958" y="5064"/>
                </a:cubicBezTo>
                <a:close/>
                <a:moveTo>
                  <a:pt x="2958" y="4381"/>
                </a:moveTo>
                <a:lnTo>
                  <a:pt x="2958" y="4381"/>
                </a:lnTo>
                <a:cubicBezTo>
                  <a:pt x="3040" y="4401"/>
                  <a:pt x="3123" y="4412"/>
                  <a:pt x="3207" y="4432"/>
                </a:cubicBezTo>
                <a:cubicBezTo>
                  <a:pt x="3207" y="4546"/>
                  <a:pt x="3207" y="4650"/>
                  <a:pt x="3207" y="4764"/>
                </a:cubicBezTo>
                <a:cubicBezTo>
                  <a:pt x="3123" y="4744"/>
                  <a:pt x="3040" y="4733"/>
                  <a:pt x="2958" y="4722"/>
                </a:cubicBezTo>
                <a:cubicBezTo>
                  <a:pt x="2958" y="4608"/>
                  <a:pt x="2958" y="4494"/>
                  <a:pt x="2958" y="4381"/>
                </a:cubicBezTo>
                <a:close/>
                <a:moveTo>
                  <a:pt x="2958" y="3695"/>
                </a:moveTo>
                <a:lnTo>
                  <a:pt x="2958" y="3695"/>
                </a:lnTo>
                <a:cubicBezTo>
                  <a:pt x="3040" y="3706"/>
                  <a:pt x="3123" y="3727"/>
                  <a:pt x="3207" y="3747"/>
                </a:cubicBezTo>
                <a:cubicBezTo>
                  <a:pt x="3207" y="3862"/>
                  <a:pt x="3207" y="3965"/>
                  <a:pt x="3207" y="4080"/>
                </a:cubicBezTo>
                <a:cubicBezTo>
                  <a:pt x="3123" y="4058"/>
                  <a:pt x="3040" y="4049"/>
                  <a:pt x="2958" y="4027"/>
                </a:cubicBezTo>
                <a:cubicBezTo>
                  <a:pt x="2958" y="3913"/>
                  <a:pt x="2958" y="3800"/>
                  <a:pt x="2958" y="3695"/>
                </a:cubicBezTo>
                <a:close/>
                <a:moveTo>
                  <a:pt x="2969" y="3001"/>
                </a:moveTo>
                <a:lnTo>
                  <a:pt x="2969" y="3001"/>
                </a:lnTo>
                <a:cubicBezTo>
                  <a:pt x="3040" y="3021"/>
                  <a:pt x="3123" y="3052"/>
                  <a:pt x="3207" y="3072"/>
                </a:cubicBezTo>
                <a:cubicBezTo>
                  <a:pt x="3207" y="3177"/>
                  <a:pt x="3207" y="3290"/>
                  <a:pt x="3207" y="3395"/>
                </a:cubicBezTo>
                <a:cubicBezTo>
                  <a:pt x="3123" y="3384"/>
                  <a:pt x="3040" y="3364"/>
                  <a:pt x="2969" y="3343"/>
                </a:cubicBezTo>
                <a:cubicBezTo>
                  <a:pt x="2969" y="3228"/>
                  <a:pt x="2969" y="3114"/>
                  <a:pt x="2969" y="3001"/>
                </a:cubicBezTo>
                <a:close/>
                <a:moveTo>
                  <a:pt x="2969" y="2315"/>
                </a:moveTo>
                <a:lnTo>
                  <a:pt x="2969" y="2315"/>
                </a:lnTo>
                <a:cubicBezTo>
                  <a:pt x="3051" y="2335"/>
                  <a:pt x="3123" y="2367"/>
                  <a:pt x="3207" y="2389"/>
                </a:cubicBezTo>
                <a:cubicBezTo>
                  <a:pt x="3207" y="2502"/>
                  <a:pt x="3207" y="2607"/>
                  <a:pt x="3207" y="2720"/>
                </a:cubicBezTo>
                <a:cubicBezTo>
                  <a:pt x="3123" y="2698"/>
                  <a:pt x="3051" y="2678"/>
                  <a:pt x="2969" y="2658"/>
                </a:cubicBezTo>
                <a:cubicBezTo>
                  <a:pt x="2969" y="2544"/>
                  <a:pt x="2969" y="2429"/>
                  <a:pt x="2969" y="2315"/>
                </a:cubicBezTo>
                <a:close/>
                <a:moveTo>
                  <a:pt x="3216" y="2035"/>
                </a:moveTo>
                <a:lnTo>
                  <a:pt x="3216" y="2035"/>
                </a:lnTo>
                <a:cubicBezTo>
                  <a:pt x="2969" y="1973"/>
                  <a:pt x="2969" y="1973"/>
                  <a:pt x="2969" y="1973"/>
                </a:cubicBezTo>
                <a:cubicBezTo>
                  <a:pt x="2969" y="1630"/>
                  <a:pt x="2969" y="1630"/>
                  <a:pt x="2969" y="1630"/>
                </a:cubicBezTo>
                <a:cubicBezTo>
                  <a:pt x="3216" y="1703"/>
                  <a:pt x="3216" y="1703"/>
                  <a:pt x="3216" y="1703"/>
                </a:cubicBezTo>
                <a:lnTo>
                  <a:pt x="3216" y="2035"/>
                </a:lnTo>
                <a:close/>
              </a:path>
            </a:pathLst>
          </a:custGeom>
          <a:solidFill>
            <a:srgbClr val="E9A8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41" name="Google Shape;1041;p7"/>
          <p:cNvSpPr/>
          <p:nvPr/>
        </p:nvSpPr>
        <p:spPr>
          <a:xfrm>
            <a:off x="7534275" y="4052094"/>
            <a:ext cx="190500" cy="1468438"/>
          </a:xfrm>
          <a:custGeom>
            <a:rect b="b" l="l" r="r" t="t"/>
            <a:pathLst>
              <a:path extrusionOk="0" h="11011" w="1432">
                <a:moveTo>
                  <a:pt x="0" y="0"/>
                </a:moveTo>
                <a:lnTo>
                  <a:pt x="0" y="0"/>
                </a:lnTo>
                <a:cubicBezTo>
                  <a:pt x="0" y="11010"/>
                  <a:pt x="0" y="11010"/>
                  <a:pt x="0" y="11010"/>
                </a:cubicBezTo>
                <a:cubicBezTo>
                  <a:pt x="1431" y="10667"/>
                  <a:pt x="1431" y="10667"/>
                  <a:pt x="1431" y="10667"/>
                </a:cubicBezTo>
                <a:cubicBezTo>
                  <a:pt x="1431" y="477"/>
                  <a:pt x="1431" y="477"/>
                  <a:pt x="1431" y="477"/>
                </a:cubicBezTo>
                <a:lnTo>
                  <a:pt x="0" y="0"/>
                </a:lnTo>
                <a:close/>
                <a:moveTo>
                  <a:pt x="1244" y="10191"/>
                </a:moveTo>
                <a:lnTo>
                  <a:pt x="1244" y="10191"/>
                </a:lnTo>
                <a:cubicBezTo>
                  <a:pt x="198" y="10480"/>
                  <a:pt x="198" y="10480"/>
                  <a:pt x="198" y="10480"/>
                </a:cubicBezTo>
                <a:cubicBezTo>
                  <a:pt x="198" y="10191"/>
                  <a:pt x="198" y="10191"/>
                  <a:pt x="198" y="10191"/>
                </a:cubicBezTo>
                <a:cubicBezTo>
                  <a:pt x="1244" y="9962"/>
                  <a:pt x="1244" y="9962"/>
                  <a:pt x="1244" y="9962"/>
                </a:cubicBezTo>
                <a:lnTo>
                  <a:pt x="1244" y="10191"/>
                </a:lnTo>
                <a:close/>
                <a:moveTo>
                  <a:pt x="1244" y="9505"/>
                </a:moveTo>
                <a:lnTo>
                  <a:pt x="1244" y="9505"/>
                </a:lnTo>
                <a:cubicBezTo>
                  <a:pt x="904" y="9588"/>
                  <a:pt x="550" y="9661"/>
                  <a:pt x="198" y="9743"/>
                </a:cubicBezTo>
                <a:cubicBezTo>
                  <a:pt x="198" y="9650"/>
                  <a:pt x="198" y="9557"/>
                  <a:pt x="198" y="9454"/>
                </a:cubicBezTo>
                <a:cubicBezTo>
                  <a:pt x="550" y="9392"/>
                  <a:pt x="904" y="9329"/>
                  <a:pt x="1244" y="9267"/>
                </a:cubicBezTo>
                <a:cubicBezTo>
                  <a:pt x="1244" y="9349"/>
                  <a:pt x="1244" y="9423"/>
                  <a:pt x="1244" y="9505"/>
                </a:cubicBezTo>
                <a:close/>
                <a:moveTo>
                  <a:pt x="1244" y="8811"/>
                </a:moveTo>
                <a:lnTo>
                  <a:pt x="1244" y="8811"/>
                </a:lnTo>
                <a:cubicBezTo>
                  <a:pt x="904" y="8882"/>
                  <a:pt x="550" y="8944"/>
                  <a:pt x="198" y="9007"/>
                </a:cubicBezTo>
                <a:cubicBezTo>
                  <a:pt x="198" y="8913"/>
                  <a:pt x="198" y="8820"/>
                  <a:pt x="198" y="8726"/>
                </a:cubicBezTo>
                <a:cubicBezTo>
                  <a:pt x="550" y="8675"/>
                  <a:pt x="904" y="8624"/>
                  <a:pt x="1244" y="8581"/>
                </a:cubicBezTo>
                <a:cubicBezTo>
                  <a:pt x="1244" y="8655"/>
                  <a:pt x="1244" y="8737"/>
                  <a:pt x="1244" y="8811"/>
                </a:cubicBezTo>
                <a:close/>
                <a:moveTo>
                  <a:pt x="1244" y="8125"/>
                </a:moveTo>
                <a:lnTo>
                  <a:pt x="1244" y="8125"/>
                </a:lnTo>
                <a:cubicBezTo>
                  <a:pt x="904" y="8176"/>
                  <a:pt x="550" y="8230"/>
                  <a:pt x="198" y="8270"/>
                </a:cubicBezTo>
                <a:cubicBezTo>
                  <a:pt x="198" y="8176"/>
                  <a:pt x="198" y="8083"/>
                  <a:pt x="198" y="7990"/>
                </a:cubicBezTo>
                <a:cubicBezTo>
                  <a:pt x="550" y="7960"/>
                  <a:pt x="904" y="7929"/>
                  <a:pt x="1244" y="7887"/>
                </a:cubicBezTo>
                <a:cubicBezTo>
                  <a:pt x="1244" y="7969"/>
                  <a:pt x="1244" y="8052"/>
                  <a:pt x="1244" y="8125"/>
                </a:cubicBezTo>
                <a:close/>
                <a:moveTo>
                  <a:pt x="1244" y="7440"/>
                </a:moveTo>
                <a:lnTo>
                  <a:pt x="1244" y="7440"/>
                </a:lnTo>
                <a:cubicBezTo>
                  <a:pt x="904" y="7471"/>
                  <a:pt x="550" y="7502"/>
                  <a:pt x="198" y="7544"/>
                </a:cubicBezTo>
                <a:cubicBezTo>
                  <a:pt x="198" y="7451"/>
                  <a:pt x="198" y="7346"/>
                  <a:pt x="198" y="7255"/>
                </a:cubicBezTo>
                <a:cubicBezTo>
                  <a:pt x="550" y="7233"/>
                  <a:pt x="904" y="7223"/>
                  <a:pt x="1244" y="7201"/>
                </a:cubicBezTo>
                <a:cubicBezTo>
                  <a:pt x="1244" y="7275"/>
                  <a:pt x="1244" y="7357"/>
                  <a:pt x="1244" y="7440"/>
                </a:cubicBezTo>
                <a:close/>
                <a:moveTo>
                  <a:pt x="1244" y="6745"/>
                </a:moveTo>
                <a:lnTo>
                  <a:pt x="1244" y="6745"/>
                </a:lnTo>
                <a:cubicBezTo>
                  <a:pt x="904" y="6765"/>
                  <a:pt x="550" y="6787"/>
                  <a:pt x="198" y="6807"/>
                </a:cubicBezTo>
                <a:cubicBezTo>
                  <a:pt x="198" y="6714"/>
                  <a:pt x="198" y="6620"/>
                  <a:pt x="198" y="6527"/>
                </a:cubicBezTo>
                <a:cubicBezTo>
                  <a:pt x="550" y="6518"/>
                  <a:pt x="904" y="6518"/>
                  <a:pt x="1244" y="6507"/>
                </a:cubicBezTo>
                <a:cubicBezTo>
                  <a:pt x="1244" y="6589"/>
                  <a:pt x="1244" y="6674"/>
                  <a:pt x="1244" y="6745"/>
                </a:cubicBezTo>
                <a:close/>
                <a:moveTo>
                  <a:pt x="1244" y="6060"/>
                </a:moveTo>
                <a:lnTo>
                  <a:pt x="1244" y="6060"/>
                </a:lnTo>
                <a:cubicBezTo>
                  <a:pt x="904" y="6071"/>
                  <a:pt x="550" y="6071"/>
                  <a:pt x="198" y="6071"/>
                </a:cubicBezTo>
                <a:cubicBezTo>
                  <a:pt x="198" y="5977"/>
                  <a:pt x="198" y="5884"/>
                  <a:pt x="198" y="5790"/>
                </a:cubicBezTo>
                <a:cubicBezTo>
                  <a:pt x="550" y="5801"/>
                  <a:pt x="904" y="5812"/>
                  <a:pt x="1244" y="5821"/>
                </a:cubicBezTo>
                <a:cubicBezTo>
                  <a:pt x="1244" y="5895"/>
                  <a:pt x="1244" y="5977"/>
                  <a:pt x="1244" y="6060"/>
                </a:cubicBezTo>
                <a:close/>
                <a:moveTo>
                  <a:pt x="1244" y="5376"/>
                </a:moveTo>
                <a:lnTo>
                  <a:pt x="1244" y="5376"/>
                </a:lnTo>
                <a:cubicBezTo>
                  <a:pt x="904" y="5365"/>
                  <a:pt x="550" y="5354"/>
                  <a:pt x="198" y="5345"/>
                </a:cubicBezTo>
                <a:cubicBezTo>
                  <a:pt x="198" y="5251"/>
                  <a:pt x="198" y="5147"/>
                  <a:pt x="198" y="5053"/>
                </a:cubicBezTo>
                <a:cubicBezTo>
                  <a:pt x="550" y="5085"/>
                  <a:pt x="904" y="5107"/>
                  <a:pt x="1244" y="5127"/>
                </a:cubicBezTo>
                <a:cubicBezTo>
                  <a:pt x="1244" y="5209"/>
                  <a:pt x="1244" y="5292"/>
                  <a:pt x="1244" y="5376"/>
                </a:cubicBezTo>
                <a:close/>
                <a:moveTo>
                  <a:pt x="1244" y="4680"/>
                </a:moveTo>
                <a:lnTo>
                  <a:pt x="1244" y="4680"/>
                </a:lnTo>
                <a:cubicBezTo>
                  <a:pt x="904" y="4659"/>
                  <a:pt x="550" y="4639"/>
                  <a:pt x="198" y="4608"/>
                </a:cubicBezTo>
                <a:cubicBezTo>
                  <a:pt x="198" y="4515"/>
                  <a:pt x="198" y="4421"/>
                  <a:pt x="198" y="4328"/>
                </a:cubicBezTo>
                <a:cubicBezTo>
                  <a:pt x="550" y="4359"/>
                  <a:pt x="904" y="4401"/>
                  <a:pt x="1244" y="4432"/>
                </a:cubicBezTo>
                <a:cubicBezTo>
                  <a:pt x="1244" y="4515"/>
                  <a:pt x="1244" y="4597"/>
                  <a:pt x="1244" y="4680"/>
                </a:cubicBezTo>
                <a:close/>
                <a:moveTo>
                  <a:pt x="1244" y="3996"/>
                </a:moveTo>
                <a:lnTo>
                  <a:pt x="1244" y="3996"/>
                </a:lnTo>
                <a:cubicBezTo>
                  <a:pt x="904" y="3954"/>
                  <a:pt x="550" y="3912"/>
                  <a:pt x="198" y="3871"/>
                </a:cubicBezTo>
                <a:cubicBezTo>
                  <a:pt x="198" y="3778"/>
                  <a:pt x="198" y="3684"/>
                  <a:pt x="198" y="3591"/>
                </a:cubicBezTo>
                <a:cubicBezTo>
                  <a:pt x="550" y="3642"/>
                  <a:pt x="904" y="3695"/>
                  <a:pt x="1244" y="3747"/>
                </a:cubicBezTo>
                <a:cubicBezTo>
                  <a:pt x="1244" y="3829"/>
                  <a:pt x="1244" y="3912"/>
                  <a:pt x="1244" y="3996"/>
                </a:cubicBezTo>
                <a:close/>
                <a:moveTo>
                  <a:pt x="1244" y="3310"/>
                </a:moveTo>
                <a:lnTo>
                  <a:pt x="1244" y="3310"/>
                </a:lnTo>
                <a:cubicBezTo>
                  <a:pt x="904" y="3248"/>
                  <a:pt x="550" y="3197"/>
                  <a:pt x="198" y="3145"/>
                </a:cubicBezTo>
                <a:cubicBezTo>
                  <a:pt x="198" y="3050"/>
                  <a:pt x="198" y="2948"/>
                  <a:pt x="198" y="2854"/>
                </a:cubicBezTo>
                <a:cubicBezTo>
                  <a:pt x="550" y="2927"/>
                  <a:pt x="904" y="2990"/>
                  <a:pt x="1244" y="3050"/>
                </a:cubicBezTo>
                <a:cubicBezTo>
                  <a:pt x="1244" y="3134"/>
                  <a:pt x="1244" y="3228"/>
                  <a:pt x="1244" y="3310"/>
                </a:cubicBezTo>
                <a:close/>
                <a:moveTo>
                  <a:pt x="1244" y="2616"/>
                </a:moveTo>
                <a:lnTo>
                  <a:pt x="1244" y="2616"/>
                </a:lnTo>
                <a:cubicBezTo>
                  <a:pt x="904" y="2553"/>
                  <a:pt x="550" y="2480"/>
                  <a:pt x="198" y="2409"/>
                </a:cubicBezTo>
                <a:cubicBezTo>
                  <a:pt x="198" y="2315"/>
                  <a:pt x="198" y="2222"/>
                  <a:pt x="198" y="2128"/>
                </a:cubicBezTo>
                <a:cubicBezTo>
                  <a:pt x="550" y="2200"/>
                  <a:pt x="904" y="2284"/>
                  <a:pt x="1244" y="2367"/>
                </a:cubicBezTo>
                <a:cubicBezTo>
                  <a:pt x="1244" y="2449"/>
                  <a:pt x="1244" y="2532"/>
                  <a:pt x="1244" y="2616"/>
                </a:cubicBezTo>
                <a:close/>
                <a:moveTo>
                  <a:pt x="1244" y="1930"/>
                </a:moveTo>
                <a:lnTo>
                  <a:pt x="1244" y="1930"/>
                </a:lnTo>
                <a:cubicBezTo>
                  <a:pt x="904" y="1848"/>
                  <a:pt x="550" y="1764"/>
                  <a:pt x="198" y="1672"/>
                </a:cubicBezTo>
                <a:cubicBezTo>
                  <a:pt x="198" y="1578"/>
                  <a:pt x="198" y="1485"/>
                  <a:pt x="198" y="1392"/>
                </a:cubicBezTo>
                <a:cubicBezTo>
                  <a:pt x="550" y="1485"/>
                  <a:pt x="904" y="1578"/>
                  <a:pt x="1244" y="1672"/>
                </a:cubicBezTo>
                <a:cubicBezTo>
                  <a:pt x="1244" y="1754"/>
                  <a:pt x="1244" y="1848"/>
                  <a:pt x="1244" y="1930"/>
                </a:cubicBezTo>
                <a:close/>
                <a:moveTo>
                  <a:pt x="1244" y="1245"/>
                </a:moveTo>
                <a:lnTo>
                  <a:pt x="1244" y="1245"/>
                </a:lnTo>
                <a:cubicBezTo>
                  <a:pt x="198" y="944"/>
                  <a:pt x="198" y="944"/>
                  <a:pt x="198" y="944"/>
                </a:cubicBezTo>
                <a:cubicBezTo>
                  <a:pt x="198" y="655"/>
                  <a:pt x="198" y="655"/>
                  <a:pt x="198" y="655"/>
                </a:cubicBezTo>
                <a:cubicBezTo>
                  <a:pt x="1244" y="975"/>
                  <a:pt x="1244" y="975"/>
                  <a:pt x="1244" y="975"/>
                </a:cubicBezTo>
                <a:lnTo>
                  <a:pt x="1244" y="1245"/>
                </a:lnTo>
                <a:close/>
              </a:path>
            </a:pathLst>
          </a:custGeom>
          <a:solidFill>
            <a:srgbClr val="6262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42" name="Google Shape;1042;p7"/>
          <p:cNvSpPr/>
          <p:nvPr/>
        </p:nvSpPr>
        <p:spPr>
          <a:xfrm>
            <a:off x="7152482" y="4055269"/>
            <a:ext cx="365919" cy="1463675"/>
          </a:xfrm>
          <a:custGeom>
            <a:rect b="b" l="l" r="r" t="t"/>
            <a:pathLst>
              <a:path extrusionOk="0" h="10979" w="2752">
                <a:moveTo>
                  <a:pt x="0" y="10564"/>
                </a:moveTo>
                <a:lnTo>
                  <a:pt x="0" y="10564"/>
                </a:lnTo>
                <a:cubicBezTo>
                  <a:pt x="2751" y="10978"/>
                  <a:pt x="2751" y="10978"/>
                  <a:pt x="2751" y="10978"/>
                </a:cubicBezTo>
                <a:cubicBezTo>
                  <a:pt x="2751" y="0"/>
                  <a:pt x="2751" y="0"/>
                  <a:pt x="2751" y="0"/>
                </a:cubicBezTo>
                <a:cubicBezTo>
                  <a:pt x="0" y="945"/>
                  <a:pt x="0" y="945"/>
                  <a:pt x="0" y="945"/>
                </a:cubicBezTo>
                <a:lnTo>
                  <a:pt x="0" y="10564"/>
                </a:lnTo>
                <a:close/>
                <a:moveTo>
                  <a:pt x="2273" y="10439"/>
                </a:moveTo>
                <a:lnTo>
                  <a:pt x="2273" y="10439"/>
                </a:lnTo>
                <a:cubicBezTo>
                  <a:pt x="1817" y="10377"/>
                  <a:pt x="1817" y="10377"/>
                  <a:pt x="1817" y="10377"/>
                </a:cubicBezTo>
                <a:cubicBezTo>
                  <a:pt x="1817" y="10065"/>
                  <a:pt x="1817" y="10065"/>
                  <a:pt x="1817" y="10065"/>
                </a:cubicBezTo>
                <a:cubicBezTo>
                  <a:pt x="2273" y="10107"/>
                  <a:pt x="2273" y="10107"/>
                  <a:pt x="2273" y="10107"/>
                </a:cubicBezTo>
                <a:lnTo>
                  <a:pt x="2273" y="10439"/>
                </a:lnTo>
                <a:close/>
                <a:moveTo>
                  <a:pt x="2273" y="9878"/>
                </a:moveTo>
                <a:lnTo>
                  <a:pt x="2273" y="9878"/>
                </a:lnTo>
                <a:cubicBezTo>
                  <a:pt x="2128" y="9869"/>
                  <a:pt x="1972" y="9847"/>
                  <a:pt x="1817" y="9827"/>
                </a:cubicBezTo>
                <a:cubicBezTo>
                  <a:pt x="1817" y="9722"/>
                  <a:pt x="1817" y="9620"/>
                  <a:pt x="1817" y="9526"/>
                </a:cubicBezTo>
                <a:cubicBezTo>
                  <a:pt x="1972" y="9526"/>
                  <a:pt x="2128" y="9536"/>
                  <a:pt x="2273" y="9547"/>
                </a:cubicBezTo>
                <a:cubicBezTo>
                  <a:pt x="2273" y="9660"/>
                  <a:pt x="2273" y="9776"/>
                  <a:pt x="2273" y="9878"/>
                </a:cubicBezTo>
                <a:close/>
                <a:moveTo>
                  <a:pt x="2273" y="9328"/>
                </a:moveTo>
                <a:lnTo>
                  <a:pt x="2273" y="9328"/>
                </a:lnTo>
                <a:cubicBezTo>
                  <a:pt x="2128" y="9308"/>
                  <a:pt x="1972" y="9297"/>
                  <a:pt x="1817" y="9286"/>
                </a:cubicBezTo>
                <a:cubicBezTo>
                  <a:pt x="1817" y="9184"/>
                  <a:pt x="1817" y="9079"/>
                  <a:pt x="1817" y="8977"/>
                </a:cubicBezTo>
                <a:cubicBezTo>
                  <a:pt x="1972" y="8986"/>
                  <a:pt x="2128" y="8986"/>
                  <a:pt x="2273" y="8997"/>
                </a:cubicBezTo>
                <a:cubicBezTo>
                  <a:pt x="2273" y="9110"/>
                  <a:pt x="2273" y="9215"/>
                  <a:pt x="2273" y="9328"/>
                </a:cubicBezTo>
                <a:close/>
                <a:moveTo>
                  <a:pt x="2273" y="8768"/>
                </a:moveTo>
                <a:lnTo>
                  <a:pt x="2273" y="8768"/>
                </a:lnTo>
                <a:cubicBezTo>
                  <a:pt x="2128" y="8758"/>
                  <a:pt x="1972" y="8747"/>
                  <a:pt x="1817" y="8736"/>
                </a:cubicBezTo>
                <a:cubicBezTo>
                  <a:pt x="1817" y="8634"/>
                  <a:pt x="1817" y="8540"/>
                  <a:pt x="1817" y="8436"/>
                </a:cubicBezTo>
                <a:cubicBezTo>
                  <a:pt x="1972" y="8436"/>
                  <a:pt x="2128" y="8436"/>
                  <a:pt x="2273" y="8436"/>
                </a:cubicBezTo>
                <a:cubicBezTo>
                  <a:pt x="2273" y="8549"/>
                  <a:pt x="2273" y="8665"/>
                  <a:pt x="2273" y="8768"/>
                </a:cubicBezTo>
                <a:close/>
                <a:moveTo>
                  <a:pt x="2273" y="8218"/>
                </a:moveTo>
                <a:lnTo>
                  <a:pt x="2273" y="8218"/>
                </a:lnTo>
                <a:cubicBezTo>
                  <a:pt x="2128" y="8209"/>
                  <a:pt x="1972" y="8198"/>
                  <a:pt x="1817" y="8198"/>
                </a:cubicBezTo>
                <a:cubicBezTo>
                  <a:pt x="1817" y="8093"/>
                  <a:pt x="1817" y="7991"/>
                  <a:pt x="1817" y="7886"/>
                </a:cubicBezTo>
                <a:cubicBezTo>
                  <a:pt x="1972" y="7886"/>
                  <a:pt x="2128" y="7886"/>
                  <a:pt x="2273" y="7886"/>
                </a:cubicBezTo>
                <a:cubicBezTo>
                  <a:pt x="2273" y="8000"/>
                  <a:pt x="2273" y="8104"/>
                  <a:pt x="2273" y="8218"/>
                </a:cubicBezTo>
                <a:close/>
                <a:moveTo>
                  <a:pt x="2273" y="7659"/>
                </a:moveTo>
                <a:lnTo>
                  <a:pt x="2273" y="7659"/>
                </a:lnTo>
                <a:cubicBezTo>
                  <a:pt x="2128" y="7659"/>
                  <a:pt x="1972" y="7659"/>
                  <a:pt x="1817" y="7648"/>
                </a:cubicBezTo>
                <a:cubicBezTo>
                  <a:pt x="1817" y="7554"/>
                  <a:pt x="1817" y="7450"/>
                  <a:pt x="1817" y="7347"/>
                </a:cubicBezTo>
                <a:cubicBezTo>
                  <a:pt x="1972" y="7336"/>
                  <a:pt x="2128" y="7336"/>
                  <a:pt x="2273" y="7325"/>
                </a:cubicBezTo>
                <a:cubicBezTo>
                  <a:pt x="2273" y="7441"/>
                  <a:pt x="2273" y="7554"/>
                  <a:pt x="2273" y="7659"/>
                </a:cubicBezTo>
                <a:close/>
                <a:moveTo>
                  <a:pt x="2273" y="7109"/>
                </a:moveTo>
                <a:lnTo>
                  <a:pt x="2273" y="7109"/>
                </a:lnTo>
                <a:cubicBezTo>
                  <a:pt x="2128" y="7109"/>
                  <a:pt x="1972" y="7109"/>
                  <a:pt x="1817" y="7109"/>
                </a:cubicBezTo>
                <a:cubicBezTo>
                  <a:pt x="1817" y="7004"/>
                  <a:pt x="1817" y="6900"/>
                  <a:pt x="1817" y="6797"/>
                </a:cubicBezTo>
                <a:cubicBezTo>
                  <a:pt x="1972" y="6797"/>
                  <a:pt x="2128" y="6786"/>
                  <a:pt x="2273" y="6775"/>
                </a:cubicBezTo>
                <a:cubicBezTo>
                  <a:pt x="2273" y="6891"/>
                  <a:pt x="2273" y="6993"/>
                  <a:pt x="2273" y="7109"/>
                </a:cubicBezTo>
                <a:close/>
                <a:moveTo>
                  <a:pt x="2273" y="6548"/>
                </a:moveTo>
                <a:lnTo>
                  <a:pt x="2273" y="6548"/>
                </a:lnTo>
                <a:cubicBezTo>
                  <a:pt x="2128" y="6557"/>
                  <a:pt x="1972" y="6557"/>
                  <a:pt x="1817" y="6568"/>
                </a:cubicBezTo>
                <a:cubicBezTo>
                  <a:pt x="1817" y="6466"/>
                  <a:pt x="1817" y="6361"/>
                  <a:pt x="1817" y="6257"/>
                </a:cubicBezTo>
                <a:cubicBezTo>
                  <a:pt x="1972" y="6248"/>
                  <a:pt x="2128" y="6237"/>
                  <a:pt x="2273" y="6216"/>
                </a:cubicBezTo>
                <a:cubicBezTo>
                  <a:pt x="2273" y="6330"/>
                  <a:pt x="2273" y="6444"/>
                  <a:pt x="2273" y="6548"/>
                </a:cubicBezTo>
                <a:close/>
                <a:moveTo>
                  <a:pt x="2273" y="5998"/>
                </a:moveTo>
                <a:lnTo>
                  <a:pt x="2273" y="5998"/>
                </a:lnTo>
                <a:cubicBezTo>
                  <a:pt x="2128" y="6007"/>
                  <a:pt x="1972" y="6007"/>
                  <a:pt x="1817" y="6018"/>
                </a:cubicBezTo>
                <a:cubicBezTo>
                  <a:pt x="1817" y="5916"/>
                  <a:pt x="1817" y="5811"/>
                  <a:pt x="1817" y="5718"/>
                </a:cubicBezTo>
                <a:cubicBezTo>
                  <a:pt x="1972" y="5698"/>
                  <a:pt x="2128" y="5676"/>
                  <a:pt x="2273" y="5667"/>
                </a:cubicBezTo>
                <a:cubicBezTo>
                  <a:pt x="2273" y="5780"/>
                  <a:pt x="2273" y="5883"/>
                  <a:pt x="2273" y="5998"/>
                </a:cubicBezTo>
                <a:close/>
                <a:moveTo>
                  <a:pt x="2273" y="5437"/>
                </a:moveTo>
                <a:lnTo>
                  <a:pt x="2273" y="5437"/>
                </a:lnTo>
                <a:cubicBezTo>
                  <a:pt x="2128" y="5448"/>
                  <a:pt x="1972" y="5469"/>
                  <a:pt x="1817" y="5480"/>
                </a:cubicBezTo>
                <a:cubicBezTo>
                  <a:pt x="1817" y="5375"/>
                  <a:pt x="1817" y="5271"/>
                  <a:pt x="1817" y="5168"/>
                </a:cubicBezTo>
                <a:cubicBezTo>
                  <a:pt x="1972" y="5146"/>
                  <a:pt x="2128" y="5126"/>
                  <a:pt x="2273" y="5106"/>
                </a:cubicBezTo>
                <a:cubicBezTo>
                  <a:pt x="2273" y="5219"/>
                  <a:pt x="2273" y="5333"/>
                  <a:pt x="2273" y="5437"/>
                </a:cubicBezTo>
                <a:close/>
                <a:moveTo>
                  <a:pt x="2273" y="4888"/>
                </a:moveTo>
                <a:lnTo>
                  <a:pt x="2273" y="4888"/>
                </a:lnTo>
                <a:cubicBezTo>
                  <a:pt x="2128" y="4899"/>
                  <a:pt x="1972" y="4919"/>
                  <a:pt x="1817" y="4930"/>
                </a:cubicBezTo>
                <a:cubicBezTo>
                  <a:pt x="1817" y="4825"/>
                  <a:pt x="1817" y="4732"/>
                  <a:pt x="1817" y="4627"/>
                </a:cubicBezTo>
                <a:cubicBezTo>
                  <a:pt x="1972" y="4596"/>
                  <a:pt x="2128" y="4576"/>
                  <a:pt x="2273" y="4556"/>
                </a:cubicBezTo>
                <a:cubicBezTo>
                  <a:pt x="2273" y="4670"/>
                  <a:pt x="2273" y="4774"/>
                  <a:pt x="2273" y="4888"/>
                </a:cubicBezTo>
                <a:close/>
                <a:moveTo>
                  <a:pt x="1817" y="3839"/>
                </a:moveTo>
                <a:lnTo>
                  <a:pt x="1817" y="3839"/>
                </a:lnTo>
                <a:cubicBezTo>
                  <a:pt x="1817" y="3746"/>
                  <a:pt x="1817" y="3643"/>
                  <a:pt x="1817" y="3539"/>
                </a:cubicBezTo>
                <a:cubicBezTo>
                  <a:pt x="1972" y="3508"/>
                  <a:pt x="2128" y="3476"/>
                  <a:pt x="2273" y="3445"/>
                </a:cubicBezTo>
                <a:cubicBezTo>
                  <a:pt x="2273" y="3559"/>
                  <a:pt x="2273" y="3663"/>
                  <a:pt x="2273" y="3777"/>
                </a:cubicBezTo>
                <a:cubicBezTo>
                  <a:pt x="2128" y="3799"/>
                  <a:pt x="1972" y="3819"/>
                  <a:pt x="1817" y="3839"/>
                </a:cubicBezTo>
                <a:close/>
                <a:moveTo>
                  <a:pt x="2273" y="4327"/>
                </a:moveTo>
                <a:lnTo>
                  <a:pt x="2273" y="4327"/>
                </a:lnTo>
                <a:cubicBezTo>
                  <a:pt x="2128" y="4349"/>
                  <a:pt x="1972" y="4369"/>
                  <a:pt x="1817" y="4389"/>
                </a:cubicBezTo>
                <a:cubicBezTo>
                  <a:pt x="1817" y="4286"/>
                  <a:pt x="1817" y="4182"/>
                  <a:pt x="1817" y="4078"/>
                </a:cubicBezTo>
                <a:cubicBezTo>
                  <a:pt x="1972" y="4057"/>
                  <a:pt x="2128" y="4026"/>
                  <a:pt x="2273" y="3995"/>
                </a:cubicBezTo>
                <a:cubicBezTo>
                  <a:pt x="2273" y="4109"/>
                  <a:pt x="2273" y="4224"/>
                  <a:pt x="2273" y="4327"/>
                </a:cubicBezTo>
                <a:close/>
                <a:moveTo>
                  <a:pt x="2273" y="3216"/>
                </a:moveTo>
                <a:lnTo>
                  <a:pt x="2273" y="3216"/>
                </a:lnTo>
                <a:cubicBezTo>
                  <a:pt x="2128" y="3249"/>
                  <a:pt x="1972" y="3269"/>
                  <a:pt x="1817" y="3300"/>
                </a:cubicBezTo>
                <a:cubicBezTo>
                  <a:pt x="1817" y="3196"/>
                  <a:pt x="1817" y="3093"/>
                  <a:pt x="1817" y="2989"/>
                </a:cubicBezTo>
                <a:cubicBezTo>
                  <a:pt x="1972" y="2958"/>
                  <a:pt x="2128" y="2927"/>
                  <a:pt x="2273" y="2895"/>
                </a:cubicBezTo>
                <a:cubicBezTo>
                  <a:pt x="2273" y="3000"/>
                  <a:pt x="2273" y="3113"/>
                  <a:pt x="2273" y="3216"/>
                </a:cubicBezTo>
                <a:close/>
                <a:moveTo>
                  <a:pt x="2273" y="2666"/>
                </a:moveTo>
                <a:lnTo>
                  <a:pt x="2273" y="2666"/>
                </a:lnTo>
                <a:cubicBezTo>
                  <a:pt x="2128" y="2697"/>
                  <a:pt x="1972" y="2729"/>
                  <a:pt x="1817" y="2760"/>
                </a:cubicBezTo>
                <a:cubicBezTo>
                  <a:pt x="1817" y="2657"/>
                  <a:pt x="1817" y="2553"/>
                  <a:pt x="1817" y="2448"/>
                </a:cubicBezTo>
                <a:cubicBezTo>
                  <a:pt x="1972" y="2408"/>
                  <a:pt x="2128" y="2377"/>
                  <a:pt x="2273" y="2335"/>
                </a:cubicBezTo>
                <a:cubicBezTo>
                  <a:pt x="2273" y="2448"/>
                  <a:pt x="2273" y="2553"/>
                  <a:pt x="2273" y="2666"/>
                </a:cubicBezTo>
                <a:close/>
                <a:moveTo>
                  <a:pt x="2273" y="2107"/>
                </a:moveTo>
                <a:lnTo>
                  <a:pt x="2273" y="2107"/>
                </a:lnTo>
                <a:cubicBezTo>
                  <a:pt x="2128" y="2148"/>
                  <a:pt x="1972" y="2179"/>
                  <a:pt x="1817" y="2210"/>
                </a:cubicBezTo>
                <a:cubicBezTo>
                  <a:pt x="1817" y="2107"/>
                  <a:pt x="1817" y="2003"/>
                  <a:pt x="1817" y="1909"/>
                </a:cubicBezTo>
                <a:cubicBezTo>
                  <a:pt x="1972" y="1867"/>
                  <a:pt x="2128" y="1827"/>
                  <a:pt x="2273" y="1785"/>
                </a:cubicBezTo>
                <a:cubicBezTo>
                  <a:pt x="2273" y="1889"/>
                  <a:pt x="2273" y="2003"/>
                  <a:pt x="2273" y="2107"/>
                </a:cubicBezTo>
                <a:close/>
                <a:moveTo>
                  <a:pt x="2273" y="1557"/>
                </a:moveTo>
                <a:lnTo>
                  <a:pt x="2273" y="1557"/>
                </a:lnTo>
                <a:cubicBezTo>
                  <a:pt x="2128" y="1589"/>
                  <a:pt x="1972" y="1629"/>
                  <a:pt x="1817" y="1671"/>
                </a:cubicBezTo>
                <a:cubicBezTo>
                  <a:pt x="1817" y="1567"/>
                  <a:pt x="1817" y="1464"/>
                  <a:pt x="1817" y="1360"/>
                </a:cubicBezTo>
                <a:cubicBezTo>
                  <a:pt x="1972" y="1317"/>
                  <a:pt x="2128" y="1266"/>
                  <a:pt x="2273" y="1224"/>
                </a:cubicBezTo>
                <a:cubicBezTo>
                  <a:pt x="2273" y="1339"/>
                  <a:pt x="2273" y="1442"/>
                  <a:pt x="2273" y="1557"/>
                </a:cubicBezTo>
                <a:close/>
                <a:moveTo>
                  <a:pt x="1817" y="821"/>
                </a:moveTo>
                <a:lnTo>
                  <a:pt x="1817" y="821"/>
                </a:lnTo>
                <a:cubicBezTo>
                  <a:pt x="2273" y="674"/>
                  <a:pt x="2273" y="674"/>
                  <a:pt x="2273" y="674"/>
                </a:cubicBezTo>
                <a:cubicBezTo>
                  <a:pt x="2273" y="997"/>
                  <a:pt x="2273" y="997"/>
                  <a:pt x="2273" y="997"/>
                </a:cubicBezTo>
                <a:cubicBezTo>
                  <a:pt x="1817" y="1121"/>
                  <a:pt x="1817" y="1121"/>
                  <a:pt x="1817" y="1121"/>
                </a:cubicBezTo>
                <a:lnTo>
                  <a:pt x="1817" y="821"/>
                </a:lnTo>
                <a:close/>
                <a:moveTo>
                  <a:pt x="1225" y="997"/>
                </a:moveTo>
                <a:lnTo>
                  <a:pt x="1225" y="997"/>
                </a:lnTo>
                <a:cubicBezTo>
                  <a:pt x="1516" y="903"/>
                  <a:pt x="1516" y="903"/>
                  <a:pt x="1516" y="903"/>
                </a:cubicBezTo>
                <a:cubicBezTo>
                  <a:pt x="1516" y="1204"/>
                  <a:pt x="1516" y="1204"/>
                  <a:pt x="1516" y="1204"/>
                </a:cubicBezTo>
                <a:cubicBezTo>
                  <a:pt x="1225" y="1277"/>
                  <a:pt x="1225" y="1277"/>
                  <a:pt x="1225" y="1277"/>
                </a:cubicBezTo>
                <a:lnTo>
                  <a:pt x="1225" y="997"/>
                </a:lnTo>
                <a:close/>
                <a:moveTo>
                  <a:pt x="1225" y="1526"/>
                </a:moveTo>
                <a:lnTo>
                  <a:pt x="1225" y="1526"/>
                </a:lnTo>
                <a:cubicBezTo>
                  <a:pt x="1318" y="1504"/>
                  <a:pt x="1412" y="1473"/>
                  <a:pt x="1516" y="1442"/>
                </a:cubicBezTo>
                <a:cubicBezTo>
                  <a:pt x="1516" y="1546"/>
                  <a:pt x="1516" y="1640"/>
                  <a:pt x="1516" y="1743"/>
                </a:cubicBezTo>
                <a:cubicBezTo>
                  <a:pt x="1412" y="1765"/>
                  <a:pt x="1318" y="1785"/>
                  <a:pt x="1225" y="1816"/>
                </a:cubicBezTo>
                <a:cubicBezTo>
                  <a:pt x="1225" y="1713"/>
                  <a:pt x="1225" y="1620"/>
                  <a:pt x="1225" y="1526"/>
                </a:cubicBezTo>
                <a:close/>
                <a:moveTo>
                  <a:pt x="1215" y="2054"/>
                </a:moveTo>
                <a:lnTo>
                  <a:pt x="1215" y="2054"/>
                </a:lnTo>
                <a:cubicBezTo>
                  <a:pt x="1318" y="2034"/>
                  <a:pt x="1412" y="2003"/>
                  <a:pt x="1516" y="1983"/>
                </a:cubicBezTo>
                <a:cubicBezTo>
                  <a:pt x="1516" y="2076"/>
                  <a:pt x="1516" y="2179"/>
                  <a:pt x="1516" y="2272"/>
                </a:cubicBezTo>
                <a:cubicBezTo>
                  <a:pt x="1412" y="2294"/>
                  <a:pt x="1318" y="2314"/>
                  <a:pt x="1215" y="2346"/>
                </a:cubicBezTo>
                <a:cubicBezTo>
                  <a:pt x="1215" y="2252"/>
                  <a:pt x="1215" y="2148"/>
                  <a:pt x="1215" y="2054"/>
                </a:cubicBezTo>
                <a:close/>
                <a:moveTo>
                  <a:pt x="1215" y="2584"/>
                </a:moveTo>
                <a:lnTo>
                  <a:pt x="1215" y="2584"/>
                </a:lnTo>
                <a:cubicBezTo>
                  <a:pt x="1318" y="2564"/>
                  <a:pt x="1412" y="2543"/>
                  <a:pt x="1516" y="2511"/>
                </a:cubicBezTo>
                <a:cubicBezTo>
                  <a:pt x="1516" y="2615"/>
                  <a:pt x="1516" y="2708"/>
                  <a:pt x="1516" y="2813"/>
                </a:cubicBezTo>
                <a:cubicBezTo>
                  <a:pt x="1412" y="2833"/>
                  <a:pt x="1318" y="2853"/>
                  <a:pt x="1215" y="2875"/>
                </a:cubicBezTo>
                <a:cubicBezTo>
                  <a:pt x="1215" y="2782"/>
                  <a:pt x="1215" y="2688"/>
                  <a:pt x="1215" y="2584"/>
                </a:cubicBezTo>
                <a:close/>
                <a:moveTo>
                  <a:pt x="1215" y="3113"/>
                </a:moveTo>
                <a:lnTo>
                  <a:pt x="1215" y="3113"/>
                </a:lnTo>
                <a:cubicBezTo>
                  <a:pt x="1318" y="3093"/>
                  <a:pt x="1412" y="3071"/>
                  <a:pt x="1505" y="3051"/>
                </a:cubicBezTo>
                <a:cubicBezTo>
                  <a:pt x="1505" y="3154"/>
                  <a:pt x="1505" y="3249"/>
                  <a:pt x="1505" y="3352"/>
                </a:cubicBezTo>
                <a:cubicBezTo>
                  <a:pt x="1412" y="3363"/>
                  <a:pt x="1318" y="3383"/>
                  <a:pt x="1215" y="3403"/>
                </a:cubicBezTo>
                <a:cubicBezTo>
                  <a:pt x="1215" y="3310"/>
                  <a:pt x="1215" y="3216"/>
                  <a:pt x="1215" y="3113"/>
                </a:cubicBezTo>
                <a:close/>
                <a:moveTo>
                  <a:pt x="1215" y="3652"/>
                </a:moveTo>
                <a:lnTo>
                  <a:pt x="1215" y="3652"/>
                </a:lnTo>
                <a:cubicBezTo>
                  <a:pt x="1318" y="3632"/>
                  <a:pt x="1412" y="3612"/>
                  <a:pt x="1505" y="3590"/>
                </a:cubicBezTo>
                <a:cubicBezTo>
                  <a:pt x="1505" y="3683"/>
                  <a:pt x="1505" y="3788"/>
                  <a:pt x="1505" y="3881"/>
                </a:cubicBezTo>
                <a:cubicBezTo>
                  <a:pt x="1412" y="3902"/>
                  <a:pt x="1318" y="3913"/>
                  <a:pt x="1215" y="3933"/>
                </a:cubicBezTo>
                <a:cubicBezTo>
                  <a:pt x="1215" y="3839"/>
                  <a:pt x="1215" y="3746"/>
                  <a:pt x="1215" y="3652"/>
                </a:cubicBezTo>
                <a:close/>
                <a:moveTo>
                  <a:pt x="1215" y="4182"/>
                </a:moveTo>
                <a:lnTo>
                  <a:pt x="1215" y="4182"/>
                </a:lnTo>
                <a:cubicBezTo>
                  <a:pt x="1309" y="4162"/>
                  <a:pt x="1412" y="4140"/>
                  <a:pt x="1505" y="4131"/>
                </a:cubicBezTo>
                <a:cubicBezTo>
                  <a:pt x="1505" y="4224"/>
                  <a:pt x="1505" y="4327"/>
                  <a:pt x="1505" y="4420"/>
                </a:cubicBezTo>
                <a:cubicBezTo>
                  <a:pt x="1412" y="4431"/>
                  <a:pt x="1309" y="4440"/>
                  <a:pt x="1215" y="4462"/>
                </a:cubicBezTo>
                <a:cubicBezTo>
                  <a:pt x="1215" y="4369"/>
                  <a:pt x="1215" y="4275"/>
                  <a:pt x="1215" y="4182"/>
                </a:cubicBezTo>
                <a:close/>
                <a:moveTo>
                  <a:pt x="1215" y="4712"/>
                </a:moveTo>
                <a:lnTo>
                  <a:pt x="1215" y="4712"/>
                </a:lnTo>
                <a:cubicBezTo>
                  <a:pt x="1309" y="4690"/>
                  <a:pt x="1412" y="4681"/>
                  <a:pt x="1505" y="4659"/>
                </a:cubicBezTo>
                <a:cubicBezTo>
                  <a:pt x="1505" y="4763"/>
                  <a:pt x="1505" y="4856"/>
                  <a:pt x="1505" y="4961"/>
                </a:cubicBezTo>
                <a:cubicBezTo>
                  <a:pt x="1412" y="4970"/>
                  <a:pt x="1309" y="4981"/>
                  <a:pt x="1215" y="4992"/>
                </a:cubicBezTo>
                <a:cubicBezTo>
                  <a:pt x="1215" y="4899"/>
                  <a:pt x="1215" y="4805"/>
                  <a:pt x="1215" y="4712"/>
                </a:cubicBezTo>
                <a:close/>
                <a:moveTo>
                  <a:pt x="1215" y="5241"/>
                </a:moveTo>
                <a:lnTo>
                  <a:pt x="1215" y="5241"/>
                </a:lnTo>
                <a:cubicBezTo>
                  <a:pt x="1309" y="5219"/>
                  <a:pt x="1412" y="5210"/>
                  <a:pt x="1505" y="5199"/>
                </a:cubicBezTo>
                <a:cubicBezTo>
                  <a:pt x="1505" y="5293"/>
                  <a:pt x="1505" y="5395"/>
                  <a:pt x="1505" y="5489"/>
                </a:cubicBezTo>
                <a:cubicBezTo>
                  <a:pt x="1412" y="5500"/>
                  <a:pt x="1309" y="5511"/>
                  <a:pt x="1215" y="5520"/>
                </a:cubicBezTo>
                <a:cubicBezTo>
                  <a:pt x="1215" y="5426"/>
                  <a:pt x="1215" y="5333"/>
                  <a:pt x="1215" y="5241"/>
                </a:cubicBezTo>
                <a:close/>
                <a:moveTo>
                  <a:pt x="1215" y="5769"/>
                </a:moveTo>
                <a:lnTo>
                  <a:pt x="1215" y="5769"/>
                </a:lnTo>
                <a:cubicBezTo>
                  <a:pt x="1309" y="5760"/>
                  <a:pt x="1412" y="5749"/>
                  <a:pt x="1505" y="5738"/>
                </a:cubicBezTo>
                <a:cubicBezTo>
                  <a:pt x="1505" y="5831"/>
                  <a:pt x="1505" y="5936"/>
                  <a:pt x="1505" y="6029"/>
                </a:cubicBezTo>
                <a:cubicBezTo>
                  <a:pt x="1412" y="6039"/>
                  <a:pt x="1309" y="6039"/>
                  <a:pt x="1215" y="6050"/>
                </a:cubicBezTo>
                <a:cubicBezTo>
                  <a:pt x="1215" y="5956"/>
                  <a:pt x="1215" y="5863"/>
                  <a:pt x="1215" y="5769"/>
                </a:cubicBezTo>
                <a:close/>
                <a:moveTo>
                  <a:pt x="1215" y="6299"/>
                </a:moveTo>
                <a:lnTo>
                  <a:pt x="1215" y="6299"/>
                </a:lnTo>
                <a:cubicBezTo>
                  <a:pt x="1309" y="6288"/>
                  <a:pt x="1412" y="6279"/>
                  <a:pt x="1505" y="6268"/>
                </a:cubicBezTo>
                <a:cubicBezTo>
                  <a:pt x="1505" y="6372"/>
                  <a:pt x="1505" y="6466"/>
                  <a:pt x="1505" y="6568"/>
                </a:cubicBezTo>
                <a:cubicBezTo>
                  <a:pt x="1412" y="6568"/>
                  <a:pt x="1309" y="6568"/>
                  <a:pt x="1215" y="6579"/>
                </a:cubicBezTo>
                <a:cubicBezTo>
                  <a:pt x="1215" y="6486"/>
                  <a:pt x="1215" y="6392"/>
                  <a:pt x="1215" y="6299"/>
                </a:cubicBezTo>
                <a:close/>
                <a:moveTo>
                  <a:pt x="1215" y="6829"/>
                </a:moveTo>
                <a:lnTo>
                  <a:pt x="1215" y="6829"/>
                </a:lnTo>
                <a:cubicBezTo>
                  <a:pt x="1309" y="6818"/>
                  <a:pt x="1402" y="6818"/>
                  <a:pt x="1505" y="6807"/>
                </a:cubicBezTo>
                <a:cubicBezTo>
                  <a:pt x="1505" y="6911"/>
                  <a:pt x="1505" y="7004"/>
                  <a:pt x="1505" y="7109"/>
                </a:cubicBezTo>
                <a:cubicBezTo>
                  <a:pt x="1402" y="7109"/>
                  <a:pt x="1309" y="7109"/>
                  <a:pt x="1215" y="7109"/>
                </a:cubicBezTo>
                <a:cubicBezTo>
                  <a:pt x="1215" y="7015"/>
                  <a:pt x="1215" y="6922"/>
                  <a:pt x="1215" y="6829"/>
                </a:cubicBezTo>
                <a:close/>
                <a:moveTo>
                  <a:pt x="1215" y="7358"/>
                </a:moveTo>
                <a:lnTo>
                  <a:pt x="1215" y="7358"/>
                </a:lnTo>
                <a:cubicBezTo>
                  <a:pt x="1309" y="7347"/>
                  <a:pt x="1402" y="7347"/>
                  <a:pt x="1505" y="7347"/>
                </a:cubicBezTo>
                <a:cubicBezTo>
                  <a:pt x="1505" y="7441"/>
                  <a:pt x="1505" y="7543"/>
                  <a:pt x="1505" y="7637"/>
                </a:cubicBezTo>
                <a:cubicBezTo>
                  <a:pt x="1402" y="7637"/>
                  <a:pt x="1309" y="7637"/>
                  <a:pt x="1215" y="7637"/>
                </a:cubicBezTo>
                <a:cubicBezTo>
                  <a:pt x="1215" y="7543"/>
                  <a:pt x="1215" y="7450"/>
                  <a:pt x="1215" y="7358"/>
                </a:cubicBezTo>
                <a:close/>
                <a:moveTo>
                  <a:pt x="1204" y="7886"/>
                </a:moveTo>
                <a:lnTo>
                  <a:pt x="1204" y="7886"/>
                </a:lnTo>
                <a:cubicBezTo>
                  <a:pt x="1309" y="7886"/>
                  <a:pt x="1402" y="7886"/>
                  <a:pt x="1505" y="7875"/>
                </a:cubicBezTo>
                <a:cubicBezTo>
                  <a:pt x="1505" y="7980"/>
                  <a:pt x="1505" y="8073"/>
                  <a:pt x="1505" y="8177"/>
                </a:cubicBezTo>
                <a:cubicBezTo>
                  <a:pt x="1402" y="8177"/>
                  <a:pt x="1309" y="8166"/>
                  <a:pt x="1204" y="8166"/>
                </a:cubicBezTo>
                <a:cubicBezTo>
                  <a:pt x="1204" y="8073"/>
                  <a:pt x="1204" y="7980"/>
                  <a:pt x="1204" y="7886"/>
                </a:cubicBezTo>
                <a:close/>
                <a:moveTo>
                  <a:pt x="1204" y="8416"/>
                </a:moveTo>
                <a:lnTo>
                  <a:pt x="1204" y="8416"/>
                </a:lnTo>
                <a:cubicBezTo>
                  <a:pt x="1309" y="8416"/>
                  <a:pt x="1402" y="8416"/>
                  <a:pt x="1505" y="8416"/>
                </a:cubicBezTo>
                <a:cubicBezTo>
                  <a:pt x="1505" y="8520"/>
                  <a:pt x="1505" y="8614"/>
                  <a:pt x="1505" y="8716"/>
                </a:cubicBezTo>
                <a:cubicBezTo>
                  <a:pt x="1402" y="8705"/>
                  <a:pt x="1309" y="8696"/>
                  <a:pt x="1204" y="8696"/>
                </a:cubicBezTo>
                <a:cubicBezTo>
                  <a:pt x="1204" y="8603"/>
                  <a:pt x="1204" y="8509"/>
                  <a:pt x="1204" y="8416"/>
                </a:cubicBezTo>
                <a:close/>
                <a:moveTo>
                  <a:pt x="1204" y="8945"/>
                </a:moveTo>
                <a:lnTo>
                  <a:pt x="1204" y="8945"/>
                </a:lnTo>
                <a:cubicBezTo>
                  <a:pt x="1309" y="8945"/>
                  <a:pt x="1402" y="8945"/>
                  <a:pt x="1496" y="8955"/>
                </a:cubicBezTo>
                <a:cubicBezTo>
                  <a:pt x="1496" y="9048"/>
                  <a:pt x="1496" y="9152"/>
                  <a:pt x="1496" y="9246"/>
                </a:cubicBezTo>
                <a:cubicBezTo>
                  <a:pt x="1402" y="9246"/>
                  <a:pt x="1309" y="9235"/>
                  <a:pt x="1204" y="9226"/>
                </a:cubicBezTo>
                <a:cubicBezTo>
                  <a:pt x="1204" y="9132"/>
                  <a:pt x="1204" y="9039"/>
                  <a:pt x="1204" y="8945"/>
                </a:cubicBezTo>
                <a:close/>
                <a:moveTo>
                  <a:pt x="1204" y="9473"/>
                </a:moveTo>
                <a:lnTo>
                  <a:pt x="1204" y="9473"/>
                </a:lnTo>
                <a:cubicBezTo>
                  <a:pt x="1309" y="9473"/>
                  <a:pt x="1402" y="9484"/>
                  <a:pt x="1496" y="9495"/>
                </a:cubicBezTo>
                <a:cubicBezTo>
                  <a:pt x="1496" y="9589"/>
                  <a:pt x="1496" y="9691"/>
                  <a:pt x="1496" y="9785"/>
                </a:cubicBezTo>
                <a:cubicBezTo>
                  <a:pt x="1402" y="9776"/>
                  <a:pt x="1309" y="9765"/>
                  <a:pt x="1204" y="9754"/>
                </a:cubicBezTo>
                <a:cubicBezTo>
                  <a:pt x="1204" y="9660"/>
                  <a:pt x="1204" y="9567"/>
                  <a:pt x="1204" y="9473"/>
                </a:cubicBezTo>
                <a:close/>
                <a:moveTo>
                  <a:pt x="1204" y="10003"/>
                </a:moveTo>
                <a:lnTo>
                  <a:pt x="1204" y="10003"/>
                </a:lnTo>
                <a:cubicBezTo>
                  <a:pt x="1496" y="10023"/>
                  <a:pt x="1496" y="10023"/>
                  <a:pt x="1496" y="10023"/>
                </a:cubicBezTo>
                <a:cubicBezTo>
                  <a:pt x="1496" y="10325"/>
                  <a:pt x="1496" y="10325"/>
                  <a:pt x="1496" y="10325"/>
                </a:cubicBezTo>
                <a:cubicBezTo>
                  <a:pt x="1204" y="10283"/>
                  <a:pt x="1204" y="10283"/>
                  <a:pt x="1204" y="10283"/>
                </a:cubicBezTo>
                <a:lnTo>
                  <a:pt x="1204" y="10003"/>
                </a:lnTo>
                <a:close/>
                <a:moveTo>
                  <a:pt x="966" y="10252"/>
                </a:moveTo>
                <a:lnTo>
                  <a:pt x="966" y="10252"/>
                </a:lnTo>
                <a:cubicBezTo>
                  <a:pt x="748" y="10232"/>
                  <a:pt x="748" y="10232"/>
                  <a:pt x="748" y="10232"/>
                </a:cubicBezTo>
                <a:cubicBezTo>
                  <a:pt x="748" y="9961"/>
                  <a:pt x="748" y="9961"/>
                  <a:pt x="748" y="9961"/>
                </a:cubicBezTo>
                <a:cubicBezTo>
                  <a:pt x="966" y="9983"/>
                  <a:pt x="966" y="9983"/>
                  <a:pt x="966" y="9983"/>
                </a:cubicBezTo>
                <a:lnTo>
                  <a:pt x="966" y="10252"/>
                </a:lnTo>
                <a:close/>
                <a:moveTo>
                  <a:pt x="966" y="9733"/>
                </a:moveTo>
                <a:lnTo>
                  <a:pt x="966" y="9733"/>
                </a:lnTo>
                <a:cubicBezTo>
                  <a:pt x="893" y="9722"/>
                  <a:pt x="821" y="9713"/>
                  <a:pt x="748" y="9713"/>
                </a:cubicBezTo>
                <a:cubicBezTo>
                  <a:pt x="748" y="9620"/>
                  <a:pt x="748" y="9536"/>
                  <a:pt x="748" y="9442"/>
                </a:cubicBezTo>
                <a:cubicBezTo>
                  <a:pt x="821" y="9453"/>
                  <a:pt x="893" y="9453"/>
                  <a:pt x="966" y="9464"/>
                </a:cubicBezTo>
                <a:cubicBezTo>
                  <a:pt x="966" y="9547"/>
                  <a:pt x="966" y="9640"/>
                  <a:pt x="966" y="9733"/>
                </a:cubicBezTo>
                <a:close/>
                <a:moveTo>
                  <a:pt x="748" y="9195"/>
                </a:moveTo>
                <a:lnTo>
                  <a:pt x="748" y="9195"/>
                </a:lnTo>
                <a:cubicBezTo>
                  <a:pt x="748" y="9101"/>
                  <a:pt x="748" y="9017"/>
                  <a:pt x="748" y="8923"/>
                </a:cubicBezTo>
                <a:cubicBezTo>
                  <a:pt x="821" y="8934"/>
                  <a:pt x="893" y="8934"/>
                  <a:pt x="966" y="8934"/>
                </a:cubicBezTo>
                <a:cubicBezTo>
                  <a:pt x="966" y="9028"/>
                  <a:pt x="966" y="9121"/>
                  <a:pt x="966" y="9204"/>
                </a:cubicBezTo>
                <a:cubicBezTo>
                  <a:pt x="893" y="9204"/>
                  <a:pt x="821" y="9195"/>
                  <a:pt x="748" y="9195"/>
                </a:cubicBezTo>
                <a:close/>
                <a:moveTo>
                  <a:pt x="966" y="8685"/>
                </a:moveTo>
                <a:lnTo>
                  <a:pt x="966" y="8685"/>
                </a:lnTo>
                <a:cubicBezTo>
                  <a:pt x="893" y="8685"/>
                  <a:pt x="821" y="8674"/>
                  <a:pt x="748" y="8674"/>
                </a:cubicBezTo>
                <a:cubicBezTo>
                  <a:pt x="748" y="8581"/>
                  <a:pt x="748" y="8498"/>
                  <a:pt x="748" y="8405"/>
                </a:cubicBezTo>
                <a:cubicBezTo>
                  <a:pt x="821" y="8416"/>
                  <a:pt x="893" y="8416"/>
                  <a:pt x="966" y="8416"/>
                </a:cubicBezTo>
                <a:cubicBezTo>
                  <a:pt x="966" y="8509"/>
                  <a:pt x="966" y="8592"/>
                  <a:pt x="966" y="8685"/>
                </a:cubicBezTo>
                <a:close/>
                <a:moveTo>
                  <a:pt x="748" y="8155"/>
                </a:moveTo>
                <a:lnTo>
                  <a:pt x="748" y="8155"/>
                </a:lnTo>
                <a:cubicBezTo>
                  <a:pt x="748" y="8062"/>
                  <a:pt x="748" y="7980"/>
                  <a:pt x="748" y="7886"/>
                </a:cubicBezTo>
                <a:cubicBezTo>
                  <a:pt x="821" y="7886"/>
                  <a:pt x="893" y="7886"/>
                  <a:pt x="966" y="7886"/>
                </a:cubicBezTo>
                <a:cubicBezTo>
                  <a:pt x="966" y="7980"/>
                  <a:pt x="966" y="8073"/>
                  <a:pt x="966" y="8166"/>
                </a:cubicBezTo>
                <a:cubicBezTo>
                  <a:pt x="893" y="8155"/>
                  <a:pt x="821" y="8155"/>
                  <a:pt x="748" y="8155"/>
                </a:cubicBezTo>
                <a:close/>
                <a:moveTo>
                  <a:pt x="966" y="7637"/>
                </a:moveTo>
                <a:lnTo>
                  <a:pt x="966" y="7637"/>
                </a:lnTo>
                <a:cubicBezTo>
                  <a:pt x="893" y="7637"/>
                  <a:pt x="821" y="7637"/>
                  <a:pt x="748" y="7637"/>
                </a:cubicBezTo>
                <a:cubicBezTo>
                  <a:pt x="748" y="7543"/>
                  <a:pt x="748" y="7461"/>
                  <a:pt x="748" y="7367"/>
                </a:cubicBezTo>
                <a:cubicBezTo>
                  <a:pt x="821" y="7367"/>
                  <a:pt x="893" y="7367"/>
                  <a:pt x="966" y="7367"/>
                </a:cubicBezTo>
                <a:cubicBezTo>
                  <a:pt x="966" y="7461"/>
                  <a:pt x="966" y="7543"/>
                  <a:pt x="966" y="7637"/>
                </a:cubicBezTo>
                <a:close/>
                <a:moveTo>
                  <a:pt x="748" y="7118"/>
                </a:moveTo>
                <a:lnTo>
                  <a:pt x="748" y="7118"/>
                </a:lnTo>
                <a:cubicBezTo>
                  <a:pt x="748" y="7025"/>
                  <a:pt x="748" y="6942"/>
                  <a:pt x="748" y="6849"/>
                </a:cubicBezTo>
                <a:cubicBezTo>
                  <a:pt x="821" y="6849"/>
                  <a:pt x="893" y="6849"/>
                  <a:pt x="966" y="6838"/>
                </a:cubicBezTo>
                <a:cubicBezTo>
                  <a:pt x="966" y="6931"/>
                  <a:pt x="966" y="7025"/>
                  <a:pt x="966" y="7118"/>
                </a:cubicBezTo>
                <a:cubicBezTo>
                  <a:pt x="893" y="7118"/>
                  <a:pt x="821" y="7118"/>
                  <a:pt x="748" y="7118"/>
                </a:cubicBezTo>
                <a:close/>
                <a:moveTo>
                  <a:pt x="966" y="6588"/>
                </a:moveTo>
                <a:lnTo>
                  <a:pt x="966" y="6588"/>
                </a:lnTo>
                <a:cubicBezTo>
                  <a:pt x="893" y="6588"/>
                  <a:pt x="821" y="6599"/>
                  <a:pt x="748" y="6599"/>
                </a:cubicBezTo>
                <a:cubicBezTo>
                  <a:pt x="748" y="6506"/>
                  <a:pt x="748" y="6423"/>
                  <a:pt x="748" y="6341"/>
                </a:cubicBezTo>
                <a:cubicBezTo>
                  <a:pt x="821" y="6330"/>
                  <a:pt x="893" y="6319"/>
                  <a:pt x="966" y="6319"/>
                </a:cubicBezTo>
                <a:cubicBezTo>
                  <a:pt x="966" y="6412"/>
                  <a:pt x="966" y="6497"/>
                  <a:pt x="966" y="6588"/>
                </a:cubicBezTo>
                <a:close/>
                <a:moveTo>
                  <a:pt x="966" y="6070"/>
                </a:moveTo>
                <a:lnTo>
                  <a:pt x="966" y="6070"/>
                </a:lnTo>
                <a:cubicBezTo>
                  <a:pt x="893" y="6070"/>
                  <a:pt x="821" y="6070"/>
                  <a:pt x="748" y="6081"/>
                </a:cubicBezTo>
                <a:cubicBezTo>
                  <a:pt x="748" y="5987"/>
                  <a:pt x="748" y="5905"/>
                  <a:pt x="748" y="5822"/>
                </a:cubicBezTo>
                <a:cubicBezTo>
                  <a:pt x="821" y="5811"/>
                  <a:pt x="893" y="5800"/>
                  <a:pt x="966" y="5791"/>
                </a:cubicBezTo>
                <a:cubicBezTo>
                  <a:pt x="966" y="5883"/>
                  <a:pt x="966" y="5976"/>
                  <a:pt x="966" y="6070"/>
                </a:cubicBezTo>
                <a:close/>
                <a:moveTo>
                  <a:pt x="966" y="5542"/>
                </a:moveTo>
                <a:lnTo>
                  <a:pt x="966" y="5542"/>
                </a:lnTo>
                <a:cubicBezTo>
                  <a:pt x="893" y="5551"/>
                  <a:pt x="821" y="5551"/>
                  <a:pt x="748" y="5562"/>
                </a:cubicBezTo>
                <a:cubicBezTo>
                  <a:pt x="748" y="5469"/>
                  <a:pt x="748" y="5386"/>
                  <a:pt x="748" y="5302"/>
                </a:cubicBezTo>
                <a:cubicBezTo>
                  <a:pt x="821" y="5293"/>
                  <a:pt x="893" y="5282"/>
                  <a:pt x="966" y="5271"/>
                </a:cubicBezTo>
                <a:cubicBezTo>
                  <a:pt x="966" y="5364"/>
                  <a:pt x="966" y="5448"/>
                  <a:pt x="966" y="5542"/>
                </a:cubicBezTo>
                <a:close/>
                <a:moveTo>
                  <a:pt x="966" y="5023"/>
                </a:moveTo>
                <a:lnTo>
                  <a:pt x="966" y="5023"/>
                </a:lnTo>
                <a:cubicBezTo>
                  <a:pt x="893" y="5023"/>
                  <a:pt x="821" y="5032"/>
                  <a:pt x="748" y="5043"/>
                </a:cubicBezTo>
                <a:cubicBezTo>
                  <a:pt x="748" y="4950"/>
                  <a:pt x="748" y="4867"/>
                  <a:pt x="748" y="4783"/>
                </a:cubicBezTo>
                <a:cubicBezTo>
                  <a:pt x="821" y="4774"/>
                  <a:pt x="893" y="4752"/>
                  <a:pt x="966" y="4743"/>
                </a:cubicBezTo>
                <a:cubicBezTo>
                  <a:pt x="966" y="4836"/>
                  <a:pt x="966" y="4930"/>
                  <a:pt x="966" y="5023"/>
                </a:cubicBezTo>
                <a:close/>
                <a:moveTo>
                  <a:pt x="966" y="4494"/>
                </a:moveTo>
                <a:lnTo>
                  <a:pt x="966" y="4494"/>
                </a:lnTo>
                <a:cubicBezTo>
                  <a:pt x="893" y="4505"/>
                  <a:pt x="821" y="4514"/>
                  <a:pt x="748" y="4525"/>
                </a:cubicBezTo>
                <a:cubicBezTo>
                  <a:pt x="748" y="4431"/>
                  <a:pt x="748" y="4349"/>
                  <a:pt x="748" y="4264"/>
                </a:cubicBezTo>
                <a:cubicBezTo>
                  <a:pt x="821" y="4244"/>
                  <a:pt x="893" y="4233"/>
                  <a:pt x="966" y="4224"/>
                </a:cubicBezTo>
                <a:cubicBezTo>
                  <a:pt x="966" y="4318"/>
                  <a:pt x="966" y="4400"/>
                  <a:pt x="966" y="4494"/>
                </a:cubicBezTo>
                <a:close/>
                <a:moveTo>
                  <a:pt x="966" y="3975"/>
                </a:moveTo>
                <a:lnTo>
                  <a:pt x="966" y="3975"/>
                </a:lnTo>
                <a:cubicBezTo>
                  <a:pt x="893" y="3984"/>
                  <a:pt x="821" y="3995"/>
                  <a:pt x="748" y="4006"/>
                </a:cubicBezTo>
                <a:cubicBezTo>
                  <a:pt x="748" y="3913"/>
                  <a:pt x="748" y="3830"/>
                  <a:pt x="748" y="3746"/>
                </a:cubicBezTo>
                <a:cubicBezTo>
                  <a:pt x="821" y="3726"/>
                  <a:pt x="893" y="3715"/>
                  <a:pt x="966" y="3694"/>
                </a:cubicBezTo>
                <a:cubicBezTo>
                  <a:pt x="966" y="3788"/>
                  <a:pt x="966" y="3881"/>
                  <a:pt x="966" y="3975"/>
                </a:cubicBezTo>
                <a:close/>
                <a:moveTo>
                  <a:pt x="966" y="3445"/>
                </a:moveTo>
                <a:lnTo>
                  <a:pt x="966" y="3445"/>
                </a:lnTo>
                <a:cubicBezTo>
                  <a:pt x="893" y="3456"/>
                  <a:pt x="821" y="3476"/>
                  <a:pt x="748" y="3487"/>
                </a:cubicBezTo>
                <a:cubicBezTo>
                  <a:pt x="748" y="3394"/>
                  <a:pt x="748" y="3310"/>
                  <a:pt x="748" y="3227"/>
                </a:cubicBezTo>
                <a:cubicBezTo>
                  <a:pt x="821" y="3207"/>
                  <a:pt x="893" y="3196"/>
                  <a:pt x="966" y="3176"/>
                </a:cubicBezTo>
                <a:cubicBezTo>
                  <a:pt x="966" y="3269"/>
                  <a:pt x="966" y="3352"/>
                  <a:pt x="966" y="3445"/>
                </a:cubicBezTo>
                <a:close/>
                <a:moveTo>
                  <a:pt x="966" y="2927"/>
                </a:moveTo>
                <a:lnTo>
                  <a:pt x="966" y="2927"/>
                </a:lnTo>
                <a:cubicBezTo>
                  <a:pt x="893" y="2938"/>
                  <a:pt x="821" y="2947"/>
                  <a:pt x="748" y="2969"/>
                </a:cubicBezTo>
                <a:cubicBezTo>
                  <a:pt x="748" y="2875"/>
                  <a:pt x="748" y="2791"/>
                  <a:pt x="748" y="2708"/>
                </a:cubicBezTo>
                <a:cubicBezTo>
                  <a:pt x="821" y="2688"/>
                  <a:pt x="893" y="2666"/>
                  <a:pt x="966" y="2657"/>
                </a:cubicBezTo>
                <a:cubicBezTo>
                  <a:pt x="966" y="2740"/>
                  <a:pt x="966" y="2833"/>
                  <a:pt x="966" y="2927"/>
                </a:cubicBezTo>
                <a:close/>
                <a:moveTo>
                  <a:pt x="748" y="2448"/>
                </a:moveTo>
                <a:lnTo>
                  <a:pt x="748" y="2448"/>
                </a:lnTo>
                <a:cubicBezTo>
                  <a:pt x="748" y="2357"/>
                  <a:pt x="748" y="2272"/>
                  <a:pt x="748" y="2190"/>
                </a:cubicBezTo>
                <a:cubicBezTo>
                  <a:pt x="821" y="2170"/>
                  <a:pt x="893" y="2148"/>
                  <a:pt x="966" y="2127"/>
                </a:cubicBezTo>
                <a:cubicBezTo>
                  <a:pt x="966" y="2221"/>
                  <a:pt x="966" y="2314"/>
                  <a:pt x="966" y="2397"/>
                </a:cubicBezTo>
                <a:cubicBezTo>
                  <a:pt x="893" y="2419"/>
                  <a:pt x="821" y="2428"/>
                  <a:pt x="748" y="2448"/>
                </a:cubicBezTo>
                <a:close/>
                <a:moveTo>
                  <a:pt x="966" y="1878"/>
                </a:moveTo>
                <a:lnTo>
                  <a:pt x="966" y="1878"/>
                </a:lnTo>
                <a:cubicBezTo>
                  <a:pt x="893" y="1889"/>
                  <a:pt x="821" y="1909"/>
                  <a:pt x="748" y="1930"/>
                </a:cubicBezTo>
                <a:cubicBezTo>
                  <a:pt x="748" y="1838"/>
                  <a:pt x="748" y="1754"/>
                  <a:pt x="748" y="1671"/>
                </a:cubicBezTo>
                <a:cubicBezTo>
                  <a:pt x="821" y="1651"/>
                  <a:pt x="893" y="1629"/>
                  <a:pt x="966" y="1609"/>
                </a:cubicBezTo>
                <a:cubicBezTo>
                  <a:pt x="966" y="1691"/>
                  <a:pt x="966" y="1785"/>
                  <a:pt x="966" y="1878"/>
                </a:cubicBezTo>
                <a:close/>
                <a:moveTo>
                  <a:pt x="748" y="1152"/>
                </a:moveTo>
                <a:lnTo>
                  <a:pt x="748" y="1152"/>
                </a:lnTo>
                <a:cubicBezTo>
                  <a:pt x="966" y="1079"/>
                  <a:pt x="966" y="1079"/>
                  <a:pt x="966" y="1079"/>
                </a:cubicBezTo>
                <a:cubicBezTo>
                  <a:pt x="966" y="1349"/>
                  <a:pt x="966" y="1349"/>
                  <a:pt x="966" y="1349"/>
                </a:cubicBezTo>
                <a:cubicBezTo>
                  <a:pt x="748" y="1411"/>
                  <a:pt x="748" y="1411"/>
                  <a:pt x="748" y="1411"/>
                </a:cubicBezTo>
                <a:lnTo>
                  <a:pt x="748" y="1152"/>
                </a:lnTo>
                <a:close/>
                <a:moveTo>
                  <a:pt x="561" y="10210"/>
                </a:moveTo>
                <a:lnTo>
                  <a:pt x="561" y="10210"/>
                </a:lnTo>
                <a:cubicBezTo>
                  <a:pt x="374" y="10179"/>
                  <a:pt x="374" y="10179"/>
                  <a:pt x="374" y="10179"/>
                </a:cubicBezTo>
                <a:cubicBezTo>
                  <a:pt x="374" y="9941"/>
                  <a:pt x="374" y="9941"/>
                  <a:pt x="374" y="9941"/>
                </a:cubicBezTo>
                <a:cubicBezTo>
                  <a:pt x="561" y="9952"/>
                  <a:pt x="561" y="9952"/>
                  <a:pt x="561" y="9952"/>
                </a:cubicBezTo>
                <a:lnTo>
                  <a:pt x="561" y="10210"/>
                </a:lnTo>
                <a:close/>
                <a:moveTo>
                  <a:pt x="561" y="9691"/>
                </a:moveTo>
                <a:lnTo>
                  <a:pt x="561" y="9691"/>
                </a:lnTo>
                <a:cubicBezTo>
                  <a:pt x="499" y="9691"/>
                  <a:pt x="437" y="9682"/>
                  <a:pt x="374" y="9671"/>
                </a:cubicBezTo>
                <a:cubicBezTo>
                  <a:pt x="374" y="9589"/>
                  <a:pt x="374" y="9504"/>
                  <a:pt x="374" y="9433"/>
                </a:cubicBezTo>
                <a:cubicBezTo>
                  <a:pt x="437" y="9433"/>
                  <a:pt x="499" y="9433"/>
                  <a:pt x="561" y="9442"/>
                </a:cubicBezTo>
                <a:cubicBezTo>
                  <a:pt x="561" y="9526"/>
                  <a:pt x="561" y="9609"/>
                  <a:pt x="561" y="9691"/>
                </a:cubicBezTo>
                <a:close/>
                <a:moveTo>
                  <a:pt x="550" y="9184"/>
                </a:moveTo>
                <a:lnTo>
                  <a:pt x="550" y="9184"/>
                </a:lnTo>
                <a:cubicBezTo>
                  <a:pt x="499" y="9173"/>
                  <a:pt x="437" y="9173"/>
                  <a:pt x="374" y="9163"/>
                </a:cubicBezTo>
                <a:cubicBezTo>
                  <a:pt x="374" y="9079"/>
                  <a:pt x="374" y="8997"/>
                  <a:pt x="374" y="8914"/>
                </a:cubicBezTo>
                <a:cubicBezTo>
                  <a:pt x="437" y="8923"/>
                  <a:pt x="499" y="8923"/>
                  <a:pt x="550" y="8923"/>
                </a:cubicBezTo>
                <a:cubicBezTo>
                  <a:pt x="550" y="9008"/>
                  <a:pt x="550" y="9101"/>
                  <a:pt x="550" y="9184"/>
                </a:cubicBezTo>
                <a:close/>
                <a:moveTo>
                  <a:pt x="550" y="8665"/>
                </a:moveTo>
                <a:lnTo>
                  <a:pt x="550" y="8665"/>
                </a:lnTo>
                <a:cubicBezTo>
                  <a:pt x="488" y="8665"/>
                  <a:pt x="437" y="8654"/>
                  <a:pt x="374" y="8654"/>
                </a:cubicBezTo>
                <a:cubicBezTo>
                  <a:pt x="374" y="8571"/>
                  <a:pt x="374" y="8489"/>
                  <a:pt x="374" y="8405"/>
                </a:cubicBezTo>
                <a:cubicBezTo>
                  <a:pt x="437" y="8405"/>
                  <a:pt x="488" y="8416"/>
                  <a:pt x="550" y="8416"/>
                </a:cubicBezTo>
                <a:cubicBezTo>
                  <a:pt x="550" y="8498"/>
                  <a:pt x="550" y="8581"/>
                  <a:pt x="550" y="8665"/>
                </a:cubicBezTo>
                <a:close/>
                <a:moveTo>
                  <a:pt x="550" y="8155"/>
                </a:moveTo>
                <a:lnTo>
                  <a:pt x="550" y="8155"/>
                </a:lnTo>
                <a:cubicBezTo>
                  <a:pt x="488" y="8146"/>
                  <a:pt x="426" y="8146"/>
                  <a:pt x="374" y="8146"/>
                </a:cubicBezTo>
                <a:cubicBezTo>
                  <a:pt x="374" y="8062"/>
                  <a:pt x="374" y="7980"/>
                  <a:pt x="374" y="7897"/>
                </a:cubicBezTo>
                <a:cubicBezTo>
                  <a:pt x="426" y="7897"/>
                  <a:pt x="488" y="7897"/>
                  <a:pt x="550" y="7897"/>
                </a:cubicBezTo>
                <a:cubicBezTo>
                  <a:pt x="550" y="7980"/>
                  <a:pt x="550" y="8062"/>
                  <a:pt x="550" y="8155"/>
                </a:cubicBezTo>
                <a:close/>
                <a:moveTo>
                  <a:pt x="550" y="7637"/>
                </a:moveTo>
                <a:lnTo>
                  <a:pt x="550" y="7637"/>
                </a:lnTo>
                <a:cubicBezTo>
                  <a:pt x="488" y="7637"/>
                  <a:pt x="426" y="7637"/>
                  <a:pt x="365" y="7637"/>
                </a:cubicBezTo>
                <a:cubicBezTo>
                  <a:pt x="365" y="7554"/>
                  <a:pt x="365" y="7472"/>
                  <a:pt x="365" y="7388"/>
                </a:cubicBezTo>
                <a:cubicBezTo>
                  <a:pt x="426" y="7388"/>
                  <a:pt x="488" y="7388"/>
                  <a:pt x="550" y="7378"/>
                </a:cubicBezTo>
                <a:cubicBezTo>
                  <a:pt x="550" y="7472"/>
                  <a:pt x="550" y="7554"/>
                  <a:pt x="550" y="7637"/>
                </a:cubicBezTo>
                <a:close/>
                <a:moveTo>
                  <a:pt x="550" y="7118"/>
                </a:moveTo>
                <a:lnTo>
                  <a:pt x="550" y="7118"/>
                </a:lnTo>
                <a:cubicBezTo>
                  <a:pt x="488" y="7129"/>
                  <a:pt x="426" y="7129"/>
                  <a:pt x="365" y="7129"/>
                </a:cubicBezTo>
                <a:cubicBezTo>
                  <a:pt x="365" y="7047"/>
                  <a:pt x="365" y="6962"/>
                  <a:pt x="365" y="6880"/>
                </a:cubicBezTo>
                <a:cubicBezTo>
                  <a:pt x="426" y="6880"/>
                  <a:pt x="488" y="6869"/>
                  <a:pt x="550" y="6869"/>
                </a:cubicBezTo>
                <a:cubicBezTo>
                  <a:pt x="550" y="6953"/>
                  <a:pt x="550" y="7036"/>
                  <a:pt x="550" y="7118"/>
                </a:cubicBezTo>
                <a:close/>
                <a:moveTo>
                  <a:pt x="550" y="6610"/>
                </a:moveTo>
                <a:lnTo>
                  <a:pt x="550" y="6610"/>
                </a:lnTo>
                <a:cubicBezTo>
                  <a:pt x="488" y="6610"/>
                  <a:pt x="426" y="6610"/>
                  <a:pt x="365" y="6610"/>
                </a:cubicBezTo>
                <a:cubicBezTo>
                  <a:pt x="365" y="6537"/>
                  <a:pt x="365" y="6455"/>
                  <a:pt x="365" y="6372"/>
                </a:cubicBezTo>
                <a:cubicBezTo>
                  <a:pt x="426" y="6361"/>
                  <a:pt x="488" y="6361"/>
                  <a:pt x="550" y="6350"/>
                </a:cubicBezTo>
                <a:cubicBezTo>
                  <a:pt x="550" y="6444"/>
                  <a:pt x="550" y="6528"/>
                  <a:pt x="550" y="6610"/>
                </a:cubicBezTo>
                <a:close/>
                <a:moveTo>
                  <a:pt x="550" y="6092"/>
                </a:moveTo>
                <a:lnTo>
                  <a:pt x="550" y="6092"/>
                </a:lnTo>
                <a:cubicBezTo>
                  <a:pt x="488" y="6101"/>
                  <a:pt x="426" y="6101"/>
                  <a:pt x="365" y="6101"/>
                </a:cubicBezTo>
                <a:cubicBezTo>
                  <a:pt x="365" y="6018"/>
                  <a:pt x="365" y="5947"/>
                  <a:pt x="365" y="5863"/>
                </a:cubicBezTo>
                <a:cubicBezTo>
                  <a:pt x="426" y="5852"/>
                  <a:pt x="488" y="5842"/>
                  <a:pt x="550" y="5842"/>
                </a:cubicBezTo>
                <a:cubicBezTo>
                  <a:pt x="550" y="5925"/>
                  <a:pt x="550" y="6007"/>
                  <a:pt x="550" y="6092"/>
                </a:cubicBezTo>
                <a:close/>
                <a:moveTo>
                  <a:pt x="550" y="5582"/>
                </a:moveTo>
                <a:lnTo>
                  <a:pt x="550" y="5582"/>
                </a:lnTo>
                <a:cubicBezTo>
                  <a:pt x="488" y="5582"/>
                  <a:pt x="426" y="5593"/>
                  <a:pt x="365" y="5593"/>
                </a:cubicBezTo>
                <a:cubicBezTo>
                  <a:pt x="365" y="5511"/>
                  <a:pt x="365" y="5426"/>
                  <a:pt x="365" y="5355"/>
                </a:cubicBezTo>
                <a:cubicBezTo>
                  <a:pt x="426" y="5344"/>
                  <a:pt x="488" y="5333"/>
                  <a:pt x="550" y="5324"/>
                </a:cubicBezTo>
                <a:cubicBezTo>
                  <a:pt x="550" y="5406"/>
                  <a:pt x="550" y="5500"/>
                  <a:pt x="550" y="5582"/>
                </a:cubicBezTo>
                <a:close/>
                <a:moveTo>
                  <a:pt x="541" y="5064"/>
                </a:moveTo>
                <a:lnTo>
                  <a:pt x="541" y="5064"/>
                </a:lnTo>
                <a:cubicBezTo>
                  <a:pt x="479" y="5075"/>
                  <a:pt x="426" y="5075"/>
                  <a:pt x="365" y="5086"/>
                </a:cubicBezTo>
                <a:cubicBezTo>
                  <a:pt x="365" y="5001"/>
                  <a:pt x="365" y="4919"/>
                  <a:pt x="365" y="4836"/>
                </a:cubicBezTo>
                <a:cubicBezTo>
                  <a:pt x="426" y="4836"/>
                  <a:pt x="479" y="4825"/>
                  <a:pt x="541" y="4814"/>
                </a:cubicBezTo>
                <a:cubicBezTo>
                  <a:pt x="541" y="4899"/>
                  <a:pt x="541" y="4981"/>
                  <a:pt x="541" y="5064"/>
                </a:cubicBezTo>
                <a:close/>
                <a:moveTo>
                  <a:pt x="541" y="4556"/>
                </a:moveTo>
                <a:lnTo>
                  <a:pt x="541" y="4556"/>
                </a:lnTo>
                <a:cubicBezTo>
                  <a:pt x="479" y="4556"/>
                  <a:pt x="416" y="4565"/>
                  <a:pt x="365" y="4576"/>
                </a:cubicBezTo>
                <a:cubicBezTo>
                  <a:pt x="365" y="4494"/>
                  <a:pt x="365" y="4411"/>
                  <a:pt x="365" y="4327"/>
                </a:cubicBezTo>
                <a:cubicBezTo>
                  <a:pt x="416" y="4318"/>
                  <a:pt x="479" y="4307"/>
                  <a:pt x="541" y="4296"/>
                </a:cubicBezTo>
                <a:cubicBezTo>
                  <a:pt x="541" y="4380"/>
                  <a:pt x="541" y="4472"/>
                  <a:pt x="541" y="4556"/>
                </a:cubicBezTo>
                <a:close/>
                <a:moveTo>
                  <a:pt x="541" y="4037"/>
                </a:moveTo>
                <a:lnTo>
                  <a:pt x="541" y="4037"/>
                </a:lnTo>
                <a:cubicBezTo>
                  <a:pt x="479" y="4046"/>
                  <a:pt x="416" y="4057"/>
                  <a:pt x="354" y="4068"/>
                </a:cubicBezTo>
                <a:cubicBezTo>
                  <a:pt x="354" y="3984"/>
                  <a:pt x="354" y="3902"/>
                  <a:pt x="354" y="3819"/>
                </a:cubicBezTo>
                <a:cubicBezTo>
                  <a:pt x="416" y="3808"/>
                  <a:pt x="479" y="3799"/>
                  <a:pt x="541" y="3788"/>
                </a:cubicBezTo>
                <a:cubicBezTo>
                  <a:pt x="541" y="3870"/>
                  <a:pt x="541" y="3955"/>
                  <a:pt x="541" y="4037"/>
                </a:cubicBezTo>
                <a:close/>
                <a:moveTo>
                  <a:pt x="541" y="3528"/>
                </a:moveTo>
                <a:lnTo>
                  <a:pt x="541" y="3528"/>
                </a:lnTo>
                <a:cubicBezTo>
                  <a:pt x="479" y="3539"/>
                  <a:pt x="416" y="3550"/>
                  <a:pt x="354" y="3559"/>
                </a:cubicBezTo>
                <a:cubicBezTo>
                  <a:pt x="354" y="3476"/>
                  <a:pt x="354" y="3394"/>
                  <a:pt x="354" y="3310"/>
                </a:cubicBezTo>
                <a:cubicBezTo>
                  <a:pt x="416" y="3300"/>
                  <a:pt x="479" y="3278"/>
                  <a:pt x="541" y="3269"/>
                </a:cubicBezTo>
                <a:cubicBezTo>
                  <a:pt x="541" y="3352"/>
                  <a:pt x="541" y="3434"/>
                  <a:pt x="541" y="3528"/>
                </a:cubicBezTo>
                <a:close/>
                <a:moveTo>
                  <a:pt x="541" y="3009"/>
                </a:moveTo>
                <a:lnTo>
                  <a:pt x="541" y="3009"/>
                </a:lnTo>
                <a:cubicBezTo>
                  <a:pt x="479" y="3020"/>
                  <a:pt x="416" y="3029"/>
                  <a:pt x="354" y="3051"/>
                </a:cubicBezTo>
                <a:cubicBezTo>
                  <a:pt x="354" y="2969"/>
                  <a:pt x="354" y="2884"/>
                  <a:pt x="354" y="2802"/>
                </a:cubicBezTo>
                <a:cubicBezTo>
                  <a:pt x="416" y="2782"/>
                  <a:pt x="479" y="2771"/>
                  <a:pt x="541" y="2760"/>
                </a:cubicBezTo>
                <a:cubicBezTo>
                  <a:pt x="541" y="2844"/>
                  <a:pt x="541" y="2927"/>
                  <a:pt x="541" y="3009"/>
                </a:cubicBezTo>
                <a:close/>
                <a:moveTo>
                  <a:pt x="541" y="2501"/>
                </a:moveTo>
                <a:lnTo>
                  <a:pt x="541" y="2501"/>
                </a:lnTo>
                <a:cubicBezTo>
                  <a:pt x="479" y="2511"/>
                  <a:pt x="416" y="2521"/>
                  <a:pt x="354" y="2532"/>
                </a:cubicBezTo>
                <a:cubicBezTo>
                  <a:pt x="354" y="2459"/>
                  <a:pt x="354" y="2377"/>
                  <a:pt x="354" y="2294"/>
                </a:cubicBezTo>
                <a:cubicBezTo>
                  <a:pt x="416" y="2272"/>
                  <a:pt x="479" y="2263"/>
                  <a:pt x="541" y="2241"/>
                </a:cubicBezTo>
                <a:cubicBezTo>
                  <a:pt x="541" y="2324"/>
                  <a:pt x="541" y="2408"/>
                  <a:pt x="541" y="2501"/>
                </a:cubicBezTo>
                <a:close/>
                <a:moveTo>
                  <a:pt x="541" y="1983"/>
                </a:moveTo>
                <a:lnTo>
                  <a:pt x="541" y="1983"/>
                </a:lnTo>
                <a:cubicBezTo>
                  <a:pt x="479" y="1992"/>
                  <a:pt x="416" y="2014"/>
                  <a:pt x="354" y="2023"/>
                </a:cubicBezTo>
                <a:cubicBezTo>
                  <a:pt x="354" y="1941"/>
                  <a:pt x="354" y="1867"/>
                  <a:pt x="354" y="1785"/>
                </a:cubicBezTo>
                <a:cubicBezTo>
                  <a:pt x="416" y="1765"/>
                  <a:pt x="479" y="1743"/>
                  <a:pt x="541" y="1722"/>
                </a:cubicBezTo>
                <a:cubicBezTo>
                  <a:pt x="541" y="1816"/>
                  <a:pt x="541" y="1898"/>
                  <a:pt x="541" y="1983"/>
                </a:cubicBezTo>
                <a:close/>
                <a:moveTo>
                  <a:pt x="354" y="1277"/>
                </a:moveTo>
                <a:lnTo>
                  <a:pt x="354" y="1277"/>
                </a:lnTo>
                <a:cubicBezTo>
                  <a:pt x="530" y="1215"/>
                  <a:pt x="530" y="1215"/>
                  <a:pt x="530" y="1215"/>
                </a:cubicBezTo>
                <a:cubicBezTo>
                  <a:pt x="530" y="1464"/>
                  <a:pt x="530" y="1464"/>
                  <a:pt x="530" y="1464"/>
                </a:cubicBezTo>
                <a:cubicBezTo>
                  <a:pt x="354" y="1515"/>
                  <a:pt x="354" y="1515"/>
                  <a:pt x="354" y="1515"/>
                </a:cubicBezTo>
                <a:lnTo>
                  <a:pt x="354" y="127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43" name="Google Shape;1043;p7"/>
          <p:cNvSpPr/>
          <p:nvPr/>
        </p:nvSpPr>
        <p:spPr>
          <a:xfrm>
            <a:off x="3898900" y="5478463"/>
            <a:ext cx="4583907" cy="778669"/>
          </a:xfrm>
          <a:custGeom>
            <a:rect b="b" l="l" r="r" t="t"/>
            <a:pathLst>
              <a:path extrusionOk="0" h="5843" w="34378">
                <a:moveTo>
                  <a:pt x="0" y="799"/>
                </a:moveTo>
                <a:lnTo>
                  <a:pt x="19839" y="5842"/>
                </a:lnTo>
                <a:lnTo>
                  <a:pt x="34377" y="22"/>
                </a:lnTo>
                <a:lnTo>
                  <a:pt x="30871" y="0"/>
                </a:lnTo>
                <a:lnTo>
                  <a:pt x="27227" y="934"/>
                </a:lnTo>
                <a:lnTo>
                  <a:pt x="24311" y="518"/>
                </a:lnTo>
                <a:lnTo>
                  <a:pt x="21344" y="1370"/>
                </a:lnTo>
                <a:lnTo>
                  <a:pt x="19403" y="1110"/>
                </a:lnTo>
                <a:lnTo>
                  <a:pt x="16603" y="1827"/>
                </a:lnTo>
                <a:lnTo>
                  <a:pt x="11258" y="954"/>
                </a:lnTo>
                <a:lnTo>
                  <a:pt x="7470" y="1526"/>
                </a:lnTo>
                <a:lnTo>
                  <a:pt x="4659" y="799"/>
                </a:lnTo>
                <a:lnTo>
                  <a:pt x="0" y="799"/>
                </a:lnTo>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44" name="Google Shape;1044;p7"/>
          <p:cNvSpPr/>
          <p:nvPr/>
        </p:nvSpPr>
        <p:spPr>
          <a:xfrm>
            <a:off x="3209925" y="4418807"/>
            <a:ext cx="1395413" cy="261938"/>
          </a:xfrm>
          <a:custGeom>
            <a:rect b="b" l="l" r="r" t="t"/>
            <a:pathLst>
              <a:path extrusionOk="0" h="1973" w="5479">
                <a:moveTo>
                  <a:pt x="5364" y="1972"/>
                </a:moveTo>
                <a:lnTo>
                  <a:pt x="3548" y="156"/>
                </a:lnTo>
                <a:lnTo>
                  <a:pt x="0" y="156"/>
                </a:lnTo>
                <a:lnTo>
                  <a:pt x="0" y="0"/>
                </a:lnTo>
                <a:lnTo>
                  <a:pt x="3610" y="0"/>
                </a:lnTo>
                <a:lnTo>
                  <a:pt x="5478" y="1868"/>
                </a:lnTo>
                <a:lnTo>
                  <a:pt x="5364" y="1972"/>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1045" name="Google Shape;1045;p7"/>
          <p:cNvSpPr/>
          <p:nvPr/>
        </p:nvSpPr>
        <p:spPr>
          <a:xfrm flipH="1">
            <a:off x="3803650" y="2806700"/>
            <a:ext cx="1812925" cy="261938"/>
          </a:xfrm>
          <a:custGeom>
            <a:rect b="b" l="l" r="r" t="t"/>
            <a:pathLst>
              <a:path extrusionOk="0" h="1983" w="7846">
                <a:moveTo>
                  <a:pt x="114" y="1982"/>
                </a:moveTo>
                <a:lnTo>
                  <a:pt x="0" y="1868"/>
                </a:lnTo>
                <a:lnTo>
                  <a:pt x="1877" y="0"/>
                </a:lnTo>
                <a:lnTo>
                  <a:pt x="7845" y="0"/>
                </a:lnTo>
                <a:lnTo>
                  <a:pt x="7845" y="156"/>
                </a:lnTo>
                <a:lnTo>
                  <a:pt x="1940" y="156"/>
                </a:lnTo>
                <a:lnTo>
                  <a:pt x="114" y="1982"/>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046" name="Google Shape;1046;p7"/>
          <p:cNvSpPr txBox="1"/>
          <p:nvPr/>
        </p:nvSpPr>
        <p:spPr>
          <a:xfrm>
            <a:off x="3705025" y="2501900"/>
            <a:ext cx="976513"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b="1" lang="en-US" sz="1600">
                <a:solidFill>
                  <a:schemeClr val="dk1"/>
                </a:solidFill>
                <a:latin typeface="Source Sans Pro"/>
                <a:ea typeface="Source Sans Pro"/>
                <a:cs typeface="Source Sans Pro"/>
                <a:sym typeface="Source Sans Pro"/>
              </a:rPr>
              <a:t>Opción 2</a:t>
            </a:r>
            <a:endParaRPr/>
          </a:p>
        </p:txBody>
      </p:sp>
      <p:sp>
        <p:nvSpPr>
          <p:cNvPr id="1047" name="Google Shape;1047;p7"/>
          <p:cNvSpPr txBox="1"/>
          <p:nvPr/>
        </p:nvSpPr>
        <p:spPr>
          <a:xfrm>
            <a:off x="3170038" y="4121150"/>
            <a:ext cx="976513" cy="338536"/>
          </a:xfrm>
          <a:prstGeom prst="rect">
            <a:avLst/>
          </a:prstGeom>
          <a:noFill/>
          <a:ln>
            <a:noFill/>
          </a:ln>
        </p:spPr>
        <p:txBody>
          <a:bodyPr anchorCtr="0" anchor="t" bIns="45700" lIns="91400" spcFirstLastPara="1" rIns="91400" wrap="square" tIns="45700">
            <a:spAutoFit/>
          </a:bodyPr>
          <a:lstStyle/>
          <a:p>
            <a:pPr indent="0" lvl="0" marL="0" marR="0" rtl="0" algn="r">
              <a:spcBef>
                <a:spcPts val="0"/>
              </a:spcBef>
              <a:spcAft>
                <a:spcPts val="0"/>
              </a:spcAft>
              <a:buNone/>
            </a:pPr>
            <a:r>
              <a:rPr b="1" lang="en-US" sz="1600">
                <a:solidFill>
                  <a:schemeClr val="dk1"/>
                </a:solidFill>
                <a:latin typeface="Source Sans Pro"/>
                <a:ea typeface="Source Sans Pro"/>
                <a:cs typeface="Source Sans Pro"/>
                <a:sym typeface="Source Sans Pro"/>
              </a:rPr>
              <a:t>Opción 1</a:t>
            </a:r>
            <a:endParaRPr/>
          </a:p>
        </p:txBody>
      </p:sp>
      <p:sp>
        <p:nvSpPr>
          <p:cNvPr id="1048" name="Google Shape;1048;p7"/>
          <p:cNvSpPr txBox="1"/>
          <p:nvPr/>
        </p:nvSpPr>
        <p:spPr>
          <a:xfrm>
            <a:off x="959659" y="2915444"/>
            <a:ext cx="3524250" cy="809884"/>
          </a:xfrm>
          <a:prstGeom prst="rect">
            <a:avLst/>
          </a:prstGeom>
          <a:noFill/>
          <a:ln>
            <a:noFill/>
          </a:ln>
        </p:spPr>
        <p:txBody>
          <a:bodyPr anchorCtr="0" anchor="t" bIns="54850" lIns="109700" spcFirstLastPara="1" rIns="109700" wrap="square" tIns="54850">
            <a:spAutoFit/>
          </a:bodyPr>
          <a:lstStyle/>
          <a:p>
            <a:pPr indent="0" lvl="0" marL="0" marR="0" rtl="0" algn="r">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sp>
        <p:nvSpPr>
          <p:cNvPr id="1049" name="Google Shape;1049;p7"/>
          <p:cNvSpPr txBox="1"/>
          <p:nvPr/>
        </p:nvSpPr>
        <p:spPr>
          <a:xfrm>
            <a:off x="598885" y="4596508"/>
            <a:ext cx="3524250" cy="809884"/>
          </a:xfrm>
          <a:prstGeom prst="rect">
            <a:avLst/>
          </a:prstGeom>
          <a:noFill/>
          <a:ln>
            <a:noFill/>
          </a:ln>
        </p:spPr>
        <p:txBody>
          <a:bodyPr anchorCtr="0" anchor="t" bIns="54850" lIns="109700" spcFirstLastPara="1" rIns="109700" wrap="square" tIns="54850">
            <a:spAutoFit/>
          </a:bodyPr>
          <a:lstStyle/>
          <a:p>
            <a:pPr indent="0" lvl="0" marL="0" marR="0" rtl="0" algn="r">
              <a:lnSpc>
                <a:spcPct val="110000"/>
              </a:lnSpc>
              <a:spcBef>
                <a:spcPts val="0"/>
              </a:spcBef>
              <a:spcAft>
                <a:spcPts val="0"/>
              </a:spcAft>
              <a:buNone/>
            </a:pPr>
            <a:r>
              <a:rPr lang="en-US" sz="1400">
                <a:solidFill>
                  <a:schemeClr val="dk2"/>
                </a:solidFill>
                <a:latin typeface="Arial"/>
                <a:ea typeface="Arial"/>
                <a:cs typeface="Arial"/>
                <a:sym typeface="Arial"/>
              </a:rPr>
              <a:t>Lorem ipsum dolor sit amet, consectetur adipiscing elit. Aliquam tincidunt ante nec sem congue convallis. </a:t>
            </a:r>
            <a:endParaRPr/>
          </a:p>
        </p:txBody>
      </p:sp>
      <p:grpSp>
        <p:nvGrpSpPr>
          <p:cNvPr id="1050" name="Google Shape;1050;p7"/>
          <p:cNvGrpSpPr/>
          <p:nvPr/>
        </p:nvGrpSpPr>
        <p:grpSpPr>
          <a:xfrm>
            <a:off x="7999973" y="3563722"/>
            <a:ext cx="2422993" cy="2693410"/>
            <a:chOff x="4406850" y="6256080"/>
            <a:chExt cx="1178187" cy="1309678"/>
          </a:xfrm>
        </p:grpSpPr>
        <p:sp>
          <p:nvSpPr>
            <p:cNvPr id="1051" name="Google Shape;1051;p7"/>
            <p:cNvSpPr/>
            <p:nvPr/>
          </p:nvSpPr>
          <p:spPr>
            <a:xfrm>
              <a:off x="5032762" y="6256080"/>
              <a:ext cx="552275" cy="1309678"/>
            </a:xfrm>
            <a:custGeom>
              <a:rect b="b" l="l" r="r" t="t"/>
              <a:pathLst>
                <a:path extrusionOk="0" h="827" w="346">
                  <a:moveTo>
                    <a:pt x="169" y="509"/>
                  </a:moveTo>
                  <a:cubicBezTo>
                    <a:pt x="165" y="521"/>
                    <a:pt x="161" y="533"/>
                    <a:pt x="156" y="545"/>
                  </a:cubicBezTo>
                  <a:cubicBezTo>
                    <a:pt x="156" y="547"/>
                    <a:pt x="156" y="548"/>
                    <a:pt x="155" y="550"/>
                  </a:cubicBezTo>
                  <a:cubicBezTo>
                    <a:pt x="154" y="555"/>
                    <a:pt x="154" y="560"/>
                    <a:pt x="152" y="564"/>
                  </a:cubicBezTo>
                  <a:cubicBezTo>
                    <a:pt x="149" y="570"/>
                    <a:pt x="148" y="576"/>
                    <a:pt x="147" y="583"/>
                  </a:cubicBezTo>
                  <a:cubicBezTo>
                    <a:pt x="147" y="585"/>
                    <a:pt x="147" y="588"/>
                    <a:pt x="146" y="590"/>
                  </a:cubicBezTo>
                  <a:cubicBezTo>
                    <a:pt x="143" y="599"/>
                    <a:pt x="144" y="608"/>
                    <a:pt x="144" y="617"/>
                  </a:cubicBezTo>
                  <a:cubicBezTo>
                    <a:pt x="144" y="626"/>
                    <a:pt x="144" y="634"/>
                    <a:pt x="144" y="642"/>
                  </a:cubicBezTo>
                  <a:cubicBezTo>
                    <a:pt x="143" y="654"/>
                    <a:pt x="142" y="665"/>
                    <a:pt x="141" y="677"/>
                  </a:cubicBezTo>
                  <a:cubicBezTo>
                    <a:pt x="140" y="686"/>
                    <a:pt x="138" y="695"/>
                    <a:pt x="133" y="702"/>
                  </a:cubicBezTo>
                  <a:cubicBezTo>
                    <a:pt x="130" y="707"/>
                    <a:pt x="128" y="713"/>
                    <a:pt x="130" y="719"/>
                  </a:cubicBezTo>
                  <a:cubicBezTo>
                    <a:pt x="132" y="722"/>
                    <a:pt x="132" y="726"/>
                    <a:pt x="132" y="729"/>
                  </a:cubicBezTo>
                  <a:cubicBezTo>
                    <a:pt x="133" y="731"/>
                    <a:pt x="132" y="733"/>
                    <a:pt x="132" y="735"/>
                  </a:cubicBezTo>
                  <a:cubicBezTo>
                    <a:pt x="131" y="738"/>
                    <a:pt x="131" y="742"/>
                    <a:pt x="130" y="745"/>
                  </a:cubicBezTo>
                  <a:cubicBezTo>
                    <a:pt x="130" y="751"/>
                    <a:pt x="130" y="756"/>
                    <a:pt x="129" y="762"/>
                  </a:cubicBezTo>
                  <a:cubicBezTo>
                    <a:pt x="129" y="765"/>
                    <a:pt x="129" y="769"/>
                    <a:pt x="129" y="772"/>
                  </a:cubicBezTo>
                  <a:cubicBezTo>
                    <a:pt x="129" y="773"/>
                    <a:pt x="129" y="774"/>
                    <a:pt x="129" y="775"/>
                  </a:cubicBezTo>
                  <a:cubicBezTo>
                    <a:pt x="129" y="781"/>
                    <a:pt x="127" y="784"/>
                    <a:pt x="121" y="784"/>
                  </a:cubicBezTo>
                  <a:cubicBezTo>
                    <a:pt x="113" y="786"/>
                    <a:pt x="105" y="786"/>
                    <a:pt x="97" y="786"/>
                  </a:cubicBezTo>
                  <a:cubicBezTo>
                    <a:pt x="95" y="787"/>
                    <a:pt x="93" y="785"/>
                    <a:pt x="92" y="785"/>
                  </a:cubicBezTo>
                  <a:cubicBezTo>
                    <a:pt x="92" y="784"/>
                    <a:pt x="92" y="784"/>
                    <a:pt x="92" y="783"/>
                  </a:cubicBezTo>
                  <a:cubicBezTo>
                    <a:pt x="83" y="786"/>
                    <a:pt x="75" y="787"/>
                    <a:pt x="67" y="790"/>
                  </a:cubicBezTo>
                  <a:cubicBezTo>
                    <a:pt x="58" y="793"/>
                    <a:pt x="49" y="794"/>
                    <a:pt x="39" y="795"/>
                  </a:cubicBezTo>
                  <a:cubicBezTo>
                    <a:pt x="32" y="796"/>
                    <a:pt x="24" y="795"/>
                    <a:pt x="17" y="795"/>
                  </a:cubicBezTo>
                  <a:cubicBezTo>
                    <a:pt x="13" y="795"/>
                    <a:pt x="9" y="794"/>
                    <a:pt x="6" y="793"/>
                  </a:cubicBezTo>
                  <a:cubicBezTo>
                    <a:pt x="4" y="792"/>
                    <a:pt x="2" y="789"/>
                    <a:pt x="2" y="787"/>
                  </a:cubicBezTo>
                  <a:cubicBezTo>
                    <a:pt x="0" y="781"/>
                    <a:pt x="3" y="776"/>
                    <a:pt x="9" y="775"/>
                  </a:cubicBezTo>
                  <a:cubicBezTo>
                    <a:pt x="18" y="772"/>
                    <a:pt x="28" y="770"/>
                    <a:pt x="38" y="767"/>
                  </a:cubicBezTo>
                  <a:cubicBezTo>
                    <a:pt x="47" y="764"/>
                    <a:pt x="56" y="759"/>
                    <a:pt x="63" y="751"/>
                  </a:cubicBezTo>
                  <a:cubicBezTo>
                    <a:pt x="65" y="750"/>
                    <a:pt x="66" y="749"/>
                    <a:pt x="66" y="746"/>
                  </a:cubicBezTo>
                  <a:cubicBezTo>
                    <a:pt x="66" y="745"/>
                    <a:pt x="67" y="743"/>
                    <a:pt x="68" y="741"/>
                  </a:cubicBezTo>
                  <a:cubicBezTo>
                    <a:pt x="71" y="736"/>
                    <a:pt x="73" y="730"/>
                    <a:pt x="78" y="726"/>
                  </a:cubicBezTo>
                  <a:cubicBezTo>
                    <a:pt x="80" y="724"/>
                    <a:pt x="80" y="722"/>
                    <a:pt x="77" y="721"/>
                  </a:cubicBezTo>
                  <a:cubicBezTo>
                    <a:pt x="77" y="720"/>
                    <a:pt x="76" y="720"/>
                    <a:pt x="75" y="719"/>
                  </a:cubicBezTo>
                  <a:cubicBezTo>
                    <a:pt x="70" y="713"/>
                    <a:pt x="67" y="708"/>
                    <a:pt x="72" y="701"/>
                  </a:cubicBezTo>
                  <a:cubicBezTo>
                    <a:pt x="76" y="694"/>
                    <a:pt x="78" y="685"/>
                    <a:pt x="82" y="677"/>
                  </a:cubicBezTo>
                  <a:cubicBezTo>
                    <a:pt x="84" y="674"/>
                    <a:pt x="85" y="671"/>
                    <a:pt x="85" y="668"/>
                  </a:cubicBezTo>
                  <a:cubicBezTo>
                    <a:pt x="85" y="648"/>
                    <a:pt x="85" y="629"/>
                    <a:pt x="84" y="610"/>
                  </a:cubicBezTo>
                  <a:cubicBezTo>
                    <a:pt x="84" y="597"/>
                    <a:pt x="83" y="584"/>
                    <a:pt x="84" y="572"/>
                  </a:cubicBezTo>
                  <a:cubicBezTo>
                    <a:pt x="84" y="563"/>
                    <a:pt x="87" y="554"/>
                    <a:pt x="88" y="544"/>
                  </a:cubicBezTo>
                  <a:cubicBezTo>
                    <a:pt x="89" y="533"/>
                    <a:pt x="90" y="522"/>
                    <a:pt x="91" y="511"/>
                  </a:cubicBezTo>
                  <a:cubicBezTo>
                    <a:pt x="93" y="495"/>
                    <a:pt x="94" y="479"/>
                    <a:pt x="96" y="463"/>
                  </a:cubicBezTo>
                  <a:cubicBezTo>
                    <a:pt x="97" y="453"/>
                    <a:pt x="99" y="444"/>
                    <a:pt x="101" y="434"/>
                  </a:cubicBezTo>
                  <a:cubicBezTo>
                    <a:pt x="102" y="432"/>
                    <a:pt x="103" y="429"/>
                    <a:pt x="105" y="425"/>
                  </a:cubicBezTo>
                  <a:cubicBezTo>
                    <a:pt x="93" y="425"/>
                    <a:pt x="91" y="416"/>
                    <a:pt x="89" y="408"/>
                  </a:cubicBezTo>
                  <a:cubicBezTo>
                    <a:pt x="87" y="405"/>
                    <a:pt x="87" y="402"/>
                    <a:pt x="87" y="398"/>
                  </a:cubicBezTo>
                  <a:cubicBezTo>
                    <a:pt x="86" y="393"/>
                    <a:pt x="86" y="389"/>
                    <a:pt x="86" y="384"/>
                  </a:cubicBezTo>
                  <a:cubicBezTo>
                    <a:pt x="86" y="374"/>
                    <a:pt x="86" y="364"/>
                    <a:pt x="86" y="354"/>
                  </a:cubicBezTo>
                  <a:cubicBezTo>
                    <a:pt x="86" y="348"/>
                    <a:pt x="85" y="343"/>
                    <a:pt x="85" y="338"/>
                  </a:cubicBezTo>
                  <a:cubicBezTo>
                    <a:pt x="84" y="334"/>
                    <a:pt x="84" y="330"/>
                    <a:pt x="86" y="327"/>
                  </a:cubicBezTo>
                  <a:cubicBezTo>
                    <a:pt x="91" y="316"/>
                    <a:pt x="92" y="304"/>
                    <a:pt x="94" y="293"/>
                  </a:cubicBezTo>
                  <a:cubicBezTo>
                    <a:pt x="95" y="289"/>
                    <a:pt x="94" y="284"/>
                    <a:pt x="94" y="280"/>
                  </a:cubicBezTo>
                  <a:cubicBezTo>
                    <a:pt x="92" y="267"/>
                    <a:pt x="94" y="253"/>
                    <a:pt x="98" y="240"/>
                  </a:cubicBezTo>
                  <a:cubicBezTo>
                    <a:pt x="102" y="227"/>
                    <a:pt x="104" y="214"/>
                    <a:pt x="107" y="201"/>
                  </a:cubicBezTo>
                  <a:cubicBezTo>
                    <a:pt x="109" y="195"/>
                    <a:pt x="110" y="189"/>
                    <a:pt x="111" y="183"/>
                  </a:cubicBezTo>
                  <a:cubicBezTo>
                    <a:pt x="113" y="174"/>
                    <a:pt x="119" y="168"/>
                    <a:pt x="126" y="162"/>
                  </a:cubicBezTo>
                  <a:cubicBezTo>
                    <a:pt x="128" y="160"/>
                    <a:pt x="130" y="159"/>
                    <a:pt x="133" y="157"/>
                  </a:cubicBezTo>
                  <a:cubicBezTo>
                    <a:pt x="134" y="156"/>
                    <a:pt x="137" y="155"/>
                    <a:pt x="137" y="152"/>
                  </a:cubicBezTo>
                  <a:cubicBezTo>
                    <a:pt x="137" y="151"/>
                    <a:pt x="138" y="150"/>
                    <a:pt x="139" y="149"/>
                  </a:cubicBezTo>
                  <a:cubicBezTo>
                    <a:pt x="145" y="145"/>
                    <a:pt x="151" y="140"/>
                    <a:pt x="157" y="135"/>
                  </a:cubicBezTo>
                  <a:cubicBezTo>
                    <a:pt x="152" y="131"/>
                    <a:pt x="148" y="128"/>
                    <a:pt x="142" y="128"/>
                  </a:cubicBezTo>
                  <a:cubicBezTo>
                    <a:pt x="136" y="127"/>
                    <a:pt x="131" y="121"/>
                    <a:pt x="134" y="112"/>
                  </a:cubicBezTo>
                  <a:cubicBezTo>
                    <a:pt x="135" y="111"/>
                    <a:pt x="135" y="110"/>
                    <a:pt x="135" y="109"/>
                  </a:cubicBezTo>
                  <a:cubicBezTo>
                    <a:pt x="134" y="107"/>
                    <a:pt x="133" y="105"/>
                    <a:pt x="134" y="103"/>
                  </a:cubicBezTo>
                  <a:cubicBezTo>
                    <a:pt x="134" y="102"/>
                    <a:pt x="134" y="102"/>
                    <a:pt x="134" y="102"/>
                  </a:cubicBezTo>
                  <a:cubicBezTo>
                    <a:pt x="132" y="99"/>
                    <a:pt x="133" y="96"/>
                    <a:pt x="135" y="92"/>
                  </a:cubicBezTo>
                  <a:cubicBezTo>
                    <a:pt x="133" y="92"/>
                    <a:pt x="132" y="91"/>
                    <a:pt x="131" y="90"/>
                  </a:cubicBezTo>
                  <a:cubicBezTo>
                    <a:pt x="127" y="88"/>
                    <a:pt x="127" y="85"/>
                    <a:pt x="130" y="82"/>
                  </a:cubicBezTo>
                  <a:cubicBezTo>
                    <a:pt x="133" y="80"/>
                    <a:pt x="135" y="78"/>
                    <a:pt x="137" y="76"/>
                  </a:cubicBezTo>
                  <a:cubicBezTo>
                    <a:pt x="139" y="74"/>
                    <a:pt x="140" y="71"/>
                    <a:pt x="140" y="68"/>
                  </a:cubicBezTo>
                  <a:cubicBezTo>
                    <a:pt x="140" y="65"/>
                    <a:pt x="141" y="62"/>
                    <a:pt x="142" y="59"/>
                  </a:cubicBezTo>
                  <a:cubicBezTo>
                    <a:pt x="142" y="57"/>
                    <a:pt x="143" y="55"/>
                    <a:pt x="144" y="54"/>
                  </a:cubicBezTo>
                  <a:cubicBezTo>
                    <a:pt x="139" y="52"/>
                    <a:pt x="134" y="51"/>
                    <a:pt x="130" y="49"/>
                  </a:cubicBezTo>
                  <a:cubicBezTo>
                    <a:pt x="127" y="48"/>
                    <a:pt x="123" y="47"/>
                    <a:pt x="124" y="43"/>
                  </a:cubicBezTo>
                  <a:cubicBezTo>
                    <a:pt x="124" y="39"/>
                    <a:pt x="128" y="39"/>
                    <a:pt x="131" y="38"/>
                  </a:cubicBezTo>
                  <a:cubicBezTo>
                    <a:pt x="135" y="37"/>
                    <a:pt x="139" y="37"/>
                    <a:pt x="142" y="37"/>
                  </a:cubicBezTo>
                  <a:cubicBezTo>
                    <a:pt x="145" y="37"/>
                    <a:pt x="146" y="36"/>
                    <a:pt x="147" y="34"/>
                  </a:cubicBezTo>
                  <a:cubicBezTo>
                    <a:pt x="149" y="31"/>
                    <a:pt x="150" y="27"/>
                    <a:pt x="152" y="25"/>
                  </a:cubicBezTo>
                  <a:cubicBezTo>
                    <a:pt x="161" y="14"/>
                    <a:pt x="171" y="6"/>
                    <a:pt x="184" y="3"/>
                  </a:cubicBezTo>
                  <a:cubicBezTo>
                    <a:pt x="202" y="0"/>
                    <a:pt x="218" y="6"/>
                    <a:pt x="230" y="20"/>
                  </a:cubicBezTo>
                  <a:cubicBezTo>
                    <a:pt x="241" y="33"/>
                    <a:pt x="243" y="48"/>
                    <a:pt x="242" y="64"/>
                  </a:cubicBezTo>
                  <a:cubicBezTo>
                    <a:pt x="241" y="68"/>
                    <a:pt x="240" y="72"/>
                    <a:pt x="243" y="76"/>
                  </a:cubicBezTo>
                  <a:cubicBezTo>
                    <a:pt x="245" y="79"/>
                    <a:pt x="242" y="82"/>
                    <a:pt x="238" y="83"/>
                  </a:cubicBezTo>
                  <a:cubicBezTo>
                    <a:pt x="235" y="83"/>
                    <a:pt x="233" y="83"/>
                    <a:pt x="231" y="83"/>
                  </a:cubicBezTo>
                  <a:cubicBezTo>
                    <a:pt x="230" y="83"/>
                    <a:pt x="228" y="84"/>
                    <a:pt x="228" y="85"/>
                  </a:cubicBezTo>
                  <a:cubicBezTo>
                    <a:pt x="224" y="94"/>
                    <a:pt x="220" y="103"/>
                    <a:pt x="216" y="112"/>
                  </a:cubicBezTo>
                  <a:cubicBezTo>
                    <a:pt x="216" y="113"/>
                    <a:pt x="216" y="114"/>
                    <a:pt x="216" y="116"/>
                  </a:cubicBezTo>
                  <a:cubicBezTo>
                    <a:pt x="218" y="120"/>
                    <a:pt x="219" y="125"/>
                    <a:pt x="221" y="130"/>
                  </a:cubicBezTo>
                  <a:cubicBezTo>
                    <a:pt x="222" y="131"/>
                    <a:pt x="223" y="132"/>
                    <a:pt x="224" y="132"/>
                  </a:cubicBezTo>
                  <a:cubicBezTo>
                    <a:pt x="232" y="134"/>
                    <a:pt x="240" y="136"/>
                    <a:pt x="248" y="138"/>
                  </a:cubicBezTo>
                  <a:cubicBezTo>
                    <a:pt x="256" y="139"/>
                    <a:pt x="263" y="143"/>
                    <a:pt x="269" y="148"/>
                  </a:cubicBezTo>
                  <a:cubicBezTo>
                    <a:pt x="286" y="161"/>
                    <a:pt x="299" y="178"/>
                    <a:pt x="310" y="195"/>
                  </a:cubicBezTo>
                  <a:cubicBezTo>
                    <a:pt x="321" y="210"/>
                    <a:pt x="330" y="226"/>
                    <a:pt x="340" y="242"/>
                  </a:cubicBezTo>
                  <a:cubicBezTo>
                    <a:pt x="343" y="248"/>
                    <a:pt x="346" y="255"/>
                    <a:pt x="345" y="263"/>
                  </a:cubicBezTo>
                  <a:cubicBezTo>
                    <a:pt x="344" y="267"/>
                    <a:pt x="342" y="271"/>
                    <a:pt x="340" y="276"/>
                  </a:cubicBezTo>
                  <a:cubicBezTo>
                    <a:pt x="336" y="288"/>
                    <a:pt x="331" y="300"/>
                    <a:pt x="327" y="312"/>
                  </a:cubicBezTo>
                  <a:cubicBezTo>
                    <a:pt x="321" y="326"/>
                    <a:pt x="315" y="340"/>
                    <a:pt x="306" y="352"/>
                  </a:cubicBezTo>
                  <a:cubicBezTo>
                    <a:pt x="303" y="357"/>
                    <a:pt x="299" y="360"/>
                    <a:pt x="295" y="364"/>
                  </a:cubicBezTo>
                  <a:cubicBezTo>
                    <a:pt x="288" y="370"/>
                    <a:pt x="280" y="376"/>
                    <a:pt x="273" y="382"/>
                  </a:cubicBezTo>
                  <a:cubicBezTo>
                    <a:pt x="270" y="384"/>
                    <a:pt x="268" y="385"/>
                    <a:pt x="264" y="384"/>
                  </a:cubicBezTo>
                  <a:cubicBezTo>
                    <a:pt x="258" y="383"/>
                    <a:pt x="257" y="384"/>
                    <a:pt x="258" y="390"/>
                  </a:cubicBezTo>
                  <a:cubicBezTo>
                    <a:pt x="259" y="397"/>
                    <a:pt x="261" y="404"/>
                    <a:pt x="261" y="411"/>
                  </a:cubicBezTo>
                  <a:cubicBezTo>
                    <a:pt x="262" y="417"/>
                    <a:pt x="262" y="422"/>
                    <a:pt x="261" y="428"/>
                  </a:cubicBezTo>
                  <a:cubicBezTo>
                    <a:pt x="261" y="433"/>
                    <a:pt x="260" y="437"/>
                    <a:pt x="259" y="441"/>
                  </a:cubicBezTo>
                  <a:cubicBezTo>
                    <a:pt x="258" y="445"/>
                    <a:pt x="256" y="448"/>
                    <a:pt x="255" y="452"/>
                  </a:cubicBezTo>
                  <a:cubicBezTo>
                    <a:pt x="255" y="453"/>
                    <a:pt x="255" y="455"/>
                    <a:pt x="255" y="456"/>
                  </a:cubicBezTo>
                  <a:cubicBezTo>
                    <a:pt x="257" y="462"/>
                    <a:pt x="257" y="468"/>
                    <a:pt x="255" y="475"/>
                  </a:cubicBezTo>
                  <a:cubicBezTo>
                    <a:pt x="254" y="481"/>
                    <a:pt x="252" y="487"/>
                    <a:pt x="251" y="493"/>
                  </a:cubicBezTo>
                  <a:cubicBezTo>
                    <a:pt x="250" y="503"/>
                    <a:pt x="250" y="513"/>
                    <a:pt x="250" y="523"/>
                  </a:cubicBezTo>
                  <a:cubicBezTo>
                    <a:pt x="250" y="528"/>
                    <a:pt x="252" y="533"/>
                    <a:pt x="252" y="538"/>
                  </a:cubicBezTo>
                  <a:cubicBezTo>
                    <a:pt x="253" y="543"/>
                    <a:pt x="253" y="549"/>
                    <a:pt x="253" y="554"/>
                  </a:cubicBezTo>
                  <a:cubicBezTo>
                    <a:pt x="254" y="560"/>
                    <a:pt x="254" y="565"/>
                    <a:pt x="254" y="571"/>
                  </a:cubicBezTo>
                  <a:cubicBezTo>
                    <a:pt x="255" y="581"/>
                    <a:pt x="257" y="591"/>
                    <a:pt x="258" y="601"/>
                  </a:cubicBezTo>
                  <a:cubicBezTo>
                    <a:pt x="259" y="623"/>
                    <a:pt x="261" y="645"/>
                    <a:pt x="262" y="668"/>
                  </a:cubicBezTo>
                  <a:cubicBezTo>
                    <a:pt x="263" y="674"/>
                    <a:pt x="262" y="680"/>
                    <a:pt x="263" y="686"/>
                  </a:cubicBezTo>
                  <a:cubicBezTo>
                    <a:pt x="263" y="696"/>
                    <a:pt x="260" y="706"/>
                    <a:pt x="258" y="715"/>
                  </a:cubicBezTo>
                  <a:cubicBezTo>
                    <a:pt x="256" y="722"/>
                    <a:pt x="257" y="728"/>
                    <a:pt x="262" y="733"/>
                  </a:cubicBezTo>
                  <a:cubicBezTo>
                    <a:pt x="268" y="742"/>
                    <a:pt x="269" y="753"/>
                    <a:pt x="264" y="763"/>
                  </a:cubicBezTo>
                  <a:cubicBezTo>
                    <a:pt x="260" y="769"/>
                    <a:pt x="260" y="775"/>
                    <a:pt x="260" y="781"/>
                  </a:cubicBezTo>
                  <a:cubicBezTo>
                    <a:pt x="260" y="786"/>
                    <a:pt x="258" y="790"/>
                    <a:pt x="254" y="793"/>
                  </a:cubicBezTo>
                  <a:cubicBezTo>
                    <a:pt x="254" y="794"/>
                    <a:pt x="253" y="795"/>
                    <a:pt x="253" y="796"/>
                  </a:cubicBezTo>
                  <a:cubicBezTo>
                    <a:pt x="252" y="803"/>
                    <a:pt x="250" y="810"/>
                    <a:pt x="244" y="815"/>
                  </a:cubicBezTo>
                  <a:cubicBezTo>
                    <a:pt x="241" y="817"/>
                    <a:pt x="238" y="819"/>
                    <a:pt x="234" y="821"/>
                  </a:cubicBezTo>
                  <a:cubicBezTo>
                    <a:pt x="229" y="823"/>
                    <a:pt x="223" y="825"/>
                    <a:pt x="217" y="826"/>
                  </a:cubicBezTo>
                  <a:cubicBezTo>
                    <a:pt x="210" y="827"/>
                    <a:pt x="202" y="826"/>
                    <a:pt x="195" y="823"/>
                  </a:cubicBezTo>
                  <a:cubicBezTo>
                    <a:pt x="194" y="822"/>
                    <a:pt x="192" y="820"/>
                    <a:pt x="192" y="819"/>
                  </a:cubicBezTo>
                  <a:cubicBezTo>
                    <a:pt x="194" y="812"/>
                    <a:pt x="196" y="805"/>
                    <a:pt x="199" y="799"/>
                  </a:cubicBezTo>
                  <a:cubicBezTo>
                    <a:pt x="202" y="792"/>
                    <a:pt x="205" y="787"/>
                    <a:pt x="209" y="780"/>
                  </a:cubicBezTo>
                  <a:cubicBezTo>
                    <a:pt x="210" y="778"/>
                    <a:pt x="211" y="775"/>
                    <a:pt x="212" y="772"/>
                  </a:cubicBezTo>
                  <a:cubicBezTo>
                    <a:pt x="213" y="769"/>
                    <a:pt x="212" y="766"/>
                    <a:pt x="210" y="762"/>
                  </a:cubicBezTo>
                  <a:cubicBezTo>
                    <a:pt x="206" y="755"/>
                    <a:pt x="205" y="748"/>
                    <a:pt x="208" y="740"/>
                  </a:cubicBezTo>
                  <a:cubicBezTo>
                    <a:pt x="210" y="735"/>
                    <a:pt x="209" y="730"/>
                    <a:pt x="209" y="725"/>
                  </a:cubicBezTo>
                  <a:cubicBezTo>
                    <a:pt x="207" y="712"/>
                    <a:pt x="206" y="699"/>
                    <a:pt x="204" y="686"/>
                  </a:cubicBezTo>
                  <a:cubicBezTo>
                    <a:pt x="203" y="679"/>
                    <a:pt x="200" y="672"/>
                    <a:pt x="199" y="665"/>
                  </a:cubicBezTo>
                  <a:cubicBezTo>
                    <a:pt x="196" y="649"/>
                    <a:pt x="192" y="632"/>
                    <a:pt x="189" y="615"/>
                  </a:cubicBezTo>
                  <a:cubicBezTo>
                    <a:pt x="189" y="611"/>
                    <a:pt x="191" y="607"/>
                    <a:pt x="191" y="603"/>
                  </a:cubicBezTo>
                  <a:cubicBezTo>
                    <a:pt x="191" y="597"/>
                    <a:pt x="191" y="590"/>
                    <a:pt x="191" y="584"/>
                  </a:cubicBezTo>
                  <a:cubicBezTo>
                    <a:pt x="191" y="576"/>
                    <a:pt x="189" y="568"/>
                    <a:pt x="189" y="559"/>
                  </a:cubicBezTo>
                  <a:cubicBezTo>
                    <a:pt x="188" y="553"/>
                    <a:pt x="187" y="548"/>
                    <a:pt x="184" y="542"/>
                  </a:cubicBezTo>
                  <a:cubicBezTo>
                    <a:pt x="180" y="531"/>
                    <a:pt x="175" y="521"/>
                    <a:pt x="170" y="510"/>
                  </a:cubicBezTo>
                  <a:cubicBezTo>
                    <a:pt x="170" y="510"/>
                    <a:pt x="170" y="510"/>
                    <a:pt x="169" y="509"/>
                  </a:cubicBezTo>
                  <a:close/>
                  <a:moveTo>
                    <a:pt x="266" y="261"/>
                  </a:moveTo>
                  <a:cubicBezTo>
                    <a:pt x="264" y="263"/>
                    <a:pt x="262" y="266"/>
                    <a:pt x="262" y="271"/>
                  </a:cubicBezTo>
                  <a:cubicBezTo>
                    <a:pt x="262" y="281"/>
                    <a:pt x="262" y="291"/>
                    <a:pt x="261" y="301"/>
                  </a:cubicBezTo>
                  <a:cubicBezTo>
                    <a:pt x="259" y="310"/>
                    <a:pt x="257" y="320"/>
                    <a:pt x="255" y="330"/>
                  </a:cubicBezTo>
                  <a:cubicBezTo>
                    <a:pt x="254" y="336"/>
                    <a:pt x="253" y="343"/>
                    <a:pt x="252" y="349"/>
                  </a:cubicBezTo>
                  <a:cubicBezTo>
                    <a:pt x="255" y="349"/>
                    <a:pt x="257" y="348"/>
                    <a:pt x="259" y="348"/>
                  </a:cubicBezTo>
                  <a:cubicBezTo>
                    <a:pt x="260" y="347"/>
                    <a:pt x="261" y="345"/>
                    <a:pt x="262" y="343"/>
                  </a:cubicBezTo>
                  <a:cubicBezTo>
                    <a:pt x="260" y="343"/>
                    <a:pt x="260" y="343"/>
                    <a:pt x="260" y="343"/>
                  </a:cubicBezTo>
                  <a:cubicBezTo>
                    <a:pt x="260" y="342"/>
                    <a:pt x="259" y="340"/>
                    <a:pt x="260" y="339"/>
                  </a:cubicBezTo>
                  <a:cubicBezTo>
                    <a:pt x="260" y="333"/>
                    <a:pt x="263" y="328"/>
                    <a:pt x="266" y="323"/>
                  </a:cubicBezTo>
                  <a:cubicBezTo>
                    <a:pt x="272" y="316"/>
                    <a:pt x="277" y="308"/>
                    <a:pt x="277" y="299"/>
                  </a:cubicBezTo>
                  <a:cubicBezTo>
                    <a:pt x="277" y="294"/>
                    <a:pt x="279" y="290"/>
                    <a:pt x="280" y="286"/>
                  </a:cubicBezTo>
                  <a:cubicBezTo>
                    <a:pt x="282" y="281"/>
                    <a:pt x="285" y="277"/>
                    <a:pt x="288" y="273"/>
                  </a:cubicBezTo>
                  <a:cubicBezTo>
                    <a:pt x="280" y="269"/>
                    <a:pt x="273" y="265"/>
                    <a:pt x="266" y="26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2" name="Google Shape;1052;p7"/>
            <p:cNvSpPr/>
            <p:nvPr/>
          </p:nvSpPr>
          <p:spPr>
            <a:xfrm>
              <a:off x="4491006" y="6277119"/>
              <a:ext cx="525975" cy="1257081"/>
            </a:xfrm>
            <a:custGeom>
              <a:rect b="b" l="l" r="r" t="t"/>
              <a:pathLst>
                <a:path extrusionOk="0" h="796" w="332">
                  <a:moveTo>
                    <a:pt x="247" y="144"/>
                  </a:moveTo>
                  <a:cubicBezTo>
                    <a:pt x="255" y="149"/>
                    <a:pt x="263" y="151"/>
                    <a:pt x="272" y="149"/>
                  </a:cubicBezTo>
                  <a:cubicBezTo>
                    <a:pt x="270" y="142"/>
                    <a:pt x="269" y="135"/>
                    <a:pt x="268" y="129"/>
                  </a:cubicBezTo>
                  <a:cubicBezTo>
                    <a:pt x="267" y="127"/>
                    <a:pt x="266" y="125"/>
                    <a:pt x="265" y="123"/>
                  </a:cubicBezTo>
                  <a:cubicBezTo>
                    <a:pt x="263" y="120"/>
                    <a:pt x="263" y="119"/>
                    <a:pt x="266" y="116"/>
                  </a:cubicBezTo>
                  <a:cubicBezTo>
                    <a:pt x="266" y="116"/>
                    <a:pt x="267" y="116"/>
                    <a:pt x="267" y="115"/>
                  </a:cubicBezTo>
                  <a:cubicBezTo>
                    <a:pt x="268" y="114"/>
                    <a:pt x="269" y="112"/>
                    <a:pt x="266" y="111"/>
                  </a:cubicBezTo>
                  <a:cubicBezTo>
                    <a:pt x="265" y="110"/>
                    <a:pt x="265" y="110"/>
                    <a:pt x="264" y="109"/>
                  </a:cubicBezTo>
                  <a:cubicBezTo>
                    <a:pt x="261" y="113"/>
                    <a:pt x="258" y="117"/>
                    <a:pt x="255" y="121"/>
                  </a:cubicBezTo>
                  <a:cubicBezTo>
                    <a:pt x="255" y="121"/>
                    <a:pt x="255" y="121"/>
                    <a:pt x="255" y="121"/>
                  </a:cubicBezTo>
                  <a:cubicBezTo>
                    <a:pt x="256" y="127"/>
                    <a:pt x="251" y="130"/>
                    <a:pt x="248" y="133"/>
                  </a:cubicBezTo>
                  <a:cubicBezTo>
                    <a:pt x="242" y="142"/>
                    <a:pt x="235" y="150"/>
                    <a:pt x="226" y="157"/>
                  </a:cubicBezTo>
                  <a:cubicBezTo>
                    <a:pt x="222" y="160"/>
                    <a:pt x="220" y="166"/>
                    <a:pt x="217" y="171"/>
                  </a:cubicBezTo>
                  <a:cubicBezTo>
                    <a:pt x="215" y="174"/>
                    <a:pt x="213" y="178"/>
                    <a:pt x="211" y="181"/>
                  </a:cubicBezTo>
                  <a:cubicBezTo>
                    <a:pt x="212" y="175"/>
                    <a:pt x="213" y="169"/>
                    <a:pt x="214" y="163"/>
                  </a:cubicBezTo>
                  <a:cubicBezTo>
                    <a:pt x="216" y="153"/>
                    <a:pt x="215" y="143"/>
                    <a:pt x="212" y="133"/>
                  </a:cubicBezTo>
                  <a:cubicBezTo>
                    <a:pt x="211" y="128"/>
                    <a:pt x="209" y="128"/>
                    <a:pt x="204" y="127"/>
                  </a:cubicBezTo>
                  <a:cubicBezTo>
                    <a:pt x="199" y="127"/>
                    <a:pt x="194" y="127"/>
                    <a:pt x="190" y="126"/>
                  </a:cubicBezTo>
                  <a:cubicBezTo>
                    <a:pt x="184" y="124"/>
                    <a:pt x="183" y="120"/>
                    <a:pt x="184" y="114"/>
                  </a:cubicBezTo>
                  <a:cubicBezTo>
                    <a:pt x="185" y="112"/>
                    <a:pt x="185" y="110"/>
                    <a:pt x="183" y="108"/>
                  </a:cubicBezTo>
                  <a:cubicBezTo>
                    <a:pt x="183" y="107"/>
                    <a:pt x="183" y="107"/>
                    <a:pt x="183" y="107"/>
                  </a:cubicBezTo>
                  <a:cubicBezTo>
                    <a:pt x="183" y="104"/>
                    <a:pt x="183" y="101"/>
                    <a:pt x="183" y="99"/>
                  </a:cubicBezTo>
                  <a:cubicBezTo>
                    <a:pt x="183" y="97"/>
                    <a:pt x="183" y="95"/>
                    <a:pt x="181" y="95"/>
                  </a:cubicBezTo>
                  <a:cubicBezTo>
                    <a:pt x="181" y="94"/>
                    <a:pt x="180" y="94"/>
                    <a:pt x="179" y="93"/>
                  </a:cubicBezTo>
                  <a:cubicBezTo>
                    <a:pt x="175" y="91"/>
                    <a:pt x="174" y="88"/>
                    <a:pt x="177" y="85"/>
                  </a:cubicBezTo>
                  <a:cubicBezTo>
                    <a:pt x="180" y="82"/>
                    <a:pt x="182" y="79"/>
                    <a:pt x="185" y="76"/>
                  </a:cubicBezTo>
                  <a:cubicBezTo>
                    <a:pt x="187" y="74"/>
                    <a:pt x="187" y="72"/>
                    <a:pt x="185" y="70"/>
                  </a:cubicBezTo>
                  <a:cubicBezTo>
                    <a:pt x="185" y="69"/>
                    <a:pt x="185" y="67"/>
                    <a:pt x="185" y="66"/>
                  </a:cubicBezTo>
                  <a:cubicBezTo>
                    <a:pt x="185" y="64"/>
                    <a:pt x="186" y="63"/>
                    <a:pt x="186" y="62"/>
                  </a:cubicBezTo>
                  <a:cubicBezTo>
                    <a:pt x="180" y="61"/>
                    <a:pt x="175" y="60"/>
                    <a:pt x="170" y="59"/>
                  </a:cubicBezTo>
                  <a:cubicBezTo>
                    <a:pt x="167" y="58"/>
                    <a:pt x="164" y="56"/>
                    <a:pt x="164" y="53"/>
                  </a:cubicBezTo>
                  <a:cubicBezTo>
                    <a:pt x="164" y="49"/>
                    <a:pt x="167" y="47"/>
                    <a:pt x="170" y="46"/>
                  </a:cubicBezTo>
                  <a:cubicBezTo>
                    <a:pt x="173" y="45"/>
                    <a:pt x="177" y="45"/>
                    <a:pt x="181" y="45"/>
                  </a:cubicBezTo>
                  <a:cubicBezTo>
                    <a:pt x="185" y="45"/>
                    <a:pt x="187" y="44"/>
                    <a:pt x="188" y="40"/>
                  </a:cubicBezTo>
                  <a:cubicBezTo>
                    <a:pt x="190" y="36"/>
                    <a:pt x="192" y="31"/>
                    <a:pt x="194" y="27"/>
                  </a:cubicBezTo>
                  <a:cubicBezTo>
                    <a:pt x="195" y="25"/>
                    <a:pt x="197" y="24"/>
                    <a:pt x="198" y="23"/>
                  </a:cubicBezTo>
                  <a:cubicBezTo>
                    <a:pt x="199" y="22"/>
                    <a:pt x="200" y="22"/>
                    <a:pt x="200" y="21"/>
                  </a:cubicBezTo>
                  <a:cubicBezTo>
                    <a:pt x="210" y="7"/>
                    <a:pt x="223" y="2"/>
                    <a:pt x="239" y="1"/>
                  </a:cubicBezTo>
                  <a:cubicBezTo>
                    <a:pt x="260" y="0"/>
                    <a:pt x="279" y="15"/>
                    <a:pt x="286" y="33"/>
                  </a:cubicBezTo>
                  <a:cubicBezTo>
                    <a:pt x="288" y="39"/>
                    <a:pt x="288" y="45"/>
                    <a:pt x="289" y="52"/>
                  </a:cubicBezTo>
                  <a:cubicBezTo>
                    <a:pt x="289" y="56"/>
                    <a:pt x="289" y="59"/>
                    <a:pt x="288" y="63"/>
                  </a:cubicBezTo>
                  <a:cubicBezTo>
                    <a:pt x="288" y="67"/>
                    <a:pt x="289" y="70"/>
                    <a:pt x="291" y="73"/>
                  </a:cubicBezTo>
                  <a:cubicBezTo>
                    <a:pt x="294" y="77"/>
                    <a:pt x="291" y="82"/>
                    <a:pt x="285" y="82"/>
                  </a:cubicBezTo>
                  <a:cubicBezTo>
                    <a:pt x="283" y="82"/>
                    <a:pt x="280" y="82"/>
                    <a:pt x="277" y="82"/>
                  </a:cubicBezTo>
                  <a:cubicBezTo>
                    <a:pt x="283" y="88"/>
                    <a:pt x="279" y="93"/>
                    <a:pt x="277" y="98"/>
                  </a:cubicBezTo>
                  <a:cubicBezTo>
                    <a:pt x="276" y="100"/>
                    <a:pt x="276" y="103"/>
                    <a:pt x="279" y="104"/>
                  </a:cubicBezTo>
                  <a:cubicBezTo>
                    <a:pt x="283" y="107"/>
                    <a:pt x="288" y="110"/>
                    <a:pt x="292" y="114"/>
                  </a:cubicBezTo>
                  <a:cubicBezTo>
                    <a:pt x="299" y="120"/>
                    <a:pt x="301" y="128"/>
                    <a:pt x="300" y="137"/>
                  </a:cubicBezTo>
                  <a:cubicBezTo>
                    <a:pt x="300" y="141"/>
                    <a:pt x="298" y="144"/>
                    <a:pt x="296" y="147"/>
                  </a:cubicBezTo>
                  <a:cubicBezTo>
                    <a:pt x="300" y="150"/>
                    <a:pt x="304" y="153"/>
                    <a:pt x="309" y="155"/>
                  </a:cubicBezTo>
                  <a:cubicBezTo>
                    <a:pt x="317" y="158"/>
                    <a:pt x="321" y="165"/>
                    <a:pt x="323" y="173"/>
                  </a:cubicBezTo>
                  <a:cubicBezTo>
                    <a:pt x="325" y="181"/>
                    <a:pt x="326" y="189"/>
                    <a:pt x="327" y="197"/>
                  </a:cubicBezTo>
                  <a:cubicBezTo>
                    <a:pt x="328" y="200"/>
                    <a:pt x="329" y="203"/>
                    <a:pt x="329" y="206"/>
                  </a:cubicBezTo>
                  <a:cubicBezTo>
                    <a:pt x="330" y="210"/>
                    <a:pt x="331" y="215"/>
                    <a:pt x="331" y="219"/>
                  </a:cubicBezTo>
                  <a:cubicBezTo>
                    <a:pt x="332" y="227"/>
                    <a:pt x="332" y="235"/>
                    <a:pt x="332" y="242"/>
                  </a:cubicBezTo>
                  <a:cubicBezTo>
                    <a:pt x="332" y="253"/>
                    <a:pt x="332" y="264"/>
                    <a:pt x="331" y="275"/>
                  </a:cubicBezTo>
                  <a:cubicBezTo>
                    <a:pt x="331" y="283"/>
                    <a:pt x="330" y="291"/>
                    <a:pt x="328" y="299"/>
                  </a:cubicBezTo>
                  <a:cubicBezTo>
                    <a:pt x="326" y="307"/>
                    <a:pt x="320" y="311"/>
                    <a:pt x="312" y="312"/>
                  </a:cubicBezTo>
                  <a:cubicBezTo>
                    <a:pt x="301" y="313"/>
                    <a:pt x="291" y="314"/>
                    <a:pt x="281" y="315"/>
                  </a:cubicBezTo>
                  <a:cubicBezTo>
                    <a:pt x="281" y="319"/>
                    <a:pt x="281" y="323"/>
                    <a:pt x="281" y="327"/>
                  </a:cubicBezTo>
                  <a:cubicBezTo>
                    <a:pt x="281" y="328"/>
                    <a:pt x="281" y="328"/>
                    <a:pt x="281" y="329"/>
                  </a:cubicBezTo>
                  <a:cubicBezTo>
                    <a:pt x="284" y="336"/>
                    <a:pt x="288" y="343"/>
                    <a:pt x="290" y="351"/>
                  </a:cubicBezTo>
                  <a:cubicBezTo>
                    <a:pt x="294" y="362"/>
                    <a:pt x="298" y="374"/>
                    <a:pt x="302" y="385"/>
                  </a:cubicBezTo>
                  <a:cubicBezTo>
                    <a:pt x="303" y="388"/>
                    <a:pt x="305" y="391"/>
                    <a:pt x="300" y="393"/>
                  </a:cubicBezTo>
                  <a:cubicBezTo>
                    <a:pt x="305" y="408"/>
                    <a:pt x="306" y="423"/>
                    <a:pt x="304" y="438"/>
                  </a:cubicBezTo>
                  <a:cubicBezTo>
                    <a:pt x="300" y="464"/>
                    <a:pt x="299" y="490"/>
                    <a:pt x="300" y="516"/>
                  </a:cubicBezTo>
                  <a:cubicBezTo>
                    <a:pt x="300" y="518"/>
                    <a:pt x="300" y="520"/>
                    <a:pt x="300" y="522"/>
                  </a:cubicBezTo>
                  <a:cubicBezTo>
                    <a:pt x="300" y="523"/>
                    <a:pt x="300" y="523"/>
                    <a:pt x="300" y="523"/>
                  </a:cubicBezTo>
                  <a:cubicBezTo>
                    <a:pt x="293" y="524"/>
                    <a:pt x="291" y="528"/>
                    <a:pt x="291" y="535"/>
                  </a:cubicBezTo>
                  <a:cubicBezTo>
                    <a:pt x="290" y="544"/>
                    <a:pt x="292" y="554"/>
                    <a:pt x="293" y="564"/>
                  </a:cubicBezTo>
                  <a:cubicBezTo>
                    <a:pt x="295" y="572"/>
                    <a:pt x="299" y="579"/>
                    <a:pt x="301" y="587"/>
                  </a:cubicBezTo>
                  <a:cubicBezTo>
                    <a:pt x="307" y="603"/>
                    <a:pt x="309" y="620"/>
                    <a:pt x="306" y="637"/>
                  </a:cubicBezTo>
                  <a:cubicBezTo>
                    <a:pt x="303" y="649"/>
                    <a:pt x="302" y="661"/>
                    <a:pt x="300" y="673"/>
                  </a:cubicBezTo>
                  <a:cubicBezTo>
                    <a:pt x="298" y="681"/>
                    <a:pt x="296" y="689"/>
                    <a:pt x="295" y="696"/>
                  </a:cubicBezTo>
                  <a:cubicBezTo>
                    <a:pt x="292" y="705"/>
                    <a:pt x="293" y="713"/>
                    <a:pt x="297" y="722"/>
                  </a:cubicBezTo>
                  <a:cubicBezTo>
                    <a:pt x="299" y="726"/>
                    <a:pt x="301" y="731"/>
                    <a:pt x="301" y="735"/>
                  </a:cubicBezTo>
                  <a:cubicBezTo>
                    <a:pt x="302" y="740"/>
                    <a:pt x="299" y="744"/>
                    <a:pt x="298" y="748"/>
                  </a:cubicBezTo>
                  <a:cubicBezTo>
                    <a:pt x="297" y="750"/>
                    <a:pt x="295" y="752"/>
                    <a:pt x="294" y="753"/>
                  </a:cubicBezTo>
                  <a:cubicBezTo>
                    <a:pt x="291" y="757"/>
                    <a:pt x="288" y="761"/>
                    <a:pt x="290" y="766"/>
                  </a:cubicBezTo>
                  <a:cubicBezTo>
                    <a:pt x="288" y="766"/>
                    <a:pt x="287" y="766"/>
                    <a:pt x="285" y="766"/>
                  </a:cubicBezTo>
                  <a:cubicBezTo>
                    <a:pt x="283" y="770"/>
                    <a:pt x="281" y="774"/>
                    <a:pt x="280" y="779"/>
                  </a:cubicBezTo>
                  <a:cubicBezTo>
                    <a:pt x="278" y="784"/>
                    <a:pt x="275" y="788"/>
                    <a:pt x="269" y="790"/>
                  </a:cubicBezTo>
                  <a:cubicBezTo>
                    <a:pt x="259" y="792"/>
                    <a:pt x="250" y="795"/>
                    <a:pt x="240" y="795"/>
                  </a:cubicBezTo>
                  <a:cubicBezTo>
                    <a:pt x="236" y="796"/>
                    <a:pt x="232" y="795"/>
                    <a:pt x="228" y="793"/>
                  </a:cubicBezTo>
                  <a:cubicBezTo>
                    <a:pt x="223" y="791"/>
                    <a:pt x="222" y="785"/>
                    <a:pt x="226" y="781"/>
                  </a:cubicBezTo>
                  <a:cubicBezTo>
                    <a:pt x="228" y="779"/>
                    <a:pt x="230" y="776"/>
                    <a:pt x="232" y="775"/>
                  </a:cubicBezTo>
                  <a:cubicBezTo>
                    <a:pt x="241" y="767"/>
                    <a:pt x="247" y="757"/>
                    <a:pt x="254" y="748"/>
                  </a:cubicBezTo>
                  <a:cubicBezTo>
                    <a:pt x="258" y="743"/>
                    <a:pt x="260" y="735"/>
                    <a:pt x="261" y="728"/>
                  </a:cubicBezTo>
                  <a:cubicBezTo>
                    <a:pt x="263" y="717"/>
                    <a:pt x="266" y="707"/>
                    <a:pt x="268" y="696"/>
                  </a:cubicBezTo>
                  <a:cubicBezTo>
                    <a:pt x="270" y="681"/>
                    <a:pt x="269" y="665"/>
                    <a:pt x="266" y="650"/>
                  </a:cubicBezTo>
                  <a:cubicBezTo>
                    <a:pt x="264" y="638"/>
                    <a:pt x="262" y="626"/>
                    <a:pt x="260" y="615"/>
                  </a:cubicBezTo>
                  <a:cubicBezTo>
                    <a:pt x="258" y="607"/>
                    <a:pt x="257" y="600"/>
                    <a:pt x="254" y="592"/>
                  </a:cubicBezTo>
                  <a:cubicBezTo>
                    <a:pt x="253" y="588"/>
                    <a:pt x="250" y="584"/>
                    <a:pt x="248" y="579"/>
                  </a:cubicBezTo>
                  <a:cubicBezTo>
                    <a:pt x="243" y="570"/>
                    <a:pt x="241" y="560"/>
                    <a:pt x="240" y="550"/>
                  </a:cubicBezTo>
                  <a:cubicBezTo>
                    <a:pt x="240" y="544"/>
                    <a:pt x="238" y="537"/>
                    <a:pt x="236" y="531"/>
                  </a:cubicBezTo>
                  <a:cubicBezTo>
                    <a:pt x="229" y="530"/>
                    <a:pt x="222" y="530"/>
                    <a:pt x="215" y="529"/>
                  </a:cubicBezTo>
                  <a:cubicBezTo>
                    <a:pt x="214" y="529"/>
                    <a:pt x="213" y="531"/>
                    <a:pt x="213" y="532"/>
                  </a:cubicBezTo>
                  <a:cubicBezTo>
                    <a:pt x="210" y="543"/>
                    <a:pt x="208" y="554"/>
                    <a:pt x="206" y="564"/>
                  </a:cubicBezTo>
                  <a:cubicBezTo>
                    <a:pt x="206" y="566"/>
                    <a:pt x="206" y="567"/>
                    <a:pt x="205" y="568"/>
                  </a:cubicBezTo>
                  <a:cubicBezTo>
                    <a:pt x="202" y="576"/>
                    <a:pt x="206" y="584"/>
                    <a:pt x="209" y="592"/>
                  </a:cubicBezTo>
                  <a:cubicBezTo>
                    <a:pt x="216" y="609"/>
                    <a:pt x="221" y="627"/>
                    <a:pt x="219" y="646"/>
                  </a:cubicBezTo>
                  <a:cubicBezTo>
                    <a:pt x="217" y="667"/>
                    <a:pt x="220" y="687"/>
                    <a:pt x="222" y="707"/>
                  </a:cubicBezTo>
                  <a:cubicBezTo>
                    <a:pt x="223" y="714"/>
                    <a:pt x="228" y="720"/>
                    <a:pt x="231" y="726"/>
                  </a:cubicBezTo>
                  <a:cubicBezTo>
                    <a:pt x="235" y="732"/>
                    <a:pt x="237" y="739"/>
                    <a:pt x="234" y="746"/>
                  </a:cubicBezTo>
                  <a:cubicBezTo>
                    <a:pt x="233" y="748"/>
                    <a:pt x="231" y="750"/>
                    <a:pt x="230" y="752"/>
                  </a:cubicBezTo>
                  <a:cubicBezTo>
                    <a:pt x="227" y="756"/>
                    <a:pt x="226" y="761"/>
                    <a:pt x="227" y="765"/>
                  </a:cubicBezTo>
                  <a:cubicBezTo>
                    <a:pt x="227" y="766"/>
                    <a:pt x="228" y="767"/>
                    <a:pt x="227" y="768"/>
                  </a:cubicBezTo>
                  <a:cubicBezTo>
                    <a:pt x="227" y="770"/>
                    <a:pt x="226" y="771"/>
                    <a:pt x="226" y="772"/>
                  </a:cubicBezTo>
                  <a:cubicBezTo>
                    <a:pt x="224" y="771"/>
                    <a:pt x="222" y="770"/>
                    <a:pt x="222" y="768"/>
                  </a:cubicBezTo>
                  <a:cubicBezTo>
                    <a:pt x="221" y="765"/>
                    <a:pt x="221" y="761"/>
                    <a:pt x="221" y="757"/>
                  </a:cubicBezTo>
                  <a:cubicBezTo>
                    <a:pt x="220" y="758"/>
                    <a:pt x="219" y="758"/>
                    <a:pt x="218" y="759"/>
                  </a:cubicBezTo>
                  <a:cubicBezTo>
                    <a:pt x="211" y="765"/>
                    <a:pt x="205" y="772"/>
                    <a:pt x="200" y="780"/>
                  </a:cubicBezTo>
                  <a:cubicBezTo>
                    <a:pt x="196" y="788"/>
                    <a:pt x="189" y="792"/>
                    <a:pt x="182" y="793"/>
                  </a:cubicBezTo>
                  <a:cubicBezTo>
                    <a:pt x="175" y="794"/>
                    <a:pt x="169" y="795"/>
                    <a:pt x="163" y="796"/>
                  </a:cubicBezTo>
                  <a:cubicBezTo>
                    <a:pt x="159" y="796"/>
                    <a:pt x="155" y="796"/>
                    <a:pt x="154" y="791"/>
                  </a:cubicBezTo>
                  <a:cubicBezTo>
                    <a:pt x="152" y="787"/>
                    <a:pt x="154" y="783"/>
                    <a:pt x="158" y="780"/>
                  </a:cubicBezTo>
                  <a:cubicBezTo>
                    <a:pt x="166" y="774"/>
                    <a:pt x="173" y="769"/>
                    <a:pt x="179" y="761"/>
                  </a:cubicBezTo>
                  <a:cubicBezTo>
                    <a:pt x="182" y="756"/>
                    <a:pt x="185" y="750"/>
                    <a:pt x="187" y="745"/>
                  </a:cubicBezTo>
                  <a:cubicBezTo>
                    <a:pt x="195" y="731"/>
                    <a:pt x="193" y="717"/>
                    <a:pt x="190" y="702"/>
                  </a:cubicBezTo>
                  <a:cubicBezTo>
                    <a:pt x="187" y="689"/>
                    <a:pt x="182" y="675"/>
                    <a:pt x="179" y="661"/>
                  </a:cubicBezTo>
                  <a:cubicBezTo>
                    <a:pt x="174" y="644"/>
                    <a:pt x="169" y="626"/>
                    <a:pt x="166" y="609"/>
                  </a:cubicBezTo>
                  <a:cubicBezTo>
                    <a:pt x="164" y="595"/>
                    <a:pt x="160" y="583"/>
                    <a:pt x="156" y="570"/>
                  </a:cubicBezTo>
                  <a:cubicBezTo>
                    <a:pt x="153" y="561"/>
                    <a:pt x="153" y="552"/>
                    <a:pt x="155" y="543"/>
                  </a:cubicBezTo>
                  <a:cubicBezTo>
                    <a:pt x="156" y="535"/>
                    <a:pt x="156" y="528"/>
                    <a:pt x="156" y="520"/>
                  </a:cubicBezTo>
                  <a:cubicBezTo>
                    <a:pt x="156" y="518"/>
                    <a:pt x="156" y="517"/>
                    <a:pt x="153" y="516"/>
                  </a:cubicBezTo>
                  <a:cubicBezTo>
                    <a:pt x="150" y="515"/>
                    <a:pt x="149" y="513"/>
                    <a:pt x="150" y="510"/>
                  </a:cubicBezTo>
                  <a:cubicBezTo>
                    <a:pt x="152" y="497"/>
                    <a:pt x="153" y="484"/>
                    <a:pt x="155" y="471"/>
                  </a:cubicBezTo>
                  <a:cubicBezTo>
                    <a:pt x="158" y="454"/>
                    <a:pt x="162" y="438"/>
                    <a:pt x="165" y="421"/>
                  </a:cubicBezTo>
                  <a:cubicBezTo>
                    <a:pt x="167" y="414"/>
                    <a:pt x="169" y="407"/>
                    <a:pt x="170" y="399"/>
                  </a:cubicBezTo>
                  <a:cubicBezTo>
                    <a:pt x="170" y="396"/>
                    <a:pt x="170" y="393"/>
                    <a:pt x="171" y="391"/>
                  </a:cubicBezTo>
                  <a:cubicBezTo>
                    <a:pt x="172" y="386"/>
                    <a:pt x="173" y="381"/>
                    <a:pt x="173" y="376"/>
                  </a:cubicBezTo>
                  <a:cubicBezTo>
                    <a:pt x="173" y="372"/>
                    <a:pt x="175" y="368"/>
                    <a:pt x="176" y="363"/>
                  </a:cubicBezTo>
                  <a:cubicBezTo>
                    <a:pt x="172" y="363"/>
                    <a:pt x="169" y="362"/>
                    <a:pt x="166" y="362"/>
                  </a:cubicBezTo>
                  <a:cubicBezTo>
                    <a:pt x="165" y="362"/>
                    <a:pt x="165" y="363"/>
                    <a:pt x="164" y="364"/>
                  </a:cubicBezTo>
                  <a:cubicBezTo>
                    <a:pt x="162" y="366"/>
                    <a:pt x="159" y="369"/>
                    <a:pt x="157" y="371"/>
                  </a:cubicBezTo>
                  <a:cubicBezTo>
                    <a:pt x="154" y="373"/>
                    <a:pt x="151" y="373"/>
                    <a:pt x="148" y="370"/>
                  </a:cubicBezTo>
                  <a:cubicBezTo>
                    <a:pt x="141" y="362"/>
                    <a:pt x="139" y="354"/>
                    <a:pt x="143" y="344"/>
                  </a:cubicBezTo>
                  <a:cubicBezTo>
                    <a:pt x="147" y="332"/>
                    <a:pt x="151" y="320"/>
                    <a:pt x="154" y="307"/>
                  </a:cubicBezTo>
                  <a:cubicBezTo>
                    <a:pt x="156" y="300"/>
                    <a:pt x="157" y="292"/>
                    <a:pt x="159" y="285"/>
                  </a:cubicBezTo>
                  <a:cubicBezTo>
                    <a:pt x="159" y="283"/>
                    <a:pt x="159" y="281"/>
                    <a:pt x="157" y="280"/>
                  </a:cubicBezTo>
                  <a:cubicBezTo>
                    <a:pt x="153" y="278"/>
                    <a:pt x="154" y="277"/>
                    <a:pt x="157" y="275"/>
                  </a:cubicBezTo>
                  <a:cubicBezTo>
                    <a:pt x="153" y="273"/>
                    <a:pt x="149" y="271"/>
                    <a:pt x="145" y="269"/>
                  </a:cubicBezTo>
                  <a:cubicBezTo>
                    <a:pt x="143" y="269"/>
                    <a:pt x="141" y="268"/>
                    <a:pt x="139" y="267"/>
                  </a:cubicBezTo>
                  <a:cubicBezTo>
                    <a:pt x="137" y="266"/>
                    <a:pt x="135" y="265"/>
                    <a:pt x="136" y="262"/>
                  </a:cubicBezTo>
                  <a:cubicBezTo>
                    <a:pt x="130" y="259"/>
                    <a:pt x="130" y="259"/>
                    <a:pt x="134" y="255"/>
                  </a:cubicBezTo>
                  <a:cubicBezTo>
                    <a:pt x="122" y="241"/>
                    <a:pt x="110" y="228"/>
                    <a:pt x="97" y="214"/>
                  </a:cubicBezTo>
                  <a:cubicBezTo>
                    <a:pt x="115" y="212"/>
                    <a:pt x="131" y="210"/>
                    <a:pt x="147" y="208"/>
                  </a:cubicBezTo>
                  <a:cubicBezTo>
                    <a:pt x="147" y="207"/>
                    <a:pt x="147" y="207"/>
                    <a:pt x="147" y="207"/>
                  </a:cubicBezTo>
                  <a:cubicBezTo>
                    <a:pt x="140" y="205"/>
                    <a:pt x="134" y="202"/>
                    <a:pt x="127" y="200"/>
                  </a:cubicBezTo>
                  <a:cubicBezTo>
                    <a:pt x="117" y="197"/>
                    <a:pt x="109" y="192"/>
                    <a:pt x="100" y="187"/>
                  </a:cubicBezTo>
                  <a:cubicBezTo>
                    <a:pt x="89" y="182"/>
                    <a:pt x="78" y="177"/>
                    <a:pt x="68" y="171"/>
                  </a:cubicBezTo>
                  <a:cubicBezTo>
                    <a:pt x="60" y="166"/>
                    <a:pt x="51" y="161"/>
                    <a:pt x="43" y="156"/>
                  </a:cubicBezTo>
                  <a:cubicBezTo>
                    <a:pt x="30" y="148"/>
                    <a:pt x="16" y="140"/>
                    <a:pt x="2" y="131"/>
                  </a:cubicBezTo>
                  <a:cubicBezTo>
                    <a:pt x="1" y="131"/>
                    <a:pt x="1" y="130"/>
                    <a:pt x="0" y="130"/>
                  </a:cubicBezTo>
                  <a:cubicBezTo>
                    <a:pt x="6" y="122"/>
                    <a:pt x="10" y="113"/>
                    <a:pt x="13" y="104"/>
                  </a:cubicBezTo>
                  <a:cubicBezTo>
                    <a:pt x="14" y="101"/>
                    <a:pt x="15" y="101"/>
                    <a:pt x="17" y="102"/>
                  </a:cubicBezTo>
                  <a:cubicBezTo>
                    <a:pt x="30" y="108"/>
                    <a:pt x="44" y="114"/>
                    <a:pt x="56" y="121"/>
                  </a:cubicBezTo>
                  <a:cubicBezTo>
                    <a:pt x="64" y="126"/>
                    <a:pt x="72" y="128"/>
                    <a:pt x="80" y="132"/>
                  </a:cubicBezTo>
                  <a:cubicBezTo>
                    <a:pt x="84" y="135"/>
                    <a:pt x="89" y="138"/>
                    <a:pt x="93" y="140"/>
                  </a:cubicBezTo>
                  <a:cubicBezTo>
                    <a:pt x="95" y="141"/>
                    <a:pt x="98" y="142"/>
                    <a:pt x="101" y="143"/>
                  </a:cubicBezTo>
                  <a:cubicBezTo>
                    <a:pt x="103" y="144"/>
                    <a:pt x="105" y="144"/>
                    <a:pt x="107" y="145"/>
                  </a:cubicBezTo>
                  <a:cubicBezTo>
                    <a:pt x="109" y="147"/>
                    <a:pt x="111" y="148"/>
                    <a:pt x="114" y="148"/>
                  </a:cubicBezTo>
                  <a:cubicBezTo>
                    <a:pt x="115" y="147"/>
                    <a:pt x="117" y="148"/>
                    <a:pt x="117" y="149"/>
                  </a:cubicBezTo>
                  <a:cubicBezTo>
                    <a:pt x="119" y="151"/>
                    <a:pt x="121" y="152"/>
                    <a:pt x="124" y="153"/>
                  </a:cubicBezTo>
                  <a:cubicBezTo>
                    <a:pt x="128" y="154"/>
                    <a:pt x="131" y="156"/>
                    <a:pt x="135" y="156"/>
                  </a:cubicBezTo>
                  <a:cubicBezTo>
                    <a:pt x="139" y="157"/>
                    <a:pt x="142" y="157"/>
                    <a:pt x="144" y="161"/>
                  </a:cubicBezTo>
                  <a:cubicBezTo>
                    <a:pt x="147" y="159"/>
                    <a:pt x="149" y="158"/>
                    <a:pt x="152" y="162"/>
                  </a:cubicBezTo>
                  <a:cubicBezTo>
                    <a:pt x="153" y="163"/>
                    <a:pt x="156" y="163"/>
                    <a:pt x="159" y="163"/>
                  </a:cubicBezTo>
                  <a:cubicBezTo>
                    <a:pt x="161" y="163"/>
                    <a:pt x="162" y="163"/>
                    <a:pt x="164" y="163"/>
                  </a:cubicBezTo>
                  <a:cubicBezTo>
                    <a:pt x="170" y="163"/>
                    <a:pt x="175" y="163"/>
                    <a:pt x="180" y="158"/>
                  </a:cubicBezTo>
                  <a:cubicBezTo>
                    <a:pt x="183" y="155"/>
                    <a:pt x="187" y="152"/>
                    <a:pt x="191" y="149"/>
                  </a:cubicBezTo>
                  <a:cubicBezTo>
                    <a:pt x="196" y="145"/>
                    <a:pt x="202" y="148"/>
                    <a:pt x="208" y="149"/>
                  </a:cubicBezTo>
                  <a:cubicBezTo>
                    <a:pt x="208" y="150"/>
                    <a:pt x="208" y="150"/>
                    <a:pt x="208" y="150"/>
                  </a:cubicBezTo>
                  <a:cubicBezTo>
                    <a:pt x="207" y="150"/>
                    <a:pt x="205" y="151"/>
                    <a:pt x="204" y="151"/>
                  </a:cubicBezTo>
                  <a:cubicBezTo>
                    <a:pt x="201" y="153"/>
                    <a:pt x="199" y="154"/>
                    <a:pt x="197" y="155"/>
                  </a:cubicBezTo>
                  <a:cubicBezTo>
                    <a:pt x="196" y="156"/>
                    <a:pt x="196" y="156"/>
                    <a:pt x="196" y="156"/>
                  </a:cubicBezTo>
                  <a:cubicBezTo>
                    <a:pt x="198" y="161"/>
                    <a:pt x="192" y="165"/>
                    <a:pt x="195" y="170"/>
                  </a:cubicBezTo>
                  <a:cubicBezTo>
                    <a:pt x="196" y="173"/>
                    <a:pt x="195" y="177"/>
                    <a:pt x="196" y="181"/>
                  </a:cubicBezTo>
                  <a:cubicBezTo>
                    <a:pt x="197" y="189"/>
                    <a:pt x="198" y="198"/>
                    <a:pt x="200" y="207"/>
                  </a:cubicBezTo>
                  <a:cubicBezTo>
                    <a:pt x="200" y="207"/>
                    <a:pt x="200" y="207"/>
                    <a:pt x="201" y="207"/>
                  </a:cubicBezTo>
                  <a:cubicBezTo>
                    <a:pt x="204" y="202"/>
                    <a:pt x="207" y="197"/>
                    <a:pt x="210" y="193"/>
                  </a:cubicBezTo>
                  <a:cubicBezTo>
                    <a:pt x="217" y="182"/>
                    <a:pt x="223" y="171"/>
                    <a:pt x="230" y="160"/>
                  </a:cubicBezTo>
                  <a:cubicBezTo>
                    <a:pt x="231" y="160"/>
                    <a:pt x="231" y="159"/>
                    <a:pt x="231" y="159"/>
                  </a:cubicBezTo>
                  <a:cubicBezTo>
                    <a:pt x="238" y="157"/>
                    <a:pt x="241" y="150"/>
                    <a:pt x="246" y="145"/>
                  </a:cubicBezTo>
                  <a:cubicBezTo>
                    <a:pt x="246" y="145"/>
                    <a:pt x="246" y="145"/>
                    <a:pt x="247" y="144"/>
                  </a:cubicBezTo>
                  <a:close/>
                  <a:moveTo>
                    <a:pt x="229" y="261"/>
                  </a:moveTo>
                  <a:cubicBezTo>
                    <a:pt x="231" y="264"/>
                    <a:pt x="233" y="264"/>
                    <a:pt x="234" y="263"/>
                  </a:cubicBezTo>
                  <a:cubicBezTo>
                    <a:pt x="235" y="262"/>
                    <a:pt x="236" y="261"/>
                    <a:pt x="237" y="261"/>
                  </a:cubicBezTo>
                  <a:cubicBezTo>
                    <a:pt x="238" y="260"/>
                    <a:pt x="239" y="261"/>
                    <a:pt x="241" y="261"/>
                  </a:cubicBezTo>
                  <a:cubicBezTo>
                    <a:pt x="241" y="262"/>
                    <a:pt x="241" y="263"/>
                    <a:pt x="240" y="264"/>
                  </a:cubicBezTo>
                  <a:cubicBezTo>
                    <a:pt x="239" y="266"/>
                    <a:pt x="237" y="267"/>
                    <a:pt x="236" y="269"/>
                  </a:cubicBezTo>
                  <a:cubicBezTo>
                    <a:pt x="236" y="269"/>
                    <a:pt x="236" y="271"/>
                    <a:pt x="236" y="271"/>
                  </a:cubicBezTo>
                  <a:cubicBezTo>
                    <a:pt x="237" y="271"/>
                    <a:pt x="238" y="272"/>
                    <a:pt x="239" y="271"/>
                  </a:cubicBezTo>
                  <a:cubicBezTo>
                    <a:pt x="241" y="269"/>
                    <a:pt x="243" y="267"/>
                    <a:pt x="245" y="265"/>
                  </a:cubicBezTo>
                  <a:cubicBezTo>
                    <a:pt x="247" y="263"/>
                    <a:pt x="247" y="261"/>
                    <a:pt x="245" y="259"/>
                  </a:cubicBezTo>
                  <a:cubicBezTo>
                    <a:pt x="243" y="257"/>
                    <a:pt x="240" y="254"/>
                    <a:pt x="238" y="252"/>
                  </a:cubicBezTo>
                  <a:cubicBezTo>
                    <a:pt x="235" y="249"/>
                    <a:pt x="232" y="248"/>
                    <a:pt x="229" y="251"/>
                  </a:cubicBezTo>
                  <a:cubicBezTo>
                    <a:pt x="228" y="252"/>
                    <a:pt x="226" y="254"/>
                    <a:pt x="224" y="256"/>
                  </a:cubicBezTo>
                  <a:cubicBezTo>
                    <a:pt x="224" y="257"/>
                    <a:pt x="224" y="258"/>
                    <a:pt x="224" y="259"/>
                  </a:cubicBezTo>
                  <a:cubicBezTo>
                    <a:pt x="225" y="259"/>
                    <a:pt x="226" y="259"/>
                    <a:pt x="227" y="258"/>
                  </a:cubicBezTo>
                  <a:cubicBezTo>
                    <a:pt x="228" y="257"/>
                    <a:pt x="229" y="256"/>
                    <a:pt x="231" y="255"/>
                  </a:cubicBezTo>
                  <a:cubicBezTo>
                    <a:pt x="231" y="255"/>
                    <a:pt x="233" y="255"/>
                    <a:pt x="234" y="254"/>
                  </a:cubicBezTo>
                  <a:cubicBezTo>
                    <a:pt x="234" y="256"/>
                    <a:pt x="234" y="257"/>
                    <a:pt x="233" y="258"/>
                  </a:cubicBezTo>
                  <a:cubicBezTo>
                    <a:pt x="232" y="259"/>
                    <a:pt x="230" y="260"/>
                    <a:pt x="229" y="261"/>
                  </a:cubicBezTo>
                  <a:close/>
                  <a:moveTo>
                    <a:pt x="213" y="267"/>
                  </a:moveTo>
                  <a:cubicBezTo>
                    <a:pt x="215" y="270"/>
                    <a:pt x="217" y="269"/>
                    <a:pt x="219" y="267"/>
                  </a:cubicBezTo>
                  <a:cubicBezTo>
                    <a:pt x="219" y="267"/>
                    <a:pt x="221" y="266"/>
                    <a:pt x="221" y="267"/>
                  </a:cubicBezTo>
                  <a:cubicBezTo>
                    <a:pt x="222" y="267"/>
                    <a:pt x="222" y="268"/>
                    <a:pt x="222" y="269"/>
                  </a:cubicBezTo>
                  <a:cubicBezTo>
                    <a:pt x="222" y="270"/>
                    <a:pt x="222" y="270"/>
                    <a:pt x="222" y="271"/>
                  </a:cubicBezTo>
                  <a:cubicBezTo>
                    <a:pt x="222" y="272"/>
                    <a:pt x="223" y="272"/>
                    <a:pt x="223" y="273"/>
                  </a:cubicBezTo>
                  <a:cubicBezTo>
                    <a:pt x="224" y="273"/>
                    <a:pt x="225" y="273"/>
                    <a:pt x="225" y="272"/>
                  </a:cubicBezTo>
                  <a:cubicBezTo>
                    <a:pt x="227" y="270"/>
                    <a:pt x="227" y="267"/>
                    <a:pt x="225" y="265"/>
                  </a:cubicBezTo>
                  <a:cubicBezTo>
                    <a:pt x="223" y="262"/>
                    <a:pt x="220" y="261"/>
                    <a:pt x="218" y="263"/>
                  </a:cubicBezTo>
                  <a:cubicBezTo>
                    <a:pt x="216" y="264"/>
                    <a:pt x="214" y="266"/>
                    <a:pt x="213" y="267"/>
                  </a:cubicBezTo>
                  <a:close/>
                  <a:moveTo>
                    <a:pt x="229" y="275"/>
                  </a:moveTo>
                  <a:cubicBezTo>
                    <a:pt x="229" y="276"/>
                    <a:pt x="230" y="277"/>
                    <a:pt x="230" y="277"/>
                  </a:cubicBezTo>
                  <a:cubicBezTo>
                    <a:pt x="231" y="277"/>
                    <a:pt x="233" y="276"/>
                    <a:pt x="234" y="276"/>
                  </a:cubicBezTo>
                  <a:cubicBezTo>
                    <a:pt x="234" y="276"/>
                    <a:pt x="234" y="274"/>
                    <a:pt x="234" y="273"/>
                  </a:cubicBezTo>
                  <a:cubicBezTo>
                    <a:pt x="232" y="274"/>
                    <a:pt x="231" y="275"/>
                    <a:pt x="229" y="275"/>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3" name="Google Shape;1053;p7"/>
            <p:cNvSpPr/>
            <p:nvPr/>
          </p:nvSpPr>
          <p:spPr>
            <a:xfrm>
              <a:off x="4406850" y="6366533"/>
              <a:ext cx="105195" cy="110456"/>
            </a:xfrm>
            <a:custGeom>
              <a:rect b="b" l="l" r="r" t="t"/>
              <a:pathLst>
                <a:path extrusionOk="0" h="70" w="66">
                  <a:moveTo>
                    <a:pt x="54" y="70"/>
                  </a:moveTo>
                  <a:cubicBezTo>
                    <a:pt x="54" y="68"/>
                    <a:pt x="54" y="66"/>
                    <a:pt x="53" y="65"/>
                  </a:cubicBezTo>
                  <a:cubicBezTo>
                    <a:pt x="54" y="64"/>
                    <a:pt x="54" y="64"/>
                    <a:pt x="54" y="64"/>
                  </a:cubicBezTo>
                  <a:cubicBezTo>
                    <a:pt x="52" y="63"/>
                    <a:pt x="50" y="63"/>
                    <a:pt x="48" y="62"/>
                  </a:cubicBezTo>
                  <a:cubicBezTo>
                    <a:pt x="42" y="58"/>
                    <a:pt x="37" y="54"/>
                    <a:pt x="31" y="50"/>
                  </a:cubicBezTo>
                  <a:cubicBezTo>
                    <a:pt x="26" y="46"/>
                    <a:pt x="24" y="46"/>
                    <a:pt x="21" y="52"/>
                  </a:cubicBezTo>
                  <a:cubicBezTo>
                    <a:pt x="20" y="53"/>
                    <a:pt x="19" y="54"/>
                    <a:pt x="18" y="55"/>
                  </a:cubicBezTo>
                  <a:cubicBezTo>
                    <a:pt x="17" y="54"/>
                    <a:pt x="17" y="54"/>
                    <a:pt x="17" y="54"/>
                  </a:cubicBezTo>
                  <a:cubicBezTo>
                    <a:pt x="17" y="51"/>
                    <a:pt x="17" y="48"/>
                    <a:pt x="17" y="45"/>
                  </a:cubicBezTo>
                  <a:cubicBezTo>
                    <a:pt x="16" y="45"/>
                    <a:pt x="16" y="46"/>
                    <a:pt x="15" y="47"/>
                  </a:cubicBezTo>
                  <a:cubicBezTo>
                    <a:pt x="15" y="48"/>
                    <a:pt x="15" y="49"/>
                    <a:pt x="15" y="50"/>
                  </a:cubicBezTo>
                  <a:cubicBezTo>
                    <a:pt x="14" y="51"/>
                    <a:pt x="12" y="52"/>
                    <a:pt x="11" y="53"/>
                  </a:cubicBezTo>
                  <a:cubicBezTo>
                    <a:pt x="10" y="52"/>
                    <a:pt x="10" y="50"/>
                    <a:pt x="9" y="49"/>
                  </a:cubicBezTo>
                  <a:cubicBezTo>
                    <a:pt x="9" y="48"/>
                    <a:pt x="10" y="47"/>
                    <a:pt x="10" y="46"/>
                  </a:cubicBezTo>
                  <a:cubicBezTo>
                    <a:pt x="10" y="43"/>
                    <a:pt x="7" y="41"/>
                    <a:pt x="4" y="41"/>
                  </a:cubicBezTo>
                  <a:cubicBezTo>
                    <a:pt x="3" y="41"/>
                    <a:pt x="2" y="41"/>
                    <a:pt x="0" y="41"/>
                  </a:cubicBezTo>
                  <a:cubicBezTo>
                    <a:pt x="1" y="39"/>
                    <a:pt x="1" y="38"/>
                    <a:pt x="1" y="37"/>
                  </a:cubicBezTo>
                  <a:cubicBezTo>
                    <a:pt x="3" y="34"/>
                    <a:pt x="6" y="31"/>
                    <a:pt x="8" y="28"/>
                  </a:cubicBezTo>
                  <a:cubicBezTo>
                    <a:pt x="10" y="25"/>
                    <a:pt x="14" y="24"/>
                    <a:pt x="18" y="24"/>
                  </a:cubicBezTo>
                  <a:cubicBezTo>
                    <a:pt x="19" y="24"/>
                    <a:pt x="20" y="24"/>
                    <a:pt x="22" y="24"/>
                  </a:cubicBezTo>
                  <a:cubicBezTo>
                    <a:pt x="19" y="20"/>
                    <a:pt x="17" y="17"/>
                    <a:pt x="15" y="14"/>
                  </a:cubicBezTo>
                  <a:cubicBezTo>
                    <a:pt x="13" y="12"/>
                    <a:pt x="10" y="10"/>
                    <a:pt x="8" y="8"/>
                  </a:cubicBezTo>
                  <a:cubicBezTo>
                    <a:pt x="7" y="7"/>
                    <a:pt x="6" y="6"/>
                    <a:pt x="5" y="5"/>
                  </a:cubicBezTo>
                  <a:cubicBezTo>
                    <a:pt x="4" y="4"/>
                    <a:pt x="4" y="2"/>
                    <a:pt x="4" y="0"/>
                  </a:cubicBezTo>
                  <a:cubicBezTo>
                    <a:pt x="5" y="0"/>
                    <a:pt x="7" y="0"/>
                    <a:pt x="9" y="1"/>
                  </a:cubicBezTo>
                  <a:cubicBezTo>
                    <a:pt x="13" y="4"/>
                    <a:pt x="18" y="8"/>
                    <a:pt x="22" y="11"/>
                  </a:cubicBezTo>
                  <a:cubicBezTo>
                    <a:pt x="26" y="14"/>
                    <a:pt x="30" y="18"/>
                    <a:pt x="33" y="21"/>
                  </a:cubicBezTo>
                  <a:cubicBezTo>
                    <a:pt x="36" y="24"/>
                    <a:pt x="39" y="27"/>
                    <a:pt x="42" y="30"/>
                  </a:cubicBezTo>
                  <a:cubicBezTo>
                    <a:pt x="49" y="37"/>
                    <a:pt x="56" y="44"/>
                    <a:pt x="66" y="48"/>
                  </a:cubicBezTo>
                  <a:cubicBezTo>
                    <a:pt x="63" y="55"/>
                    <a:pt x="59" y="63"/>
                    <a:pt x="56" y="70"/>
                  </a:cubicBezTo>
                  <a:cubicBezTo>
                    <a:pt x="55" y="70"/>
                    <a:pt x="55" y="70"/>
                    <a:pt x="54" y="70"/>
                  </a:cubicBezTo>
                  <a:close/>
                  <a:moveTo>
                    <a:pt x="11" y="36"/>
                  </a:moveTo>
                  <a:cubicBezTo>
                    <a:pt x="14" y="35"/>
                    <a:pt x="17" y="34"/>
                    <a:pt x="20" y="33"/>
                  </a:cubicBezTo>
                  <a:cubicBezTo>
                    <a:pt x="17" y="33"/>
                    <a:pt x="13" y="32"/>
                    <a:pt x="11" y="36"/>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4" name="Google Shape;1054;p7"/>
            <p:cNvSpPr/>
            <p:nvPr/>
          </p:nvSpPr>
          <p:spPr>
            <a:xfrm>
              <a:off x="5432502" y="6671598"/>
              <a:ext cx="57859" cy="136753"/>
            </a:xfrm>
            <a:custGeom>
              <a:rect b="b" l="l" r="r" t="t"/>
              <a:pathLst>
                <a:path extrusionOk="0" h="88" w="36">
                  <a:moveTo>
                    <a:pt x="14" y="0"/>
                  </a:moveTo>
                  <a:cubicBezTo>
                    <a:pt x="21" y="4"/>
                    <a:pt x="28" y="8"/>
                    <a:pt x="36" y="12"/>
                  </a:cubicBezTo>
                  <a:cubicBezTo>
                    <a:pt x="33" y="16"/>
                    <a:pt x="30" y="20"/>
                    <a:pt x="28" y="25"/>
                  </a:cubicBezTo>
                  <a:cubicBezTo>
                    <a:pt x="27" y="29"/>
                    <a:pt x="25" y="33"/>
                    <a:pt x="25" y="38"/>
                  </a:cubicBezTo>
                  <a:cubicBezTo>
                    <a:pt x="25" y="47"/>
                    <a:pt x="20" y="55"/>
                    <a:pt x="14" y="62"/>
                  </a:cubicBezTo>
                  <a:cubicBezTo>
                    <a:pt x="11" y="67"/>
                    <a:pt x="8" y="72"/>
                    <a:pt x="8" y="78"/>
                  </a:cubicBezTo>
                  <a:cubicBezTo>
                    <a:pt x="7" y="79"/>
                    <a:pt x="8" y="81"/>
                    <a:pt x="8" y="82"/>
                  </a:cubicBezTo>
                  <a:cubicBezTo>
                    <a:pt x="10" y="82"/>
                    <a:pt x="10" y="82"/>
                    <a:pt x="10" y="82"/>
                  </a:cubicBezTo>
                  <a:cubicBezTo>
                    <a:pt x="9" y="84"/>
                    <a:pt x="8" y="86"/>
                    <a:pt x="7" y="87"/>
                  </a:cubicBezTo>
                  <a:cubicBezTo>
                    <a:pt x="5" y="87"/>
                    <a:pt x="3" y="88"/>
                    <a:pt x="0" y="88"/>
                  </a:cubicBezTo>
                  <a:cubicBezTo>
                    <a:pt x="1" y="82"/>
                    <a:pt x="2" y="75"/>
                    <a:pt x="3" y="69"/>
                  </a:cubicBezTo>
                  <a:cubicBezTo>
                    <a:pt x="5" y="59"/>
                    <a:pt x="7" y="49"/>
                    <a:pt x="9" y="40"/>
                  </a:cubicBezTo>
                  <a:cubicBezTo>
                    <a:pt x="10" y="30"/>
                    <a:pt x="10" y="20"/>
                    <a:pt x="10" y="10"/>
                  </a:cubicBezTo>
                  <a:cubicBezTo>
                    <a:pt x="10" y="5"/>
                    <a:pt x="12" y="2"/>
                    <a:pt x="14"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5" name="Google Shape;1055;p7"/>
            <p:cNvSpPr/>
            <p:nvPr/>
          </p:nvSpPr>
          <p:spPr>
            <a:xfrm>
              <a:off x="4853930" y="6708418"/>
              <a:ext cx="10519" cy="5261"/>
            </a:xfrm>
            <a:custGeom>
              <a:rect b="b" l="l" r="r" t="t"/>
              <a:pathLst>
                <a:path extrusionOk="0" h="4" w="5">
                  <a:moveTo>
                    <a:pt x="0" y="2"/>
                  </a:moveTo>
                  <a:cubicBezTo>
                    <a:pt x="2" y="2"/>
                    <a:pt x="3" y="1"/>
                    <a:pt x="5" y="0"/>
                  </a:cubicBezTo>
                  <a:cubicBezTo>
                    <a:pt x="5" y="1"/>
                    <a:pt x="5" y="3"/>
                    <a:pt x="5" y="3"/>
                  </a:cubicBezTo>
                  <a:cubicBezTo>
                    <a:pt x="4" y="3"/>
                    <a:pt x="2" y="4"/>
                    <a:pt x="1" y="4"/>
                  </a:cubicBezTo>
                  <a:cubicBezTo>
                    <a:pt x="1" y="4"/>
                    <a:pt x="0" y="3"/>
                    <a:pt x="0" y="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6" name="Google Shape;1056;p7"/>
            <p:cNvSpPr/>
            <p:nvPr/>
          </p:nvSpPr>
          <p:spPr>
            <a:xfrm>
              <a:off x="4422631" y="6413873"/>
              <a:ext cx="15781" cy="5261"/>
            </a:xfrm>
            <a:custGeom>
              <a:rect b="b" l="l" r="r" t="t"/>
              <a:pathLst>
                <a:path extrusionOk="0" h="4" w="9">
                  <a:moveTo>
                    <a:pt x="0" y="4"/>
                  </a:moveTo>
                  <a:cubicBezTo>
                    <a:pt x="2" y="0"/>
                    <a:pt x="6" y="1"/>
                    <a:pt x="9" y="1"/>
                  </a:cubicBezTo>
                  <a:cubicBezTo>
                    <a:pt x="6" y="2"/>
                    <a:pt x="3" y="3"/>
                    <a:pt x="0" y="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7" name="Google Shape;1057;p7"/>
            <p:cNvSpPr/>
            <p:nvPr/>
          </p:nvSpPr>
          <p:spPr>
            <a:xfrm>
              <a:off x="4811852" y="6655821"/>
              <a:ext cx="78898" cy="73636"/>
            </a:xfrm>
            <a:prstGeom prst="rect">
              <a:avLst/>
            </a:pr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058" name="Google Shape;1058;p7"/>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8"/>
          <p:cNvSpPr/>
          <p:nvPr/>
        </p:nvSpPr>
        <p:spPr>
          <a:xfrm>
            <a:off x="799453" y="4336869"/>
            <a:ext cx="2043840" cy="1926646"/>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4" name="Google Shape;1064;p8"/>
          <p:cNvSpPr/>
          <p:nvPr/>
        </p:nvSpPr>
        <p:spPr>
          <a:xfrm>
            <a:off x="3185547" y="4336869"/>
            <a:ext cx="2043840" cy="1926646"/>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5" name="Google Shape;1065;p8"/>
          <p:cNvSpPr/>
          <p:nvPr/>
        </p:nvSpPr>
        <p:spPr>
          <a:xfrm>
            <a:off x="5694658" y="4336869"/>
            <a:ext cx="2043840" cy="1926646"/>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6" name="Google Shape;1066;p8"/>
          <p:cNvSpPr/>
          <p:nvPr/>
        </p:nvSpPr>
        <p:spPr>
          <a:xfrm>
            <a:off x="8360680" y="0"/>
            <a:ext cx="3831320" cy="6858000"/>
          </a:xfrm>
          <a:prstGeom prst="rect">
            <a:avLst/>
          </a:prstGeom>
          <a:solidFill>
            <a:srgbClr val="2441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416C"/>
              </a:solidFill>
              <a:latin typeface="Arial"/>
              <a:ea typeface="Arial"/>
              <a:cs typeface="Arial"/>
              <a:sym typeface="Arial"/>
            </a:endParaRPr>
          </a:p>
        </p:txBody>
      </p:sp>
      <p:sp>
        <p:nvSpPr>
          <p:cNvPr id="1067" name="Google Shape;1067;p8"/>
          <p:cNvSpPr/>
          <p:nvPr/>
        </p:nvSpPr>
        <p:spPr>
          <a:xfrm>
            <a:off x="714858" y="1289951"/>
            <a:ext cx="5245100" cy="508000"/>
          </a:xfrm>
          <a:prstGeom prst="rect">
            <a:avLst/>
          </a:prstGeom>
          <a:noFill/>
          <a:ln>
            <a:noFill/>
          </a:ln>
        </p:spPr>
        <p:txBody>
          <a:bodyPr anchorCtr="0" anchor="ctr" bIns="45700" lIns="91425" spcFirstLastPara="1" rIns="91425" wrap="square" tIns="45700">
            <a:spAutoFit/>
          </a:bodyPr>
          <a:lstStyle/>
          <a:p>
            <a:pPr indent="0" lvl="0" marL="107950" marR="0" rtl="0" algn="l">
              <a:lnSpc>
                <a:spcPct val="50000"/>
              </a:lnSpc>
              <a:spcBef>
                <a:spcPts val="0"/>
              </a:spcBef>
              <a:spcAft>
                <a:spcPts val="0"/>
              </a:spcAft>
              <a:buClr>
                <a:srgbClr val="24416C"/>
              </a:buClr>
              <a:buSzPts val="5400"/>
              <a:buFont typeface="Arial"/>
              <a:buNone/>
            </a:pPr>
            <a:r>
              <a:rPr b="1" lang="en-US" sz="5400">
                <a:solidFill>
                  <a:srgbClr val="24416C"/>
                </a:solidFill>
                <a:latin typeface="Arial"/>
                <a:ea typeface="Arial"/>
                <a:cs typeface="Arial"/>
                <a:sym typeface="Arial"/>
              </a:rPr>
              <a:t>Title  Slide</a:t>
            </a:r>
            <a:endParaRPr b="1" sz="5400">
              <a:solidFill>
                <a:srgbClr val="24416C"/>
              </a:solidFill>
              <a:latin typeface="Arial"/>
              <a:ea typeface="Arial"/>
              <a:cs typeface="Arial"/>
              <a:sym typeface="Arial"/>
            </a:endParaRPr>
          </a:p>
        </p:txBody>
      </p:sp>
      <p:sp>
        <p:nvSpPr>
          <p:cNvPr id="1068" name="Google Shape;1068;p8"/>
          <p:cNvSpPr/>
          <p:nvPr/>
        </p:nvSpPr>
        <p:spPr>
          <a:xfrm>
            <a:off x="0" y="3105624"/>
            <a:ext cx="8099155" cy="2024966"/>
          </a:xfrm>
          <a:custGeom>
            <a:rect b="b" l="l" r="r" t="t"/>
            <a:pathLst>
              <a:path extrusionOk="0" h="1255603" w="2043840">
                <a:moveTo>
                  <a:pt x="170170" y="0"/>
                </a:moveTo>
                <a:lnTo>
                  <a:pt x="1873670" y="0"/>
                </a:lnTo>
                <a:cubicBezTo>
                  <a:pt x="1967652" y="0"/>
                  <a:pt x="2043840" y="76188"/>
                  <a:pt x="2043840" y="170170"/>
                </a:cubicBezTo>
                <a:lnTo>
                  <a:pt x="2043840" y="1255603"/>
                </a:lnTo>
                <a:lnTo>
                  <a:pt x="0" y="1255603"/>
                </a:lnTo>
                <a:lnTo>
                  <a:pt x="0" y="170170"/>
                </a:lnTo>
                <a:cubicBezTo>
                  <a:pt x="0" y="76188"/>
                  <a:pt x="76188" y="0"/>
                  <a:pt x="1701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9" name="Google Shape;1069;p8"/>
          <p:cNvSpPr/>
          <p:nvPr/>
        </p:nvSpPr>
        <p:spPr>
          <a:xfrm>
            <a:off x="714858" y="2320871"/>
            <a:ext cx="2216258" cy="2216258"/>
          </a:xfrm>
          <a:prstGeom prst="ellipse">
            <a:avLst/>
          </a:prstGeom>
          <a:blipFill rotWithShape="1">
            <a:blip r:embed="rId3">
              <a:alphaModFix/>
            </a:blip>
            <a:stretch>
              <a:fillRect b="0" l="-26996" r="-12996" t="0"/>
            </a:stretch>
          </a:blipFill>
          <a:ln cap="flat" cmpd="sng" w="76200">
            <a:solidFill>
              <a:schemeClr val="lt1"/>
            </a:solidFill>
            <a:prstDash val="solid"/>
            <a:miter lim="800000"/>
            <a:headEnd len="sm" w="sm" type="none"/>
            <a:tailEnd len="sm" w="sm" type="none"/>
          </a:ln>
          <a:effectLst>
            <a:outerShdw blurRad="76200" rotWithShape="0" algn="ctr" dir="15960000" dist="381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0" name="Google Shape;1070;p8"/>
          <p:cNvSpPr/>
          <p:nvPr/>
        </p:nvSpPr>
        <p:spPr>
          <a:xfrm>
            <a:off x="3117742" y="2320871"/>
            <a:ext cx="2216258" cy="2216258"/>
          </a:xfrm>
          <a:prstGeom prst="ellipse">
            <a:avLst/>
          </a:prstGeom>
          <a:blipFill rotWithShape="1">
            <a:blip r:embed="rId4">
              <a:alphaModFix/>
            </a:blip>
            <a:stretch>
              <a:fillRect b="0" l="-26996" r="-12996" t="0"/>
            </a:stretch>
          </a:blipFill>
          <a:ln cap="flat" cmpd="sng" w="76200">
            <a:solidFill>
              <a:schemeClr val="lt1"/>
            </a:solidFill>
            <a:prstDash val="solid"/>
            <a:miter lim="800000"/>
            <a:headEnd len="sm" w="sm" type="none"/>
            <a:tailEnd len="sm" w="sm" type="none"/>
          </a:ln>
          <a:effectLst>
            <a:outerShdw blurRad="76200" rotWithShape="0" algn="ctr" dir="15960000" dist="381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1" name="Google Shape;1071;p8"/>
          <p:cNvSpPr/>
          <p:nvPr/>
        </p:nvSpPr>
        <p:spPr>
          <a:xfrm>
            <a:off x="5608449" y="2320871"/>
            <a:ext cx="2216258" cy="2216258"/>
          </a:xfrm>
          <a:prstGeom prst="ellipse">
            <a:avLst/>
          </a:prstGeom>
          <a:blipFill rotWithShape="1">
            <a:blip r:embed="rId5">
              <a:alphaModFix/>
            </a:blip>
            <a:stretch>
              <a:fillRect b="0" l="-61994" r="-21998" t="-28997"/>
            </a:stretch>
          </a:blipFill>
          <a:ln cap="flat" cmpd="sng" w="76200">
            <a:solidFill>
              <a:schemeClr val="lt1"/>
            </a:solidFill>
            <a:prstDash val="solid"/>
            <a:miter lim="800000"/>
            <a:headEnd len="sm" w="sm" type="none"/>
            <a:tailEnd len="sm" w="sm" type="none"/>
          </a:ln>
          <a:effectLst>
            <a:outerShdw blurRad="76200" rotWithShape="0" algn="ctr" dir="15960000" dist="381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2" name="Google Shape;1072;p8"/>
          <p:cNvSpPr txBox="1"/>
          <p:nvPr/>
        </p:nvSpPr>
        <p:spPr>
          <a:xfrm>
            <a:off x="860248" y="4622868"/>
            <a:ext cx="19462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4416C"/>
                </a:solidFill>
                <a:latin typeface="Open Sans"/>
                <a:ea typeface="Open Sans"/>
                <a:cs typeface="Open Sans"/>
                <a:sym typeface="Open Sans"/>
              </a:rPr>
              <a:t>Title Example</a:t>
            </a:r>
            <a:endParaRPr/>
          </a:p>
        </p:txBody>
      </p:sp>
      <p:sp>
        <p:nvSpPr>
          <p:cNvPr id="1073" name="Google Shape;1073;p8"/>
          <p:cNvSpPr/>
          <p:nvPr/>
        </p:nvSpPr>
        <p:spPr>
          <a:xfrm>
            <a:off x="5576072" y="5272925"/>
            <a:ext cx="2319337" cy="683264"/>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1600">
                <a:solidFill>
                  <a:schemeClr val="lt1"/>
                </a:solidFill>
                <a:latin typeface="Open Sans"/>
                <a:ea typeface="Open Sans"/>
                <a:cs typeface="Open Sans"/>
                <a:sym typeface="Open Sans"/>
              </a:rPr>
              <a:t>This is an example text In these paragraphs</a:t>
            </a:r>
            <a:endParaRPr/>
          </a:p>
        </p:txBody>
      </p:sp>
      <p:sp>
        <p:nvSpPr>
          <p:cNvPr id="1074" name="Google Shape;1074;p8"/>
          <p:cNvSpPr/>
          <p:nvPr/>
        </p:nvSpPr>
        <p:spPr>
          <a:xfrm>
            <a:off x="3074655" y="5272925"/>
            <a:ext cx="2319337" cy="683264"/>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1600">
                <a:solidFill>
                  <a:schemeClr val="lt1"/>
                </a:solidFill>
                <a:latin typeface="Open Sans"/>
                <a:ea typeface="Open Sans"/>
                <a:cs typeface="Open Sans"/>
                <a:sym typeface="Open Sans"/>
              </a:rPr>
              <a:t>This is an example text  In these paragraphs</a:t>
            </a:r>
            <a:endParaRPr/>
          </a:p>
        </p:txBody>
      </p:sp>
      <p:sp>
        <p:nvSpPr>
          <p:cNvPr id="1075" name="Google Shape;1075;p8"/>
          <p:cNvSpPr/>
          <p:nvPr/>
        </p:nvSpPr>
        <p:spPr>
          <a:xfrm>
            <a:off x="714858" y="5272925"/>
            <a:ext cx="2319337" cy="683264"/>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1600">
                <a:solidFill>
                  <a:schemeClr val="lt1"/>
                </a:solidFill>
                <a:latin typeface="Open Sans"/>
                <a:ea typeface="Open Sans"/>
                <a:cs typeface="Open Sans"/>
                <a:sym typeface="Open Sans"/>
              </a:rPr>
              <a:t>This is an example text  In these paragraphs</a:t>
            </a:r>
            <a:endParaRPr/>
          </a:p>
        </p:txBody>
      </p:sp>
      <p:sp>
        <p:nvSpPr>
          <p:cNvPr id="1076" name="Google Shape;1076;p8"/>
          <p:cNvSpPr/>
          <p:nvPr/>
        </p:nvSpPr>
        <p:spPr>
          <a:xfrm>
            <a:off x="878652" y="1797951"/>
            <a:ext cx="2355696" cy="45719"/>
          </a:xfrm>
          <a:prstGeom prst="rect">
            <a:avLst/>
          </a:prstGeom>
          <a:solidFill>
            <a:srgbClr val="24416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7" name="Google Shape;1077;p8"/>
          <p:cNvSpPr/>
          <p:nvPr/>
        </p:nvSpPr>
        <p:spPr>
          <a:xfrm>
            <a:off x="8782527" y="2751819"/>
            <a:ext cx="2726101" cy="31700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2000"/>
              <a:buFont typeface="Arial"/>
              <a:buNone/>
            </a:pPr>
            <a:r>
              <a:rPr lang="en-US" sz="2000">
                <a:solidFill>
                  <a:schemeClr val="lt1"/>
                </a:solidFill>
                <a:latin typeface="Open Sans Light"/>
                <a:ea typeface="Open Sans Light"/>
                <a:cs typeface="Open Sans Light"/>
                <a:sym typeface="Open Sans Light"/>
              </a:rPr>
              <a:t>This is an example text. In this paragraph, resume the ideas. Remember that the slides are a visual support to make your presentation, for that reason they should be brief. </a:t>
            </a:r>
            <a:endParaRPr/>
          </a:p>
        </p:txBody>
      </p:sp>
      <p:sp>
        <p:nvSpPr>
          <p:cNvPr id="1078" name="Google Shape;1078;p8"/>
          <p:cNvSpPr txBox="1"/>
          <p:nvPr/>
        </p:nvSpPr>
        <p:spPr>
          <a:xfrm>
            <a:off x="8795590" y="2209973"/>
            <a:ext cx="2713038"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lt1"/>
                </a:solidFill>
                <a:latin typeface="Arial"/>
                <a:ea typeface="Arial"/>
                <a:cs typeface="Arial"/>
                <a:sym typeface="Arial"/>
              </a:rPr>
              <a:t>TITLE    EXAMPLE</a:t>
            </a:r>
            <a:endParaRPr/>
          </a:p>
        </p:txBody>
      </p:sp>
      <p:sp>
        <p:nvSpPr>
          <p:cNvPr id="1079" name="Google Shape;1079;p8"/>
          <p:cNvSpPr txBox="1"/>
          <p:nvPr/>
        </p:nvSpPr>
        <p:spPr>
          <a:xfrm>
            <a:off x="3234348" y="4622868"/>
            <a:ext cx="19462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4416C"/>
                </a:solidFill>
                <a:latin typeface="Open Sans"/>
                <a:ea typeface="Open Sans"/>
                <a:cs typeface="Open Sans"/>
                <a:sym typeface="Open Sans"/>
              </a:rPr>
              <a:t>Title Example</a:t>
            </a:r>
            <a:endParaRPr/>
          </a:p>
        </p:txBody>
      </p:sp>
      <p:sp>
        <p:nvSpPr>
          <p:cNvPr id="1080" name="Google Shape;1080;p8"/>
          <p:cNvSpPr txBox="1"/>
          <p:nvPr/>
        </p:nvSpPr>
        <p:spPr>
          <a:xfrm>
            <a:off x="5743000" y="4622868"/>
            <a:ext cx="19462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4416C"/>
                </a:solidFill>
                <a:latin typeface="Open Sans"/>
                <a:ea typeface="Open Sans"/>
                <a:cs typeface="Open Sans"/>
                <a:sym typeface="Open Sans"/>
              </a:rPr>
              <a:t>Title 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grpSp>
        <p:nvGrpSpPr>
          <p:cNvPr id="1085" name="Google Shape;1085;p9"/>
          <p:cNvGrpSpPr/>
          <p:nvPr/>
        </p:nvGrpSpPr>
        <p:grpSpPr>
          <a:xfrm>
            <a:off x="6884908" y="1250302"/>
            <a:ext cx="4313866" cy="5320443"/>
            <a:chOff x="7329036" y="2143295"/>
            <a:chExt cx="3589819" cy="4427450"/>
          </a:xfrm>
        </p:grpSpPr>
        <p:sp>
          <p:nvSpPr>
            <p:cNvPr id="1086" name="Google Shape;1086;p9"/>
            <p:cNvSpPr/>
            <p:nvPr/>
          </p:nvSpPr>
          <p:spPr>
            <a:xfrm>
              <a:off x="7329036" y="2143295"/>
              <a:ext cx="3374437" cy="3374437"/>
            </a:xfrm>
            <a:custGeom>
              <a:rect b="b" l="l" r="r" t="t"/>
              <a:pathLst>
                <a:path extrusionOk="0" h="469" w="466">
                  <a:moveTo>
                    <a:pt x="256" y="193"/>
                  </a:moveTo>
                  <a:cubicBezTo>
                    <a:pt x="246" y="195"/>
                    <a:pt x="246" y="189"/>
                    <a:pt x="246" y="184"/>
                  </a:cubicBezTo>
                  <a:cubicBezTo>
                    <a:pt x="247" y="161"/>
                    <a:pt x="247" y="139"/>
                    <a:pt x="247" y="116"/>
                  </a:cubicBezTo>
                  <a:cubicBezTo>
                    <a:pt x="177" y="116"/>
                    <a:pt x="108" y="116"/>
                    <a:pt x="39" y="116"/>
                  </a:cubicBezTo>
                  <a:cubicBezTo>
                    <a:pt x="38" y="117"/>
                    <a:pt x="38" y="119"/>
                    <a:pt x="38" y="121"/>
                  </a:cubicBezTo>
                  <a:cubicBezTo>
                    <a:pt x="38" y="151"/>
                    <a:pt x="38" y="180"/>
                    <a:pt x="38" y="210"/>
                  </a:cubicBezTo>
                  <a:cubicBezTo>
                    <a:pt x="38" y="231"/>
                    <a:pt x="38" y="231"/>
                    <a:pt x="31" y="244"/>
                  </a:cubicBezTo>
                  <a:cubicBezTo>
                    <a:pt x="37" y="248"/>
                    <a:pt x="44" y="252"/>
                    <a:pt x="40" y="260"/>
                  </a:cubicBezTo>
                  <a:cubicBezTo>
                    <a:pt x="38" y="263"/>
                    <a:pt x="33" y="266"/>
                    <a:pt x="29" y="267"/>
                  </a:cubicBezTo>
                  <a:cubicBezTo>
                    <a:pt x="24" y="267"/>
                    <a:pt x="21" y="264"/>
                    <a:pt x="22" y="258"/>
                  </a:cubicBezTo>
                  <a:cubicBezTo>
                    <a:pt x="23" y="258"/>
                    <a:pt x="23" y="258"/>
                    <a:pt x="24" y="258"/>
                  </a:cubicBezTo>
                  <a:cubicBezTo>
                    <a:pt x="27" y="260"/>
                    <a:pt x="31" y="265"/>
                    <a:pt x="34" y="259"/>
                  </a:cubicBezTo>
                  <a:cubicBezTo>
                    <a:pt x="38" y="254"/>
                    <a:pt x="31" y="253"/>
                    <a:pt x="29" y="250"/>
                  </a:cubicBezTo>
                  <a:cubicBezTo>
                    <a:pt x="24" y="241"/>
                    <a:pt x="18" y="231"/>
                    <a:pt x="17" y="220"/>
                  </a:cubicBezTo>
                  <a:cubicBezTo>
                    <a:pt x="15" y="208"/>
                    <a:pt x="18" y="196"/>
                    <a:pt x="18" y="183"/>
                  </a:cubicBezTo>
                  <a:cubicBezTo>
                    <a:pt x="18" y="163"/>
                    <a:pt x="18" y="144"/>
                    <a:pt x="18" y="124"/>
                  </a:cubicBezTo>
                  <a:cubicBezTo>
                    <a:pt x="18" y="121"/>
                    <a:pt x="17" y="118"/>
                    <a:pt x="17" y="115"/>
                  </a:cubicBezTo>
                  <a:cubicBezTo>
                    <a:pt x="13" y="115"/>
                    <a:pt x="10" y="116"/>
                    <a:pt x="7" y="115"/>
                  </a:cubicBezTo>
                  <a:cubicBezTo>
                    <a:pt x="4" y="113"/>
                    <a:pt x="0" y="110"/>
                    <a:pt x="0" y="108"/>
                  </a:cubicBezTo>
                  <a:cubicBezTo>
                    <a:pt x="1" y="105"/>
                    <a:pt x="4" y="102"/>
                    <a:pt x="7" y="99"/>
                  </a:cubicBezTo>
                  <a:cubicBezTo>
                    <a:pt x="8" y="99"/>
                    <a:pt x="9" y="99"/>
                    <a:pt x="11" y="99"/>
                  </a:cubicBezTo>
                  <a:cubicBezTo>
                    <a:pt x="27" y="101"/>
                    <a:pt x="42" y="96"/>
                    <a:pt x="57" y="89"/>
                  </a:cubicBezTo>
                  <a:cubicBezTo>
                    <a:pt x="125" y="62"/>
                    <a:pt x="192" y="34"/>
                    <a:pt x="259" y="8"/>
                  </a:cubicBezTo>
                  <a:cubicBezTo>
                    <a:pt x="277" y="1"/>
                    <a:pt x="298" y="0"/>
                    <a:pt x="317" y="13"/>
                  </a:cubicBezTo>
                  <a:cubicBezTo>
                    <a:pt x="359" y="40"/>
                    <a:pt x="402" y="67"/>
                    <a:pt x="444" y="94"/>
                  </a:cubicBezTo>
                  <a:cubicBezTo>
                    <a:pt x="448" y="97"/>
                    <a:pt x="453" y="97"/>
                    <a:pt x="457" y="99"/>
                  </a:cubicBezTo>
                  <a:cubicBezTo>
                    <a:pt x="460" y="101"/>
                    <a:pt x="464" y="103"/>
                    <a:pt x="465" y="105"/>
                  </a:cubicBezTo>
                  <a:cubicBezTo>
                    <a:pt x="466" y="108"/>
                    <a:pt x="463" y="111"/>
                    <a:pt x="461" y="114"/>
                  </a:cubicBezTo>
                  <a:cubicBezTo>
                    <a:pt x="460" y="117"/>
                    <a:pt x="458" y="120"/>
                    <a:pt x="458" y="122"/>
                  </a:cubicBezTo>
                  <a:cubicBezTo>
                    <a:pt x="457" y="147"/>
                    <a:pt x="458" y="172"/>
                    <a:pt x="458" y="198"/>
                  </a:cubicBezTo>
                  <a:cubicBezTo>
                    <a:pt x="430" y="198"/>
                    <a:pt x="402" y="198"/>
                    <a:pt x="374" y="198"/>
                  </a:cubicBezTo>
                  <a:cubicBezTo>
                    <a:pt x="374" y="170"/>
                    <a:pt x="374" y="143"/>
                    <a:pt x="374" y="116"/>
                  </a:cubicBezTo>
                  <a:cubicBezTo>
                    <a:pt x="357" y="116"/>
                    <a:pt x="341" y="116"/>
                    <a:pt x="323" y="116"/>
                  </a:cubicBezTo>
                  <a:cubicBezTo>
                    <a:pt x="323" y="141"/>
                    <a:pt x="323" y="167"/>
                    <a:pt x="323" y="192"/>
                  </a:cubicBezTo>
                  <a:cubicBezTo>
                    <a:pt x="320" y="193"/>
                    <a:pt x="318" y="194"/>
                    <a:pt x="315" y="194"/>
                  </a:cubicBezTo>
                  <a:cubicBezTo>
                    <a:pt x="315" y="286"/>
                    <a:pt x="315" y="378"/>
                    <a:pt x="315" y="469"/>
                  </a:cubicBezTo>
                  <a:cubicBezTo>
                    <a:pt x="314" y="469"/>
                    <a:pt x="313" y="469"/>
                    <a:pt x="312" y="469"/>
                  </a:cubicBezTo>
                  <a:cubicBezTo>
                    <a:pt x="312" y="464"/>
                    <a:pt x="311" y="458"/>
                    <a:pt x="311" y="451"/>
                  </a:cubicBezTo>
                  <a:cubicBezTo>
                    <a:pt x="305" y="455"/>
                    <a:pt x="300" y="458"/>
                    <a:pt x="295" y="462"/>
                  </a:cubicBezTo>
                  <a:cubicBezTo>
                    <a:pt x="294" y="461"/>
                    <a:pt x="294" y="460"/>
                    <a:pt x="293" y="459"/>
                  </a:cubicBezTo>
                  <a:cubicBezTo>
                    <a:pt x="297" y="456"/>
                    <a:pt x="301" y="453"/>
                    <a:pt x="307" y="448"/>
                  </a:cubicBezTo>
                  <a:cubicBezTo>
                    <a:pt x="292" y="448"/>
                    <a:pt x="279" y="448"/>
                    <a:pt x="265" y="448"/>
                  </a:cubicBezTo>
                  <a:cubicBezTo>
                    <a:pt x="265" y="449"/>
                    <a:pt x="264" y="450"/>
                    <a:pt x="264" y="450"/>
                  </a:cubicBezTo>
                  <a:cubicBezTo>
                    <a:pt x="266" y="451"/>
                    <a:pt x="269" y="452"/>
                    <a:pt x="272" y="453"/>
                  </a:cubicBezTo>
                  <a:cubicBezTo>
                    <a:pt x="271" y="454"/>
                    <a:pt x="270" y="455"/>
                    <a:pt x="269" y="456"/>
                  </a:cubicBezTo>
                  <a:cubicBezTo>
                    <a:pt x="266" y="455"/>
                    <a:pt x="263" y="453"/>
                    <a:pt x="259" y="451"/>
                  </a:cubicBezTo>
                  <a:cubicBezTo>
                    <a:pt x="259" y="456"/>
                    <a:pt x="258" y="460"/>
                    <a:pt x="258" y="464"/>
                  </a:cubicBezTo>
                  <a:cubicBezTo>
                    <a:pt x="257" y="464"/>
                    <a:pt x="257" y="464"/>
                    <a:pt x="256" y="464"/>
                  </a:cubicBezTo>
                  <a:cubicBezTo>
                    <a:pt x="256" y="374"/>
                    <a:pt x="256" y="285"/>
                    <a:pt x="256" y="193"/>
                  </a:cubicBezTo>
                  <a:close/>
                  <a:moveTo>
                    <a:pt x="288" y="52"/>
                  </a:moveTo>
                  <a:cubicBezTo>
                    <a:pt x="283" y="55"/>
                    <a:pt x="277" y="57"/>
                    <a:pt x="272" y="60"/>
                  </a:cubicBezTo>
                  <a:cubicBezTo>
                    <a:pt x="272" y="60"/>
                    <a:pt x="272" y="61"/>
                    <a:pt x="273" y="62"/>
                  </a:cubicBezTo>
                  <a:cubicBezTo>
                    <a:pt x="281" y="62"/>
                    <a:pt x="289" y="62"/>
                    <a:pt x="298" y="62"/>
                  </a:cubicBezTo>
                  <a:cubicBezTo>
                    <a:pt x="294" y="58"/>
                    <a:pt x="291" y="55"/>
                    <a:pt x="288" y="52"/>
                  </a:cubicBezTo>
                  <a:cubicBezTo>
                    <a:pt x="293" y="55"/>
                    <a:pt x="297" y="57"/>
                    <a:pt x="302" y="59"/>
                  </a:cubicBezTo>
                  <a:cubicBezTo>
                    <a:pt x="302" y="52"/>
                    <a:pt x="302" y="46"/>
                    <a:pt x="302" y="40"/>
                  </a:cubicBezTo>
                  <a:cubicBezTo>
                    <a:pt x="301" y="39"/>
                    <a:pt x="300" y="39"/>
                    <a:pt x="300" y="39"/>
                  </a:cubicBezTo>
                  <a:cubicBezTo>
                    <a:pt x="296" y="43"/>
                    <a:pt x="292" y="48"/>
                    <a:pt x="288" y="52"/>
                  </a:cubicBezTo>
                  <a:close/>
                  <a:moveTo>
                    <a:pt x="288" y="80"/>
                  </a:moveTo>
                  <a:cubicBezTo>
                    <a:pt x="284" y="82"/>
                    <a:pt x="279" y="83"/>
                    <a:pt x="274" y="85"/>
                  </a:cubicBezTo>
                  <a:cubicBezTo>
                    <a:pt x="277" y="82"/>
                    <a:pt x="279" y="78"/>
                    <a:pt x="282" y="75"/>
                  </a:cubicBezTo>
                  <a:cubicBezTo>
                    <a:pt x="287" y="72"/>
                    <a:pt x="293" y="70"/>
                    <a:pt x="298" y="67"/>
                  </a:cubicBezTo>
                  <a:cubicBezTo>
                    <a:pt x="298" y="67"/>
                    <a:pt x="298" y="66"/>
                    <a:pt x="297" y="65"/>
                  </a:cubicBezTo>
                  <a:cubicBezTo>
                    <a:pt x="289" y="65"/>
                    <a:pt x="281" y="65"/>
                    <a:pt x="272" y="65"/>
                  </a:cubicBezTo>
                  <a:cubicBezTo>
                    <a:pt x="276" y="68"/>
                    <a:pt x="279" y="72"/>
                    <a:pt x="282" y="75"/>
                  </a:cubicBezTo>
                  <a:cubicBezTo>
                    <a:pt x="277" y="72"/>
                    <a:pt x="273" y="70"/>
                    <a:pt x="268" y="67"/>
                  </a:cubicBezTo>
                  <a:cubicBezTo>
                    <a:pt x="268" y="74"/>
                    <a:pt x="268" y="81"/>
                    <a:pt x="268" y="87"/>
                  </a:cubicBezTo>
                  <a:cubicBezTo>
                    <a:pt x="271" y="86"/>
                    <a:pt x="273" y="86"/>
                    <a:pt x="275" y="85"/>
                  </a:cubicBezTo>
                  <a:cubicBezTo>
                    <a:pt x="274" y="86"/>
                    <a:pt x="273" y="88"/>
                    <a:pt x="272" y="90"/>
                  </a:cubicBezTo>
                  <a:cubicBezTo>
                    <a:pt x="281" y="90"/>
                    <a:pt x="289" y="90"/>
                    <a:pt x="297" y="90"/>
                  </a:cubicBezTo>
                  <a:cubicBezTo>
                    <a:pt x="294" y="86"/>
                    <a:pt x="291" y="83"/>
                    <a:pt x="288" y="80"/>
                  </a:cubicBezTo>
                  <a:cubicBezTo>
                    <a:pt x="293" y="82"/>
                    <a:pt x="297" y="85"/>
                    <a:pt x="302" y="87"/>
                  </a:cubicBezTo>
                  <a:cubicBezTo>
                    <a:pt x="302" y="80"/>
                    <a:pt x="302" y="74"/>
                    <a:pt x="302" y="68"/>
                  </a:cubicBezTo>
                  <a:cubicBezTo>
                    <a:pt x="301" y="67"/>
                    <a:pt x="300" y="67"/>
                    <a:pt x="300" y="67"/>
                  </a:cubicBezTo>
                  <a:cubicBezTo>
                    <a:pt x="296" y="71"/>
                    <a:pt x="292" y="76"/>
                    <a:pt x="288" y="80"/>
                  </a:cubicBezTo>
                  <a:close/>
                  <a:moveTo>
                    <a:pt x="275" y="29"/>
                  </a:moveTo>
                  <a:cubicBezTo>
                    <a:pt x="274" y="31"/>
                    <a:pt x="273" y="32"/>
                    <a:pt x="272" y="34"/>
                  </a:cubicBezTo>
                  <a:cubicBezTo>
                    <a:pt x="281" y="34"/>
                    <a:pt x="289" y="34"/>
                    <a:pt x="298" y="34"/>
                  </a:cubicBezTo>
                  <a:cubicBezTo>
                    <a:pt x="287" y="23"/>
                    <a:pt x="287" y="23"/>
                    <a:pt x="276" y="29"/>
                  </a:cubicBezTo>
                  <a:cubicBezTo>
                    <a:pt x="276" y="30"/>
                    <a:pt x="275" y="29"/>
                    <a:pt x="274" y="29"/>
                  </a:cubicBezTo>
                  <a:cubicBezTo>
                    <a:pt x="277" y="27"/>
                    <a:pt x="280" y="25"/>
                    <a:pt x="283" y="22"/>
                  </a:cubicBezTo>
                  <a:cubicBezTo>
                    <a:pt x="278" y="18"/>
                    <a:pt x="273" y="15"/>
                    <a:pt x="268" y="11"/>
                  </a:cubicBezTo>
                  <a:cubicBezTo>
                    <a:pt x="268" y="19"/>
                    <a:pt x="268" y="25"/>
                    <a:pt x="268" y="32"/>
                  </a:cubicBezTo>
                  <a:cubicBezTo>
                    <a:pt x="270" y="31"/>
                    <a:pt x="272" y="30"/>
                    <a:pt x="275" y="29"/>
                  </a:cubicBezTo>
                  <a:close/>
                  <a:moveTo>
                    <a:pt x="274" y="41"/>
                  </a:moveTo>
                  <a:cubicBezTo>
                    <a:pt x="287" y="48"/>
                    <a:pt x="290" y="47"/>
                    <a:pt x="297" y="37"/>
                  </a:cubicBezTo>
                  <a:cubicBezTo>
                    <a:pt x="289" y="37"/>
                    <a:pt x="281" y="37"/>
                    <a:pt x="272" y="37"/>
                  </a:cubicBezTo>
                  <a:cubicBezTo>
                    <a:pt x="273" y="39"/>
                    <a:pt x="274" y="40"/>
                    <a:pt x="274" y="42"/>
                  </a:cubicBezTo>
                  <a:cubicBezTo>
                    <a:pt x="272" y="41"/>
                    <a:pt x="270" y="40"/>
                    <a:pt x="268" y="40"/>
                  </a:cubicBezTo>
                  <a:cubicBezTo>
                    <a:pt x="268" y="47"/>
                    <a:pt x="268" y="53"/>
                    <a:pt x="268" y="61"/>
                  </a:cubicBezTo>
                  <a:cubicBezTo>
                    <a:pt x="273" y="56"/>
                    <a:pt x="278" y="53"/>
                    <a:pt x="282" y="50"/>
                  </a:cubicBezTo>
                  <a:cubicBezTo>
                    <a:pt x="279" y="47"/>
                    <a:pt x="277" y="44"/>
                    <a:pt x="274" y="41"/>
                  </a:cubicBezTo>
                  <a:close/>
                  <a:moveTo>
                    <a:pt x="47" y="97"/>
                  </a:moveTo>
                  <a:cubicBezTo>
                    <a:pt x="47" y="98"/>
                    <a:pt x="47" y="98"/>
                    <a:pt x="47" y="99"/>
                  </a:cubicBezTo>
                  <a:cubicBezTo>
                    <a:pt x="116" y="99"/>
                    <a:pt x="185" y="99"/>
                    <a:pt x="255" y="99"/>
                  </a:cubicBezTo>
                  <a:cubicBezTo>
                    <a:pt x="255" y="96"/>
                    <a:pt x="255" y="94"/>
                    <a:pt x="256" y="91"/>
                  </a:cubicBezTo>
                  <a:cubicBezTo>
                    <a:pt x="259" y="91"/>
                    <a:pt x="261" y="90"/>
                    <a:pt x="264" y="90"/>
                  </a:cubicBezTo>
                  <a:cubicBezTo>
                    <a:pt x="264" y="63"/>
                    <a:pt x="264" y="37"/>
                    <a:pt x="264" y="9"/>
                  </a:cubicBezTo>
                  <a:cubicBezTo>
                    <a:pt x="191" y="39"/>
                    <a:pt x="119" y="68"/>
                    <a:pt x="47" y="97"/>
                  </a:cubicBezTo>
                  <a:close/>
                  <a:moveTo>
                    <a:pt x="441" y="99"/>
                  </a:moveTo>
                  <a:cubicBezTo>
                    <a:pt x="442" y="98"/>
                    <a:pt x="442" y="98"/>
                    <a:pt x="442" y="97"/>
                  </a:cubicBezTo>
                  <a:cubicBezTo>
                    <a:pt x="397" y="68"/>
                    <a:pt x="352" y="39"/>
                    <a:pt x="306" y="10"/>
                  </a:cubicBezTo>
                  <a:cubicBezTo>
                    <a:pt x="306" y="37"/>
                    <a:pt x="306" y="63"/>
                    <a:pt x="306" y="90"/>
                  </a:cubicBezTo>
                  <a:cubicBezTo>
                    <a:pt x="309" y="90"/>
                    <a:pt x="311" y="91"/>
                    <a:pt x="314" y="91"/>
                  </a:cubicBezTo>
                  <a:cubicBezTo>
                    <a:pt x="315" y="94"/>
                    <a:pt x="315" y="96"/>
                    <a:pt x="316" y="99"/>
                  </a:cubicBezTo>
                  <a:cubicBezTo>
                    <a:pt x="358" y="99"/>
                    <a:pt x="400" y="99"/>
                    <a:pt x="441" y="99"/>
                  </a:cubicBezTo>
                  <a:close/>
                  <a:moveTo>
                    <a:pt x="314" y="124"/>
                  </a:moveTo>
                  <a:cubicBezTo>
                    <a:pt x="294" y="124"/>
                    <a:pt x="275" y="124"/>
                    <a:pt x="256" y="124"/>
                  </a:cubicBezTo>
                  <a:cubicBezTo>
                    <a:pt x="256" y="138"/>
                    <a:pt x="256" y="150"/>
                    <a:pt x="256" y="163"/>
                  </a:cubicBezTo>
                  <a:cubicBezTo>
                    <a:pt x="275" y="163"/>
                    <a:pt x="295" y="163"/>
                    <a:pt x="314" y="163"/>
                  </a:cubicBezTo>
                  <a:cubicBezTo>
                    <a:pt x="314" y="150"/>
                    <a:pt x="314" y="137"/>
                    <a:pt x="314" y="124"/>
                  </a:cubicBezTo>
                  <a:close/>
                  <a:moveTo>
                    <a:pt x="34" y="210"/>
                  </a:moveTo>
                  <a:cubicBezTo>
                    <a:pt x="34" y="178"/>
                    <a:pt x="34" y="147"/>
                    <a:pt x="34" y="115"/>
                  </a:cubicBezTo>
                  <a:cubicBezTo>
                    <a:pt x="30" y="115"/>
                    <a:pt x="26" y="115"/>
                    <a:pt x="22" y="115"/>
                  </a:cubicBezTo>
                  <a:cubicBezTo>
                    <a:pt x="22" y="147"/>
                    <a:pt x="22" y="179"/>
                    <a:pt x="22" y="210"/>
                  </a:cubicBezTo>
                  <a:cubicBezTo>
                    <a:pt x="26" y="210"/>
                    <a:pt x="30" y="210"/>
                    <a:pt x="34" y="210"/>
                  </a:cubicBezTo>
                  <a:close/>
                  <a:moveTo>
                    <a:pt x="307" y="365"/>
                  </a:moveTo>
                  <a:cubicBezTo>
                    <a:pt x="291" y="365"/>
                    <a:pt x="278" y="365"/>
                    <a:pt x="263" y="365"/>
                  </a:cubicBezTo>
                  <a:cubicBezTo>
                    <a:pt x="271" y="371"/>
                    <a:pt x="278" y="376"/>
                    <a:pt x="285" y="381"/>
                  </a:cubicBezTo>
                  <a:cubicBezTo>
                    <a:pt x="292" y="376"/>
                    <a:pt x="299" y="371"/>
                    <a:pt x="307" y="365"/>
                  </a:cubicBezTo>
                  <a:close/>
                  <a:moveTo>
                    <a:pt x="262" y="323"/>
                  </a:moveTo>
                  <a:cubicBezTo>
                    <a:pt x="271" y="329"/>
                    <a:pt x="278" y="334"/>
                    <a:pt x="285" y="340"/>
                  </a:cubicBezTo>
                  <a:cubicBezTo>
                    <a:pt x="292" y="334"/>
                    <a:pt x="299" y="329"/>
                    <a:pt x="307" y="323"/>
                  </a:cubicBezTo>
                  <a:cubicBezTo>
                    <a:pt x="291" y="323"/>
                    <a:pt x="278" y="323"/>
                    <a:pt x="262" y="323"/>
                  </a:cubicBezTo>
                  <a:close/>
                  <a:moveTo>
                    <a:pt x="307" y="239"/>
                  </a:moveTo>
                  <a:cubicBezTo>
                    <a:pt x="291" y="239"/>
                    <a:pt x="278" y="239"/>
                    <a:pt x="263" y="239"/>
                  </a:cubicBezTo>
                  <a:cubicBezTo>
                    <a:pt x="271" y="246"/>
                    <a:pt x="278" y="251"/>
                    <a:pt x="285" y="256"/>
                  </a:cubicBezTo>
                  <a:cubicBezTo>
                    <a:pt x="292" y="251"/>
                    <a:pt x="299" y="246"/>
                    <a:pt x="307" y="239"/>
                  </a:cubicBezTo>
                  <a:close/>
                  <a:moveTo>
                    <a:pt x="285" y="298"/>
                  </a:moveTo>
                  <a:cubicBezTo>
                    <a:pt x="292" y="292"/>
                    <a:pt x="299" y="287"/>
                    <a:pt x="307" y="281"/>
                  </a:cubicBezTo>
                  <a:cubicBezTo>
                    <a:pt x="291" y="281"/>
                    <a:pt x="278" y="281"/>
                    <a:pt x="263" y="281"/>
                  </a:cubicBezTo>
                  <a:cubicBezTo>
                    <a:pt x="271" y="287"/>
                    <a:pt x="278" y="292"/>
                    <a:pt x="285" y="298"/>
                  </a:cubicBezTo>
                  <a:close/>
                  <a:moveTo>
                    <a:pt x="262" y="197"/>
                  </a:moveTo>
                  <a:cubicBezTo>
                    <a:pt x="271" y="204"/>
                    <a:pt x="278" y="209"/>
                    <a:pt x="285" y="214"/>
                  </a:cubicBezTo>
                  <a:cubicBezTo>
                    <a:pt x="292" y="209"/>
                    <a:pt x="299" y="204"/>
                    <a:pt x="307" y="197"/>
                  </a:cubicBezTo>
                  <a:cubicBezTo>
                    <a:pt x="291" y="197"/>
                    <a:pt x="278" y="197"/>
                    <a:pt x="262" y="197"/>
                  </a:cubicBezTo>
                  <a:close/>
                  <a:moveTo>
                    <a:pt x="259" y="367"/>
                  </a:moveTo>
                  <a:cubicBezTo>
                    <a:pt x="259" y="379"/>
                    <a:pt x="259" y="389"/>
                    <a:pt x="259" y="400"/>
                  </a:cubicBezTo>
                  <a:cubicBezTo>
                    <a:pt x="267" y="394"/>
                    <a:pt x="274" y="389"/>
                    <a:pt x="282" y="384"/>
                  </a:cubicBezTo>
                  <a:cubicBezTo>
                    <a:pt x="274" y="378"/>
                    <a:pt x="267" y="373"/>
                    <a:pt x="259" y="367"/>
                  </a:cubicBezTo>
                  <a:close/>
                  <a:moveTo>
                    <a:pt x="282" y="216"/>
                  </a:moveTo>
                  <a:cubicBezTo>
                    <a:pt x="274" y="210"/>
                    <a:pt x="267" y="205"/>
                    <a:pt x="259" y="200"/>
                  </a:cubicBezTo>
                  <a:cubicBezTo>
                    <a:pt x="259" y="211"/>
                    <a:pt x="259" y="222"/>
                    <a:pt x="259" y="233"/>
                  </a:cubicBezTo>
                  <a:cubicBezTo>
                    <a:pt x="267" y="227"/>
                    <a:pt x="274" y="222"/>
                    <a:pt x="282" y="216"/>
                  </a:cubicBezTo>
                  <a:close/>
                  <a:moveTo>
                    <a:pt x="282" y="300"/>
                  </a:moveTo>
                  <a:cubicBezTo>
                    <a:pt x="274" y="294"/>
                    <a:pt x="267" y="289"/>
                    <a:pt x="259" y="283"/>
                  </a:cubicBezTo>
                  <a:cubicBezTo>
                    <a:pt x="259" y="295"/>
                    <a:pt x="259" y="305"/>
                    <a:pt x="259" y="317"/>
                  </a:cubicBezTo>
                  <a:cubicBezTo>
                    <a:pt x="267" y="311"/>
                    <a:pt x="274" y="306"/>
                    <a:pt x="282" y="300"/>
                  </a:cubicBezTo>
                  <a:close/>
                  <a:moveTo>
                    <a:pt x="259" y="359"/>
                  </a:moveTo>
                  <a:cubicBezTo>
                    <a:pt x="267" y="353"/>
                    <a:pt x="274" y="347"/>
                    <a:pt x="282" y="342"/>
                  </a:cubicBezTo>
                  <a:cubicBezTo>
                    <a:pt x="274" y="336"/>
                    <a:pt x="267" y="331"/>
                    <a:pt x="259" y="325"/>
                  </a:cubicBezTo>
                  <a:cubicBezTo>
                    <a:pt x="259" y="337"/>
                    <a:pt x="259" y="347"/>
                    <a:pt x="259" y="359"/>
                  </a:cubicBezTo>
                  <a:close/>
                  <a:moveTo>
                    <a:pt x="282" y="425"/>
                  </a:moveTo>
                  <a:cubicBezTo>
                    <a:pt x="274" y="419"/>
                    <a:pt x="267" y="414"/>
                    <a:pt x="259" y="409"/>
                  </a:cubicBezTo>
                  <a:cubicBezTo>
                    <a:pt x="259" y="421"/>
                    <a:pt x="259" y="431"/>
                    <a:pt x="259" y="442"/>
                  </a:cubicBezTo>
                  <a:cubicBezTo>
                    <a:pt x="267" y="436"/>
                    <a:pt x="274" y="431"/>
                    <a:pt x="282" y="425"/>
                  </a:cubicBezTo>
                  <a:close/>
                  <a:moveTo>
                    <a:pt x="311" y="325"/>
                  </a:moveTo>
                  <a:cubicBezTo>
                    <a:pt x="303" y="331"/>
                    <a:pt x="296" y="336"/>
                    <a:pt x="288" y="342"/>
                  </a:cubicBezTo>
                  <a:cubicBezTo>
                    <a:pt x="296" y="348"/>
                    <a:pt x="303" y="353"/>
                    <a:pt x="311" y="359"/>
                  </a:cubicBezTo>
                  <a:cubicBezTo>
                    <a:pt x="311" y="347"/>
                    <a:pt x="311" y="337"/>
                    <a:pt x="311" y="325"/>
                  </a:cubicBezTo>
                  <a:close/>
                  <a:moveTo>
                    <a:pt x="311" y="241"/>
                  </a:moveTo>
                  <a:cubicBezTo>
                    <a:pt x="302" y="247"/>
                    <a:pt x="295" y="253"/>
                    <a:pt x="288" y="258"/>
                  </a:cubicBezTo>
                  <a:cubicBezTo>
                    <a:pt x="296" y="264"/>
                    <a:pt x="303" y="269"/>
                    <a:pt x="311" y="275"/>
                  </a:cubicBezTo>
                  <a:cubicBezTo>
                    <a:pt x="311" y="263"/>
                    <a:pt x="311" y="253"/>
                    <a:pt x="311" y="241"/>
                  </a:cubicBezTo>
                  <a:close/>
                  <a:moveTo>
                    <a:pt x="311" y="317"/>
                  </a:moveTo>
                  <a:cubicBezTo>
                    <a:pt x="311" y="305"/>
                    <a:pt x="311" y="295"/>
                    <a:pt x="311" y="283"/>
                  </a:cubicBezTo>
                  <a:cubicBezTo>
                    <a:pt x="303" y="289"/>
                    <a:pt x="296" y="294"/>
                    <a:pt x="288" y="300"/>
                  </a:cubicBezTo>
                  <a:cubicBezTo>
                    <a:pt x="296" y="306"/>
                    <a:pt x="303" y="311"/>
                    <a:pt x="311" y="317"/>
                  </a:cubicBezTo>
                  <a:close/>
                  <a:moveTo>
                    <a:pt x="259" y="275"/>
                  </a:moveTo>
                  <a:cubicBezTo>
                    <a:pt x="267" y="269"/>
                    <a:pt x="274" y="264"/>
                    <a:pt x="282" y="258"/>
                  </a:cubicBezTo>
                  <a:cubicBezTo>
                    <a:pt x="274" y="252"/>
                    <a:pt x="267" y="247"/>
                    <a:pt x="259" y="241"/>
                  </a:cubicBezTo>
                  <a:cubicBezTo>
                    <a:pt x="259" y="253"/>
                    <a:pt x="259" y="263"/>
                    <a:pt x="259" y="275"/>
                  </a:cubicBezTo>
                  <a:close/>
                  <a:moveTo>
                    <a:pt x="285" y="423"/>
                  </a:moveTo>
                  <a:cubicBezTo>
                    <a:pt x="292" y="418"/>
                    <a:pt x="299" y="413"/>
                    <a:pt x="306" y="407"/>
                  </a:cubicBezTo>
                  <a:cubicBezTo>
                    <a:pt x="292" y="407"/>
                    <a:pt x="279" y="407"/>
                    <a:pt x="263" y="407"/>
                  </a:cubicBezTo>
                  <a:cubicBezTo>
                    <a:pt x="272" y="413"/>
                    <a:pt x="278" y="418"/>
                    <a:pt x="285" y="423"/>
                  </a:cubicBezTo>
                  <a:close/>
                  <a:moveTo>
                    <a:pt x="288" y="384"/>
                  </a:moveTo>
                  <a:cubicBezTo>
                    <a:pt x="296" y="390"/>
                    <a:pt x="303" y="395"/>
                    <a:pt x="310" y="400"/>
                  </a:cubicBezTo>
                  <a:cubicBezTo>
                    <a:pt x="310" y="389"/>
                    <a:pt x="310" y="378"/>
                    <a:pt x="310" y="367"/>
                  </a:cubicBezTo>
                  <a:cubicBezTo>
                    <a:pt x="303" y="373"/>
                    <a:pt x="296" y="378"/>
                    <a:pt x="288" y="384"/>
                  </a:cubicBezTo>
                  <a:close/>
                  <a:moveTo>
                    <a:pt x="310" y="442"/>
                  </a:moveTo>
                  <a:cubicBezTo>
                    <a:pt x="310" y="431"/>
                    <a:pt x="310" y="420"/>
                    <a:pt x="310" y="409"/>
                  </a:cubicBezTo>
                  <a:cubicBezTo>
                    <a:pt x="302" y="415"/>
                    <a:pt x="296" y="420"/>
                    <a:pt x="288" y="425"/>
                  </a:cubicBezTo>
                  <a:cubicBezTo>
                    <a:pt x="296" y="431"/>
                    <a:pt x="303" y="436"/>
                    <a:pt x="310" y="442"/>
                  </a:cubicBezTo>
                  <a:close/>
                  <a:moveTo>
                    <a:pt x="311" y="199"/>
                  </a:moveTo>
                  <a:cubicBezTo>
                    <a:pt x="302" y="206"/>
                    <a:pt x="295" y="211"/>
                    <a:pt x="288" y="216"/>
                  </a:cubicBezTo>
                  <a:cubicBezTo>
                    <a:pt x="296" y="222"/>
                    <a:pt x="303" y="227"/>
                    <a:pt x="311" y="233"/>
                  </a:cubicBezTo>
                  <a:cubicBezTo>
                    <a:pt x="311" y="221"/>
                    <a:pt x="311" y="211"/>
                    <a:pt x="311" y="199"/>
                  </a:cubicBezTo>
                  <a:close/>
                  <a:moveTo>
                    <a:pt x="304" y="235"/>
                  </a:moveTo>
                  <a:cubicBezTo>
                    <a:pt x="304" y="235"/>
                    <a:pt x="305" y="234"/>
                    <a:pt x="305" y="233"/>
                  </a:cubicBezTo>
                  <a:cubicBezTo>
                    <a:pt x="299" y="229"/>
                    <a:pt x="294" y="225"/>
                    <a:pt x="288" y="221"/>
                  </a:cubicBezTo>
                  <a:cubicBezTo>
                    <a:pt x="287" y="220"/>
                    <a:pt x="284" y="219"/>
                    <a:pt x="283" y="220"/>
                  </a:cubicBezTo>
                  <a:cubicBezTo>
                    <a:pt x="277" y="224"/>
                    <a:pt x="271" y="229"/>
                    <a:pt x="263" y="235"/>
                  </a:cubicBezTo>
                  <a:cubicBezTo>
                    <a:pt x="275" y="235"/>
                    <a:pt x="285" y="235"/>
                    <a:pt x="295" y="235"/>
                  </a:cubicBezTo>
                  <a:cubicBezTo>
                    <a:pt x="298" y="235"/>
                    <a:pt x="301" y="235"/>
                    <a:pt x="304" y="235"/>
                  </a:cubicBezTo>
                  <a:close/>
                  <a:moveTo>
                    <a:pt x="306" y="277"/>
                  </a:moveTo>
                  <a:cubicBezTo>
                    <a:pt x="287" y="259"/>
                    <a:pt x="287" y="259"/>
                    <a:pt x="268" y="273"/>
                  </a:cubicBezTo>
                  <a:cubicBezTo>
                    <a:pt x="267" y="274"/>
                    <a:pt x="266" y="275"/>
                    <a:pt x="263" y="277"/>
                  </a:cubicBezTo>
                  <a:cubicBezTo>
                    <a:pt x="278" y="277"/>
                    <a:pt x="291" y="277"/>
                    <a:pt x="306" y="277"/>
                  </a:cubicBezTo>
                  <a:close/>
                  <a:moveTo>
                    <a:pt x="307" y="360"/>
                  </a:moveTo>
                  <a:cubicBezTo>
                    <a:pt x="299" y="355"/>
                    <a:pt x="294" y="350"/>
                    <a:pt x="288" y="346"/>
                  </a:cubicBezTo>
                  <a:cubicBezTo>
                    <a:pt x="286" y="345"/>
                    <a:pt x="283" y="346"/>
                    <a:pt x="282" y="346"/>
                  </a:cubicBezTo>
                  <a:cubicBezTo>
                    <a:pt x="276" y="350"/>
                    <a:pt x="270" y="355"/>
                    <a:pt x="263" y="360"/>
                  </a:cubicBezTo>
                  <a:cubicBezTo>
                    <a:pt x="278" y="360"/>
                    <a:pt x="291" y="360"/>
                    <a:pt x="307" y="360"/>
                  </a:cubicBezTo>
                  <a:close/>
                  <a:moveTo>
                    <a:pt x="264" y="318"/>
                  </a:moveTo>
                  <a:cubicBezTo>
                    <a:pt x="279" y="318"/>
                    <a:pt x="292" y="318"/>
                    <a:pt x="305" y="318"/>
                  </a:cubicBezTo>
                  <a:cubicBezTo>
                    <a:pt x="287" y="300"/>
                    <a:pt x="286" y="300"/>
                    <a:pt x="267" y="315"/>
                  </a:cubicBezTo>
                  <a:cubicBezTo>
                    <a:pt x="266" y="316"/>
                    <a:pt x="266" y="317"/>
                    <a:pt x="264" y="318"/>
                  </a:cubicBezTo>
                  <a:close/>
                  <a:moveTo>
                    <a:pt x="264" y="402"/>
                  </a:moveTo>
                  <a:cubicBezTo>
                    <a:pt x="278" y="402"/>
                    <a:pt x="291" y="402"/>
                    <a:pt x="305" y="402"/>
                  </a:cubicBezTo>
                  <a:cubicBezTo>
                    <a:pt x="288" y="384"/>
                    <a:pt x="287" y="384"/>
                    <a:pt x="269" y="398"/>
                  </a:cubicBezTo>
                  <a:cubicBezTo>
                    <a:pt x="268" y="399"/>
                    <a:pt x="266" y="400"/>
                    <a:pt x="264" y="402"/>
                  </a:cubicBezTo>
                  <a:close/>
                  <a:moveTo>
                    <a:pt x="264" y="443"/>
                  </a:moveTo>
                  <a:cubicBezTo>
                    <a:pt x="278" y="443"/>
                    <a:pt x="292" y="443"/>
                    <a:pt x="306" y="443"/>
                  </a:cubicBezTo>
                  <a:cubicBezTo>
                    <a:pt x="298" y="437"/>
                    <a:pt x="291" y="433"/>
                    <a:pt x="285" y="428"/>
                  </a:cubicBezTo>
                  <a:cubicBezTo>
                    <a:pt x="278" y="433"/>
                    <a:pt x="271" y="438"/>
                    <a:pt x="264" y="443"/>
                  </a:cubicBezTo>
                  <a:close/>
                  <a:moveTo>
                    <a:pt x="299" y="9"/>
                  </a:moveTo>
                  <a:cubicBezTo>
                    <a:pt x="289" y="9"/>
                    <a:pt x="281" y="9"/>
                    <a:pt x="272" y="9"/>
                  </a:cubicBezTo>
                  <a:cubicBezTo>
                    <a:pt x="284" y="22"/>
                    <a:pt x="285" y="22"/>
                    <a:pt x="299" y="9"/>
                  </a:cubicBezTo>
                  <a:close/>
                  <a:moveTo>
                    <a:pt x="302" y="32"/>
                  </a:moveTo>
                  <a:cubicBezTo>
                    <a:pt x="302" y="25"/>
                    <a:pt x="302" y="18"/>
                    <a:pt x="302" y="11"/>
                  </a:cubicBezTo>
                  <a:cubicBezTo>
                    <a:pt x="296" y="15"/>
                    <a:pt x="292" y="18"/>
                    <a:pt x="287" y="22"/>
                  </a:cubicBezTo>
                  <a:cubicBezTo>
                    <a:pt x="292" y="25"/>
                    <a:pt x="297" y="29"/>
                    <a:pt x="302" y="3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7" name="Google Shape;1087;p9"/>
            <p:cNvSpPr/>
            <p:nvPr/>
          </p:nvSpPr>
          <p:spPr>
            <a:xfrm>
              <a:off x="7999136" y="6139967"/>
              <a:ext cx="239321" cy="239321"/>
            </a:xfrm>
            <a:custGeom>
              <a:rect b="b" l="l" r="r" t="t"/>
              <a:pathLst>
                <a:path extrusionOk="0" h="32" w="32">
                  <a:moveTo>
                    <a:pt x="32" y="16"/>
                  </a:moveTo>
                  <a:cubicBezTo>
                    <a:pt x="23" y="21"/>
                    <a:pt x="14" y="26"/>
                    <a:pt x="6" y="32"/>
                  </a:cubicBezTo>
                  <a:cubicBezTo>
                    <a:pt x="4" y="32"/>
                    <a:pt x="3" y="32"/>
                    <a:pt x="1" y="32"/>
                  </a:cubicBezTo>
                  <a:cubicBezTo>
                    <a:pt x="1" y="22"/>
                    <a:pt x="0" y="13"/>
                    <a:pt x="1" y="3"/>
                  </a:cubicBezTo>
                  <a:cubicBezTo>
                    <a:pt x="1" y="2"/>
                    <a:pt x="3" y="1"/>
                    <a:pt x="4" y="0"/>
                  </a:cubicBezTo>
                  <a:cubicBezTo>
                    <a:pt x="13" y="5"/>
                    <a:pt x="22" y="11"/>
                    <a:pt x="3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8" name="Google Shape;1088;p9"/>
            <p:cNvSpPr/>
            <p:nvPr/>
          </p:nvSpPr>
          <p:spPr>
            <a:xfrm>
              <a:off x="8262396" y="6211756"/>
              <a:ext cx="119668" cy="95728"/>
            </a:xfrm>
            <a:custGeom>
              <a:rect b="b" l="l" r="r" t="t"/>
              <a:pathLst>
                <a:path extrusionOk="0" h="15" w="18">
                  <a:moveTo>
                    <a:pt x="12" y="0"/>
                  </a:moveTo>
                  <a:cubicBezTo>
                    <a:pt x="17" y="3"/>
                    <a:pt x="18" y="9"/>
                    <a:pt x="14" y="15"/>
                  </a:cubicBezTo>
                  <a:cubicBezTo>
                    <a:pt x="9" y="12"/>
                    <a:pt x="5" y="10"/>
                    <a:pt x="0" y="8"/>
                  </a:cubicBezTo>
                  <a:cubicBezTo>
                    <a:pt x="4" y="5"/>
                    <a:pt x="8" y="2"/>
                    <a:pt x="1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9" name="Google Shape;1089;p9"/>
            <p:cNvSpPr/>
            <p:nvPr/>
          </p:nvSpPr>
          <p:spPr>
            <a:xfrm>
              <a:off x="7688025" y="2215099"/>
              <a:ext cx="1555596" cy="646175"/>
            </a:xfrm>
            <a:custGeom>
              <a:rect b="b" l="l" r="r" t="t"/>
              <a:pathLst>
                <a:path extrusionOk="0" h="90" w="217">
                  <a:moveTo>
                    <a:pt x="0" y="88"/>
                  </a:moveTo>
                  <a:cubicBezTo>
                    <a:pt x="72" y="59"/>
                    <a:pt x="144" y="30"/>
                    <a:pt x="217" y="0"/>
                  </a:cubicBezTo>
                  <a:cubicBezTo>
                    <a:pt x="217" y="28"/>
                    <a:pt x="217" y="54"/>
                    <a:pt x="217" y="81"/>
                  </a:cubicBezTo>
                  <a:cubicBezTo>
                    <a:pt x="214" y="81"/>
                    <a:pt x="212" y="82"/>
                    <a:pt x="209" y="82"/>
                  </a:cubicBezTo>
                  <a:cubicBezTo>
                    <a:pt x="208" y="85"/>
                    <a:pt x="208" y="87"/>
                    <a:pt x="208" y="90"/>
                  </a:cubicBezTo>
                  <a:cubicBezTo>
                    <a:pt x="138" y="90"/>
                    <a:pt x="69" y="90"/>
                    <a:pt x="0" y="90"/>
                  </a:cubicBezTo>
                  <a:cubicBezTo>
                    <a:pt x="0" y="89"/>
                    <a:pt x="0" y="89"/>
                    <a:pt x="0" y="8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0" name="Google Shape;1090;p9"/>
            <p:cNvSpPr/>
            <p:nvPr/>
          </p:nvSpPr>
          <p:spPr>
            <a:xfrm>
              <a:off x="9554731" y="2215099"/>
              <a:ext cx="957285" cy="646175"/>
            </a:xfrm>
            <a:custGeom>
              <a:rect b="b" l="l" r="r" t="t"/>
              <a:pathLst>
                <a:path extrusionOk="0" h="89" w="136">
                  <a:moveTo>
                    <a:pt x="135" y="89"/>
                  </a:moveTo>
                  <a:cubicBezTo>
                    <a:pt x="94" y="89"/>
                    <a:pt x="52" y="89"/>
                    <a:pt x="10" y="89"/>
                  </a:cubicBezTo>
                  <a:cubicBezTo>
                    <a:pt x="9" y="86"/>
                    <a:pt x="9" y="84"/>
                    <a:pt x="8" y="81"/>
                  </a:cubicBezTo>
                  <a:cubicBezTo>
                    <a:pt x="5" y="81"/>
                    <a:pt x="3" y="80"/>
                    <a:pt x="0" y="80"/>
                  </a:cubicBezTo>
                  <a:cubicBezTo>
                    <a:pt x="0" y="53"/>
                    <a:pt x="0" y="27"/>
                    <a:pt x="0" y="0"/>
                  </a:cubicBezTo>
                  <a:cubicBezTo>
                    <a:pt x="46" y="29"/>
                    <a:pt x="91" y="58"/>
                    <a:pt x="136" y="87"/>
                  </a:cubicBezTo>
                  <a:cubicBezTo>
                    <a:pt x="136" y="88"/>
                    <a:pt x="136" y="88"/>
                    <a:pt x="135" y="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1" name="Google Shape;1091;p9"/>
            <p:cNvSpPr/>
            <p:nvPr/>
          </p:nvSpPr>
          <p:spPr>
            <a:xfrm>
              <a:off x="9195742" y="3028791"/>
              <a:ext cx="406854" cy="287185"/>
            </a:xfrm>
            <a:custGeom>
              <a:rect b="b" l="l" r="r" t="t"/>
              <a:pathLst>
                <a:path extrusionOk="0" h="39" w="58">
                  <a:moveTo>
                    <a:pt x="58" y="0"/>
                  </a:moveTo>
                  <a:cubicBezTo>
                    <a:pt x="58" y="13"/>
                    <a:pt x="58" y="26"/>
                    <a:pt x="58" y="39"/>
                  </a:cubicBezTo>
                  <a:cubicBezTo>
                    <a:pt x="39" y="39"/>
                    <a:pt x="19" y="39"/>
                    <a:pt x="0" y="39"/>
                  </a:cubicBezTo>
                  <a:cubicBezTo>
                    <a:pt x="0" y="26"/>
                    <a:pt x="0" y="14"/>
                    <a:pt x="0" y="0"/>
                  </a:cubicBezTo>
                  <a:cubicBezTo>
                    <a:pt x="19" y="0"/>
                    <a:pt x="38" y="0"/>
                    <a:pt x="5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2" name="Google Shape;1092;p9"/>
            <p:cNvSpPr/>
            <p:nvPr/>
          </p:nvSpPr>
          <p:spPr>
            <a:xfrm>
              <a:off x="7496568" y="2980927"/>
              <a:ext cx="95729" cy="670099"/>
            </a:xfrm>
            <a:custGeom>
              <a:rect b="b" l="l" r="r" t="t"/>
              <a:pathLst>
                <a:path extrusionOk="0" h="95" w="12">
                  <a:moveTo>
                    <a:pt x="12" y="95"/>
                  </a:moveTo>
                  <a:cubicBezTo>
                    <a:pt x="8" y="95"/>
                    <a:pt x="4" y="95"/>
                    <a:pt x="0" y="95"/>
                  </a:cubicBezTo>
                  <a:cubicBezTo>
                    <a:pt x="0" y="64"/>
                    <a:pt x="0" y="32"/>
                    <a:pt x="0" y="0"/>
                  </a:cubicBezTo>
                  <a:cubicBezTo>
                    <a:pt x="4" y="0"/>
                    <a:pt x="8" y="0"/>
                    <a:pt x="12" y="0"/>
                  </a:cubicBezTo>
                  <a:cubicBezTo>
                    <a:pt x="12" y="32"/>
                    <a:pt x="12" y="63"/>
                    <a:pt x="12" y="9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3" name="Google Shape;1093;p9"/>
            <p:cNvSpPr/>
            <p:nvPr/>
          </p:nvSpPr>
          <p:spPr>
            <a:xfrm>
              <a:off x="9243606" y="4775828"/>
              <a:ext cx="311125" cy="119668"/>
            </a:xfrm>
            <a:custGeom>
              <a:rect b="b" l="l" r="r" t="t"/>
              <a:pathLst>
                <a:path extrusionOk="0" h="16" w="44">
                  <a:moveTo>
                    <a:pt x="44" y="0"/>
                  </a:moveTo>
                  <a:cubicBezTo>
                    <a:pt x="36" y="6"/>
                    <a:pt x="29" y="11"/>
                    <a:pt x="22" y="16"/>
                  </a:cubicBezTo>
                  <a:cubicBezTo>
                    <a:pt x="15" y="11"/>
                    <a:pt x="8" y="6"/>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4" name="Google Shape;1094;p9"/>
            <p:cNvSpPr/>
            <p:nvPr/>
          </p:nvSpPr>
          <p:spPr>
            <a:xfrm>
              <a:off x="9219682" y="4464718"/>
              <a:ext cx="335050" cy="119668"/>
            </a:xfrm>
            <a:custGeom>
              <a:rect b="b" l="l" r="r" t="t"/>
              <a:pathLst>
                <a:path extrusionOk="0" h="17" w="45">
                  <a:moveTo>
                    <a:pt x="0" y="0"/>
                  </a:moveTo>
                  <a:cubicBezTo>
                    <a:pt x="16" y="0"/>
                    <a:pt x="29" y="0"/>
                    <a:pt x="45" y="0"/>
                  </a:cubicBezTo>
                  <a:cubicBezTo>
                    <a:pt x="37" y="6"/>
                    <a:pt x="30" y="11"/>
                    <a:pt x="23" y="17"/>
                  </a:cubicBezTo>
                  <a:cubicBezTo>
                    <a:pt x="16" y="11"/>
                    <a:pt x="9" y="6"/>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5" name="Google Shape;1095;p9"/>
            <p:cNvSpPr/>
            <p:nvPr/>
          </p:nvSpPr>
          <p:spPr>
            <a:xfrm>
              <a:off x="9243606" y="3866408"/>
              <a:ext cx="311125" cy="119668"/>
            </a:xfrm>
            <a:custGeom>
              <a:rect b="b" l="l" r="r" t="t"/>
              <a:pathLst>
                <a:path extrusionOk="0" h="17" w="44">
                  <a:moveTo>
                    <a:pt x="44" y="0"/>
                  </a:moveTo>
                  <a:cubicBezTo>
                    <a:pt x="36" y="7"/>
                    <a:pt x="29" y="12"/>
                    <a:pt x="22" y="17"/>
                  </a:cubicBezTo>
                  <a:cubicBezTo>
                    <a:pt x="15" y="12"/>
                    <a:pt x="8" y="7"/>
                    <a:pt x="0" y="0"/>
                  </a:cubicBezTo>
                  <a:cubicBezTo>
                    <a:pt x="15" y="0"/>
                    <a:pt x="28" y="0"/>
                    <a:pt x="4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6" name="Google Shape;1096;p9"/>
            <p:cNvSpPr/>
            <p:nvPr/>
          </p:nvSpPr>
          <p:spPr>
            <a:xfrm>
              <a:off x="9243606" y="4177533"/>
              <a:ext cx="311125" cy="119668"/>
            </a:xfrm>
            <a:custGeom>
              <a:rect b="b" l="l" r="r" t="t"/>
              <a:pathLst>
                <a:path extrusionOk="0" h="17" w="44">
                  <a:moveTo>
                    <a:pt x="22" y="17"/>
                  </a:moveTo>
                  <a:cubicBezTo>
                    <a:pt x="15" y="11"/>
                    <a:pt x="8" y="6"/>
                    <a:pt x="0" y="0"/>
                  </a:cubicBezTo>
                  <a:cubicBezTo>
                    <a:pt x="15" y="0"/>
                    <a:pt x="28" y="0"/>
                    <a:pt x="44" y="0"/>
                  </a:cubicBezTo>
                  <a:cubicBezTo>
                    <a:pt x="36" y="6"/>
                    <a:pt x="29" y="11"/>
                    <a:pt x="22"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7" name="Google Shape;1097;p9"/>
            <p:cNvSpPr/>
            <p:nvPr/>
          </p:nvSpPr>
          <p:spPr>
            <a:xfrm>
              <a:off x="9219682" y="3555298"/>
              <a:ext cx="335050" cy="119668"/>
            </a:xfrm>
            <a:custGeom>
              <a:rect b="b" l="l" r="r" t="t"/>
              <a:pathLst>
                <a:path extrusionOk="0" h="17" w="45">
                  <a:moveTo>
                    <a:pt x="0" y="0"/>
                  </a:moveTo>
                  <a:cubicBezTo>
                    <a:pt x="16" y="0"/>
                    <a:pt x="29" y="0"/>
                    <a:pt x="45" y="0"/>
                  </a:cubicBezTo>
                  <a:cubicBezTo>
                    <a:pt x="37" y="7"/>
                    <a:pt x="30" y="12"/>
                    <a:pt x="23" y="17"/>
                  </a:cubicBezTo>
                  <a:cubicBezTo>
                    <a:pt x="16" y="12"/>
                    <a:pt x="9" y="7"/>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8" name="Google Shape;1098;p9"/>
            <p:cNvSpPr/>
            <p:nvPr/>
          </p:nvSpPr>
          <p:spPr>
            <a:xfrm>
              <a:off x="9195742" y="4799768"/>
              <a:ext cx="167532" cy="215397"/>
            </a:xfrm>
            <a:custGeom>
              <a:rect b="b" l="l" r="r" t="t"/>
              <a:pathLst>
                <a:path extrusionOk="0" h="33" w="23">
                  <a:moveTo>
                    <a:pt x="0" y="0"/>
                  </a:moveTo>
                  <a:cubicBezTo>
                    <a:pt x="8" y="6"/>
                    <a:pt x="15" y="11"/>
                    <a:pt x="23" y="17"/>
                  </a:cubicBezTo>
                  <a:cubicBezTo>
                    <a:pt x="15" y="22"/>
                    <a:pt x="8" y="27"/>
                    <a:pt x="0" y="33"/>
                  </a:cubicBezTo>
                  <a:cubicBezTo>
                    <a:pt x="0" y="22"/>
                    <a:pt x="0" y="12"/>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9" name="Google Shape;1099;p9"/>
            <p:cNvSpPr/>
            <p:nvPr/>
          </p:nvSpPr>
          <p:spPr>
            <a:xfrm>
              <a:off x="9195742" y="3579222"/>
              <a:ext cx="167532" cy="239321"/>
            </a:xfrm>
            <a:custGeom>
              <a:rect b="b" l="l" r="r" t="t"/>
              <a:pathLst>
                <a:path extrusionOk="0" h="33" w="23">
                  <a:moveTo>
                    <a:pt x="23" y="16"/>
                  </a:moveTo>
                  <a:cubicBezTo>
                    <a:pt x="15" y="22"/>
                    <a:pt x="8" y="27"/>
                    <a:pt x="0" y="33"/>
                  </a:cubicBezTo>
                  <a:cubicBezTo>
                    <a:pt x="0" y="22"/>
                    <a:pt x="0" y="11"/>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0" name="Google Shape;1100;p9"/>
            <p:cNvSpPr/>
            <p:nvPr/>
          </p:nvSpPr>
          <p:spPr>
            <a:xfrm>
              <a:off x="9195742" y="4177533"/>
              <a:ext cx="167532" cy="239321"/>
            </a:xfrm>
            <a:custGeom>
              <a:rect b="b" l="l" r="r" t="t"/>
              <a:pathLst>
                <a:path extrusionOk="0" h="34" w="23">
                  <a:moveTo>
                    <a:pt x="23" y="17"/>
                  </a:moveTo>
                  <a:cubicBezTo>
                    <a:pt x="15" y="23"/>
                    <a:pt x="8" y="28"/>
                    <a:pt x="0" y="34"/>
                  </a:cubicBezTo>
                  <a:cubicBezTo>
                    <a:pt x="0" y="22"/>
                    <a:pt x="0" y="12"/>
                    <a:pt x="0" y="0"/>
                  </a:cubicBezTo>
                  <a:cubicBezTo>
                    <a:pt x="8" y="6"/>
                    <a:pt x="15" y="11"/>
                    <a:pt x="23"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1" name="Google Shape;1101;p9"/>
            <p:cNvSpPr/>
            <p:nvPr/>
          </p:nvSpPr>
          <p:spPr>
            <a:xfrm>
              <a:off x="9195742" y="4488643"/>
              <a:ext cx="167532" cy="239321"/>
            </a:xfrm>
            <a:custGeom>
              <a:rect b="b" l="l" r="r" t="t"/>
              <a:pathLst>
                <a:path extrusionOk="0" h="34" w="23">
                  <a:moveTo>
                    <a:pt x="0" y="34"/>
                  </a:moveTo>
                  <a:cubicBezTo>
                    <a:pt x="0" y="22"/>
                    <a:pt x="0" y="12"/>
                    <a:pt x="0" y="0"/>
                  </a:cubicBezTo>
                  <a:cubicBezTo>
                    <a:pt x="8" y="6"/>
                    <a:pt x="15" y="11"/>
                    <a:pt x="23" y="17"/>
                  </a:cubicBezTo>
                  <a:cubicBezTo>
                    <a:pt x="15" y="22"/>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2" name="Google Shape;1102;p9"/>
            <p:cNvSpPr/>
            <p:nvPr/>
          </p:nvSpPr>
          <p:spPr>
            <a:xfrm>
              <a:off x="9195742" y="5086953"/>
              <a:ext cx="167532" cy="239321"/>
            </a:xfrm>
            <a:custGeom>
              <a:rect b="b" l="l" r="r" t="t"/>
              <a:pathLst>
                <a:path extrusionOk="0" h="33" w="23">
                  <a:moveTo>
                    <a:pt x="23" y="16"/>
                  </a:moveTo>
                  <a:cubicBezTo>
                    <a:pt x="15" y="22"/>
                    <a:pt x="8" y="27"/>
                    <a:pt x="0" y="33"/>
                  </a:cubicBezTo>
                  <a:cubicBezTo>
                    <a:pt x="0" y="22"/>
                    <a:pt x="0" y="12"/>
                    <a:pt x="0" y="0"/>
                  </a:cubicBezTo>
                  <a:cubicBezTo>
                    <a:pt x="8" y="5"/>
                    <a:pt x="15" y="10"/>
                    <a:pt x="23"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3" name="Google Shape;1103;p9"/>
            <p:cNvSpPr/>
            <p:nvPr/>
          </p:nvSpPr>
          <p:spPr>
            <a:xfrm>
              <a:off x="9411139" y="4488643"/>
              <a:ext cx="167532" cy="239321"/>
            </a:xfrm>
            <a:custGeom>
              <a:rect b="b" l="l" r="r" t="t"/>
              <a:pathLst>
                <a:path extrusionOk="0" h="34" w="23">
                  <a:moveTo>
                    <a:pt x="23" y="0"/>
                  </a:moveTo>
                  <a:cubicBezTo>
                    <a:pt x="23" y="12"/>
                    <a:pt x="23" y="22"/>
                    <a:pt x="23" y="34"/>
                  </a:cubicBezTo>
                  <a:cubicBezTo>
                    <a:pt x="15" y="28"/>
                    <a:pt x="8" y="23"/>
                    <a:pt x="0" y="17"/>
                  </a:cubicBezTo>
                  <a:cubicBezTo>
                    <a:pt x="8" y="11"/>
                    <a:pt x="15"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4" name="Google Shape;1104;p9"/>
            <p:cNvSpPr/>
            <p:nvPr/>
          </p:nvSpPr>
          <p:spPr>
            <a:xfrm>
              <a:off x="9411139" y="3890347"/>
              <a:ext cx="167532" cy="239321"/>
            </a:xfrm>
            <a:custGeom>
              <a:rect b="b" l="l" r="r" t="t"/>
              <a:pathLst>
                <a:path extrusionOk="0" h="34" w="23">
                  <a:moveTo>
                    <a:pt x="23" y="0"/>
                  </a:moveTo>
                  <a:cubicBezTo>
                    <a:pt x="23" y="12"/>
                    <a:pt x="23" y="22"/>
                    <a:pt x="23" y="34"/>
                  </a:cubicBezTo>
                  <a:cubicBezTo>
                    <a:pt x="15" y="28"/>
                    <a:pt x="8" y="23"/>
                    <a:pt x="0" y="17"/>
                  </a:cubicBezTo>
                  <a:cubicBezTo>
                    <a:pt x="7" y="12"/>
                    <a:pt x="14" y="6"/>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5" name="Google Shape;1105;p9"/>
            <p:cNvSpPr/>
            <p:nvPr/>
          </p:nvSpPr>
          <p:spPr>
            <a:xfrm>
              <a:off x="9411139" y="4177533"/>
              <a:ext cx="167532" cy="239321"/>
            </a:xfrm>
            <a:custGeom>
              <a:rect b="b" l="l" r="r" t="t"/>
              <a:pathLst>
                <a:path extrusionOk="0" h="34" w="23">
                  <a:moveTo>
                    <a:pt x="23" y="34"/>
                  </a:moveTo>
                  <a:cubicBezTo>
                    <a:pt x="15" y="28"/>
                    <a:pt x="8" y="23"/>
                    <a:pt x="0" y="17"/>
                  </a:cubicBezTo>
                  <a:cubicBezTo>
                    <a:pt x="8" y="11"/>
                    <a:pt x="15" y="6"/>
                    <a:pt x="23" y="0"/>
                  </a:cubicBezTo>
                  <a:cubicBezTo>
                    <a:pt x="23" y="12"/>
                    <a:pt x="23" y="22"/>
                    <a:pt x="23"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6" name="Google Shape;1106;p9"/>
            <p:cNvSpPr/>
            <p:nvPr/>
          </p:nvSpPr>
          <p:spPr>
            <a:xfrm>
              <a:off x="9195742" y="3890347"/>
              <a:ext cx="167532" cy="239321"/>
            </a:xfrm>
            <a:custGeom>
              <a:rect b="b" l="l" r="r" t="t"/>
              <a:pathLst>
                <a:path extrusionOk="0" h="34" w="23">
                  <a:moveTo>
                    <a:pt x="0" y="34"/>
                  </a:moveTo>
                  <a:cubicBezTo>
                    <a:pt x="0" y="22"/>
                    <a:pt x="0" y="12"/>
                    <a:pt x="0" y="0"/>
                  </a:cubicBezTo>
                  <a:cubicBezTo>
                    <a:pt x="8" y="6"/>
                    <a:pt x="15" y="11"/>
                    <a:pt x="23" y="17"/>
                  </a:cubicBezTo>
                  <a:cubicBezTo>
                    <a:pt x="15" y="23"/>
                    <a:pt x="8" y="28"/>
                    <a:pt x="0"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7" name="Google Shape;1107;p9"/>
            <p:cNvSpPr/>
            <p:nvPr/>
          </p:nvSpPr>
          <p:spPr>
            <a:xfrm>
              <a:off x="9243606" y="5086953"/>
              <a:ext cx="311125" cy="95728"/>
            </a:xfrm>
            <a:custGeom>
              <a:rect b="b" l="l" r="r" t="t"/>
              <a:pathLst>
                <a:path extrusionOk="0" h="16" w="43">
                  <a:moveTo>
                    <a:pt x="22" y="16"/>
                  </a:moveTo>
                  <a:cubicBezTo>
                    <a:pt x="15" y="11"/>
                    <a:pt x="9" y="6"/>
                    <a:pt x="0" y="0"/>
                  </a:cubicBezTo>
                  <a:cubicBezTo>
                    <a:pt x="16" y="0"/>
                    <a:pt x="29" y="0"/>
                    <a:pt x="43" y="0"/>
                  </a:cubicBezTo>
                  <a:cubicBezTo>
                    <a:pt x="36" y="6"/>
                    <a:pt x="29" y="11"/>
                    <a:pt x="22"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8" name="Google Shape;1108;p9"/>
            <p:cNvSpPr/>
            <p:nvPr/>
          </p:nvSpPr>
          <p:spPr>
            <a:xfrm>
              <a:off x="9411139" y="4799768"/>
              <a:ext cx="167532" cy="215397"/>
            </a:xfrm>
            <a:custGeom>
              <a:rect b="b" l="l" r="r" t="t"/>
              <a:pathLst>
                <a:path extrusionOk="0" h="33" w="22">
                  <a:moveTo>
                    <a:pt x="0" y="17"/>
                  </a:moveTo>
                  <a:cubicBezTo>
                    <a:pt x="8" y="11"/>
                    <a:pt x="15" y="6"/>
                    <a:pt x="22" y="0"/>
                  </a:cubicBezTo>
                  <a:cubicBezTo>
                    <a:pt x="22" y="11"/>
                    <a:pt x="22" y="22"/>
                    <a:pt x="22" y="33"/>
                  </a:cubicBezTo>
                  <a:cubicBezTo>
                    <a:pt x="15" y="28"/>
                    <a:pt x="8" y="23"/>
                    <a:pt x="0"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9" name="Google Shape;1109;p9"/>
            <p:cNvSpPr/>
            <p:nvPr/>
          </p:nvSpPr>
          <p:spPr>
            <a:xfrm>
              <a:off x="9411139" y="5086953"/>
              <a:ext cx="167532" cy="239321"/>
            </a:xfrm>
            <a:custGeom>
              <a:rect b="b" l="l" r="r" t="t"/>
              <a:pathLst>
                <a:path extrusionOk="0" h="33" w="22">
                  <a:moveTo>
                    <a:pt x="22" y="33"/>
                  </a:moveTo>
                  <a:cubicBezTo>
                    <a:pt x="15" y="27"/>
                    <a:pt x="8" y="22"/>
                    <a:pt x="0" y="16"/>
                  </a:cubicBezTo>
                  <a:cubicBezTo>
                    <a:pt x="8" y="11"/>
                    <a:pt x="14" y="6"/>
                    <a:pt x="22" y="0"/>
                  </a:cubicBezTo>
                  <a:cubicBezTo>
                    <a:pt x="22" y="11"/>
                    <a:pt x="22" y="22"/>
                    <a:pt x="22"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0" name="Google Shape;1110;p9"/>
            <p:cNvSpPr/>
            <p:nvPr/>
          </p:nvSpPr>
          <p:spPr>
            <a:xfrm>
              <a:off x="9411139" y="3579222"/>
              <a:ext cx="167532" cy="239321"/>
            </a:xfrm>
            <a:custGeom>
              <a:rect b="b" l="l" r="r" t="t"/>
              <a:pathLst>
                <a:path extrusionOk="0" h="34" w="23">
                  <a:moveTo>
                    <a:pt x="23" y="0"/>
                  </a:moveTo>
                  <a:cubicBezTo>
                    <a:pt x="23" y="12"/>
                    <a:pt x="23" y="22"/>
                    <a:pt x="23" y="34"/>
                  </a:cubicBezTo>
                  <a:cubicBezTo>
                    <a:pt x="15" y="28"/>
                    <a:pt x="8" y="23"/>
                    <a:pt x="0" y="17"/>
                  </a:cubicBezTo>
                  <a:cubicBezTo>
                    <a:pt x="7" y="12"/>
                    <a:pt x="14" y="7"/>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1" name="Google Shape;1111;p9"/>
            <p:cNvSpPr/>
            <p:nvPr/>
          </p:nvSpPr>
          <p:spPr>
            <a:xfrm>
              <a:off x="9243606" y="3722815"/>
              <a:ext cx="287186" cy="119668"/>
            </a:xfrm>
            <a:custGeom>
              <a:rect b="b" l="l" r="r" t="t"/>
              <a:pathLst>
                <a:path extrusionOk="0" h="16" w="42">
                  <a:moveTo>
                    <a:pt x="41" y="16"/>
                  </a:moveTo>
                  <a:cubicBezTo>
                    <a:pt x="38" y="16"/>
                    <a:pt x="35" y="16"/>
                    <a:pt x="32" y="16"/>
                  </a:cubicBezTo>
                  <a:cubicBezTo>
                    <a:pt x="22" y="16"/>
                    <a:pt x="12" y="16"/>
                    <a:pt x="0" y="16"/>
                  </a:cubicBezTo>
                  <a:cubicBezTo>
                    <a:pt x="8" y="10"/>
                    <a:pt x="14" y="5"/>
                    <a:pt x="20" y="1"/>
                  </a:cubicBezTo>
                  <a:cubicBezTo>
                    <a:pt x="21" y="0"/>
                    <a:pt x="24" y="1"/>
                    <a:pt x="25" y="2"/>
                  </a:cubicBezTo>
                  <a:cubicBezTo>
                    <a:pt x="31" y="6"/>
                    <a:pt x="36" y="10"/>
                    <a:pt x="42" y="14"/>
                  </a:cubicBezTo>
                  <a:cubicBezTo>
                    <a:pt x="42" y="15"/>
                    <a:pt x="41" y="16"/>
                    <a:pt x="41"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2" name="Google Shape;1112;p9"/>
            <p:cNvSpPr/>
            <p:nvPr/>
          </p:nvSpPr>
          <p:spPr>
            <a:xfrm>
              <a:off x="9243606" y="4010000"/>
              <a:ext cx="311125" cy="119668"/>
            </a:xfrm>
            <a:custGeom>
              <a:rect b="b" l="l" r="r" t="t"/>
              <a:pathLst>
                <a:path extrusionOk="0" h="18" w="43">
                  <a:moveTo>
                    <a:pt x="43" y="18"/>
                  </a:moveTo>
                  <a:cubicBezTo>
                    <a:pt x="28" y="18"/>
                    <a:pt x="15" y="18"/>
                    <a:pt x="0" y="18"/>
                  </a:cubicBezTo>
                  <a:cubicBezTo>
                    <a:pt x="3" y="16"/>
                    <a:pt x="4" y="15"/>
                    <a:pt x="5" y="14"/>
                  </a:cubicBezTo>
                  <a:cubicBezTo>
                    <a:pt x="24" y="0"/>
                    <a:pt x="24" y="0"/>
                    <a:pt x="43"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3" name="Google Shape;1113;p9"/>
            <p:cNvSpPr/>
            <p:nvPr/>
          </p:nvSpPr>
          <p:spPr>
            <a:xfrm>
              <a:off x="9243606" y="4632236"/>
              <a:ext cx="311125" cy="95728"/>
            </a:xfrm>
            <a:custGeom>
              <a:rect b="b" l="l" r="r" t="t"/>
              <a:pathLst>
                <a:path extrusionOk="0" h="15" w="44">
                  <a:moveTo>
                    <a:pt x="44" y="15"/>
                  </a:moveTo>
                  <a:cubicBezTo>
                    <a:pt x="28" y="15"/>
                    <a:pt x="15" y="15"/>
                    <a:pt x="0" y="15"/>
                  </a:cubicBezTo>
                  <a:cubicBezTo>
                    <a:pt x="7" y="10"/>
                    <a:pt x="13" y="5"/>
                    <a:pt x="19" y="1"/>
                  </a:cubicBezTo>
                  <a:cubicBezTo>
                    <a:pt x="20" y="1"/>
                    <a:pt x="23" y="0"/>
                    <a:pt x="25" y="1"/>
                  </a:cubicBezTo>
                  <a:cubicBezTo>
                    <a:pt x="31" y="5"/>
                    <a:pt x="36" y="10"/>
                    <a:pt x="44"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4" name="Google Shape;1114;p9"/>
            <p:cNvSpPr/>
            <p:nvPr/>
          </p:nvSpPr>
          <p:spPr>
            <a:xfrm>
              <a:off x="9243606" y="4297186"/>
              <a:ext cx="287186" cy="143593"/>
            </a:xfrm>
            <a:custGeom>
              <a:rect b="b" l="l" r="r" t="t"/>
              <a:pathLst>
                <a:path extrusionOk="0" h="18" w="41">
                  <a:moveTo>
                    <a:pt x="0" y="18"/>
                  </a:moveTo>
                  <a:cubicBezTo>
                    <a:pt x="2" y="17"/>
                    <a:pt x="2" y="16"/>
                    <a:pt x="3" y="15"/>
                  </a:cubicBezTo>
                  <a:cubicBezTo>
                    <a:pt x="22" y="0"/>
                    <a:pt x="23" y="0"/>
                    <a:pt x="41" y="18"/>
                  </a:cubicBezTo>
                  <a:cubicBezTo>
                    <a:pt x="28" y="18"/>
                    <a:pt x="15"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5" name="Google Shape;1115;p9"/>
            <p:cNvSpPr/>
            <p:nvPr/>
          </p:nvSpPr>
          <p:spPr>
            <a:xfrm>
              <a:off x="9243606" y="4919421"/>
              <a:ext cx="287186" cy="119668"/>
            </a:xfrm>
            <a:custGeom>
              <a:rect b="b" l="l" r="r" t="t"/>
              <a:pathLst>
                <a:path extrusionOk="0" h="18" w="41">
                  <a:moveTo>
                    <a:pt x="0" y="18"/>
                  </a:moveTo>
                  <a:cubicBezTo>
                    <a:pt x="2" y="16"/>
                    <a:pt x="4" y="15"/>
                    <a:pt x="5" y="14"/>
                  </a:cubicBezTo>
                  <a:cubicBezTo>
                    <a:pt x="23" y="0"/>
                    <a:pt x="24" y="0"/>
                    <a:pt x="41" y="18"/>
                  </a:cubicBezTo>
                  <a:cubicBezTo>
                    <a:pt x="27" y="18"/>
                    <a:pt x="14" y="18"/>
                    <a:pt x="0" y="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6" name="Google Shape;1116;p9"/>
            <p:cNvSpPr/>
            <p:nvPr/>
          </p:nvSpPr>
          <p:spPr>
            <a:xfrm>
              <a:off x="9243606" y="5230546"/>
              <a:ext cx="311125" cy="95728"/>
            </a:xfrm>
            <a:custGeom>
              <a:rect b="b" l="l" r="r" t="t"/>
              <a:pathLst>
                <a:path extrusionOk="0" h="15" w="42">
                  <a:moveTo>
                    <a:pt x="0" y="15"/>
                  </a:moveTo>
                  <a:cubicBezTo>
                    <a:pt x="7" y="10"/>
                    <a:pt x="14" y="5"/>
                    <a:pt x="21" y="0"/>
                  </a:cubicBezTo>
                  <a:cubicBezTo>
                    <a:pt x="27" y="5"/>
                    <a:pt x="34" y="9"/>
                    <a:pt x="42" y="15"/>
                  </a:cubicBezTo>
                  <a:cubicBezTo>
                    <a:pt x="28" y="15"/>
                    <a:pt x="14" y="15"/>
                    <a:pt x="0"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7" name="Google Shape;1117;p9"/>
            <p:cNvSpPr/>
            <p:nvPr/>
          </p:nvSpPr>
          <p:spPr>
            <a:xfrm>
              <a:off x="9291470" y="2621937"/>
              <a:ext cx="191457" cy="71804"/>
            </a:xfrm>
            <a:custGeom>
              <a:rect b="b" l="l" r="r" t="t"/>
              <a:pathLst>
                <a:path extrusionOk="0" h="10" w="26">
                  <a:moveTo>
                    <a:pt x="10" y="10"/>
                  </a:moveTo>
                  <a:cubicBezTo>
                    <a:pt x="7" y="7"/>
                    <a:pt x="4" y="3"/>
                    <a:pt x="0" y="0"/>
                  </a:cubicBezTo>
                  <a:cubicBezTo>
                    <a:pt x="9" y="0"/>
                    <a:pt x="17" y="0"/>
                    <a:pt x="25" y="0"/>
                  </a:cubicBezTo>
                  <a:cubicBezTo>
                    <a:pt x="26" y="1"/>
                    <a:pt x="26" y="2"/>
                    <a:pt x="26" y="2"/>
                  </a:cubicBezTo>
                  <a:cubicBezTo>
                    <a:pt x="21" y="5"/>
                    <a:pt x="15" y="7"/>
                    <a:pt x="1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8" name="Google Shape;1118;p9"/>
            <p:cNvSpPr/>
            <p:nvPr/>
          </p:nvSpPr>
          <p:spPr>
            <a:xfrm>
              <a:off x="9291470" y="2406556"/>
              <a:ext cx="191457" cy="71804"/>
            </a:xfrm>
            <a:custGeom>
              <a:rect b="b" l="l" r="r" t="t"/>
              <a:pathLst>
                <a:path extrusionOk="0" h="11" w="25">
                  <a:moveTo>
                    <a:pt x="2" y="5"/>
                  </a:moveTo>
                  <a:cubicBezTo>
                    <a:pt x="2" y="3"/>
                    <a:pt x="1" y="2"/>
                    <a:pt x="0" y="0"/>
                  </a:cubicBezTo>
                  <a:cubicBezTo>
                    <a:pt x="9" y="0"/>
                    <a:pt x="17" y="0"/>
                    <a:pt x="25" y="0"/>
                  </a:cubicBezTo>
                  <a:cubicBezTo>
                    <a:pt x="18" y="10"/>
                    <a:pt x="15" y="11"/>
                    <a:pt x="2" y="4"/>
                  </a:cubicBezTo>
                  <a:lnTo>
                    <a:pt x="2"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9" name="Google Shape;1119;p9"/>
            <p:cNvSpPr/>
            <p:nvPr/>
          </p:nvSpPr>
          <p:spPr>
            <a:xfrm>
              <a:off x="9267546" y="2215099"/>
              <a:ext cx="119668" cy="167532"/>
            </a:xfrm>
            <a:custGeom>
              <a:rect b="b" l="l" r="r" t="t"/>
              <a:pathLst>
                <a:path extrusionOk="0" h="21" w="15">
                  <a:moveTo>
                    <a:pt x="7" y="18"/>
                  </a:moveTo>
                  <a:cubicBezTo>
                    <a:pt x="4" y="19"/>
                    <a:pt x="2" y="20"/>
                    <a:pt x="0" y="21"/>
                  </a:cubicBezTo>
                  <a:cubicBezTo>
                    <a:pt x="0" y="14"/>
                    <a:pt x="0" y="8"/>
                    <a:pt x="0" y="0"/>
                  </a:cubicBezTo>
                  <a:cubicBezTo>
                    <a:pt x="5" y="4"/>
                    <a:pt x="10" y="7"/>
                    <a:pt x="15" y="11"/>
                  </a:cubicBezTo>
                  <a:cubicBezTo>
                    <a:pt x="12" y="14"/>
                    <a:pt x="9" y="16"/>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0" name="Google Shape;1120;p9"/>
            <p:cNvSpPr/>
            <p:nvPr/>
          </p:nvSpPr>
          <p:spPr>
            <a:xfrm>
              <a:off x="9267546" y="2621937"/>
              <a:ext cx="95729" cy="143593"/>
            </a:xfrm>
            <a:custGeom>
              <a:rect b="b" l="l" r="r" t="t"/>
              <a:pathLst>
                <a:path extrusionOk="0" h="20" w="14">
                  <a:moveTo>
                    <a:pt x="7" y="18"/>
                  </a:moveTo>
                  <a:cubicBezTo>
                    <a:pt x="5" y="19"/>
                    <a:pt x="3" y="19"/>
                    <a:pt x="0" y="20"/>
                  </a:cubicBezTo>
                  <a:cubicBezTo>
                    <a:pt x="0" y="14"/>
                    <a:pt x="0" y="7"/>
                    <a:pt x="0" y="0"/>
                  </a:cubicBezTo>
                  <a:cubicBezTo>
                    <a:pt x="5" y="3"/>
                    <a:pt x="9" y="5"/>
                    <a:pt x="14" y="8"/>
                  </a:cubicBezTo>
                  <a:cubicBezTo>
                    <a:pt x="14" y="8"/>
                    <a:pt x="14" y="8"/>
                    <a:pt x="14" y="8"/>
                  </a:cubicBezTo>
                  <a:cubicBezTo>
                    <a:pt x="11" y="11"/>
                    <a:pt x="9" y="15"/>
                    <a:pt x="6" y="18"/>
                  </a:cubicBezTo>
                  <a:lnTo>
                    <a:pt x="7"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1" name="Google Shape;1121;p9"/>
            <p:cNvSpPr/>
            <p:nvPr/>
          </p:nvSpPr>
          <p:spPr>
            <a:xfrm>
              <a:off x="9291470" y="2717666"/>
              <a:ext cx="191457" cy="71804"/>
            </a:xfrm>
            <a:custGeom>
              <a:rect b="b" l="l" r="r" t="t"/>
              <a:pathLst>
                <a:path extrusionOk="0" h="10" w="25">
                  <a:moveTo>
                    <a:pt x="16" y="0"/>
                  </a:moveTo>
                  <a:cubicBezTo>
                    <a:pt x="19" y="3"/>
                    <a:pt x="22" y="6"/>
                    <a:pt x="25" y="10"/>
                  </a:cubicBezTo>
                  <a:cubicBezTo>
                    <a:pt x="17" y="10"/>
                    <a:pt x="9" y="10"/>
                    <a:pt x="0" y="10"/>
                  </a:cubicBezTo>
                  <a:cubicBezTo>
                    <a:pt x="1" y="8"/>
                    <a:pt x="2" y="6"/>
                    <a:pt x="3" y="5"/>
                  </a:cubicBezTo>
                  <a:cubicBezTo>
                    <a:pt x="2" y="5"/>
                    <a:pt x="2" y="5"/>
                    <a:pt x="2" y="5"/>
                  </a:cubicBezTo>
                  <a:cubicBezTo>
                    <a:pt x="7" y="3"/>
                    <a:pt x="12" y="2"/>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2" name="Google Shape;1122;p9"/>
            <p:cNvSpPr/>
            <p:nvPr/>
          </p:nvSpPr>
          <p:spPr>
            <a:xfrm>
              <a:off x="9267546" y="2430480"/>
              <a:ext cx="95729" cy="143593"/>
            </a:xfrm>
            <a:custGeom>
              <a:rect b="b" l="l" r="r" t="t"/>
              <a:pathLst>
                <a:path extrusionOk="0" h="21" w="14">
                  <a:moveTo>
                    <a:pt x="6" y="1"/>
                  </a:moveTo>
                  <a:cubicBezTo>
                    <a:pt x="9" y="4"/>
                    <a:pt x="11" y="7"/>
                    <a:pt x="14" y="10"/>
                  </a:cubicBezTo>
                  <a:cubicBezTo>
                    <a:pt x="10" y="13"/>
                    <a:pt x="5" y="16"/>
                    <a:pt x="0" y="21"/>
                  </a:cubicBezTo>
                  <a:cubicBezTo>
                    <a:pt x="0" y="13"/>
                    <a:pt x="0" y="7"/>
                    <a:pt x="0" y="0"/>
                  </a:cubicBezTo>
                  <a:cubicBezTo>
                    <a:pt x="2" y="0"/>
                    <a:pt x="4" y="1"/>
                    <a:pt x="6" y="2"/>
                  </a:cubicBezTo>
                  <a:lnTo>
                    <a:pt x="6"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3" name="Google Shape;1123;p9"/>
            <p:cNvSpPr/>
            <p:nvPr/>
          </p:nvSpPr>
          <p:spPr>
            <a:xfrm>
              <a:off x="9291470" y="2310827"/>
              <a:ext cx="191457" cy="71804"/>
            </a:xfrm>
            <a:custGeom>
              <a:rect b="b" l="l" r="r" t="t"/>
              <a:pathLst>
                <a:path extrusionOk="0" h="11" w="26">
                  <a:moveTo>
                    <a:pt x="2" y="6"/>
                  </a:moveTo>
                  <a:cubicBezTo>
                    <a:pt x="3" y="6"/>
                    <a:pt x="4" y="7"/>
                    <a:pt x="4" y="6"/>
                  </a:cubicBezTo>
                  <a:cubicBezTo>
                    <a:pt x="15" y="0"/>
                    <a:pt x="15" y="0"/>
                    <a:pt x="26" y="11"/>
                  </a:cubicBezTo>
                  <a:cubicBezTo>
                    <a:pt x="17" y="11"/>
                    <a:pt x="9" y="11"/>
                    <a:pt x="0" y="11"/>
                  </a:cubicBezTo>
                  <a:cubicBezTo>
                    <a:pt x="1" y="9"/>
                    <a:pt x="2" y="8"/>
                    <a:pt x="3" y="6"/>
                  </a:cubicBezTo>
                  <a:lnTo>
                    <a:pt x="2"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4" name="Google Shape;1124;p9"/>
            <p:cNvSpPr/>
            <p:nvPr/>
          </p:nvSpPr>
          <p:spPr>
            <a:xfrm>
              <a:off x="9291470" y="2526209"/>
              <a:ext cx="191457" cy="71804"/>
            </a:xfrm>
            <a:custGeom>
              <a:rect b="b" l="l" r="r" t="t"/>
              <a:pathLst>
                <a:path extrusionOk="0" h="10" w="26">
                  <a:moveTo>
                    <a:pt x="16" y="0"/>
                  </a:moveTo>
                  <a:cubicBezTo>
                    <a:pt x="19" y="3"/>
                    <a:pt x="22" y="6"/>
                    <a:pt x="26" y="10"/>
                  </a:cubicBezTo>
                  <a:cubicBezTo>
                    <a:pt x="17" y="10"/>
                    <a:pt x="9" y="10"/>
                    <a:pt x="1" y="10"/>
                  </a:cubicBezTo>
                  <a:cubicBezTo>
                    <a:pt x="0" y="9"/>
                    <a:pt x="0" y="8"/>
                    <a:pt x="0" y="8"/>
                  </a:cubicBezTo>
                  <a:cubicBezTo>
                    <a:pt x="5" y="5"/>
                    <a:pt x="11" y="3"/>
                    <a:pt x="1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5" name="Google Shape;1125;p9"/>
            <p:cNvSpPr/>
            <p:nvPr/>
          </p:nvSpPr>
          <p:spPr>
            <a:xfrm>
              <a:off x="9291470" y="2215099"/>
              <a:ext cx="191457" cy="95728"/>
            </a:xfrm>
            <a:custGeom>
              <a:rect b="b" l="l" r="r" t="t"/>
              <a:pathLst>
                <a:path extrusionOk="0" h="13" w="27">
                  <a:moveTo>
                    <a:pt x="27" y="0"/>
                  </a:moveTo>
                  <a:cubicBezTo>
                    <a:pt x="13" y="13"/>
                    <a:pt x="12" y="13"/>
                    <a:pt x="0" y="0"/>
                  </a:cubicBezTo>
                  <a:cubicBezTo>
                    <a:pt x="9" y="0"/>
                    <a:pt x="17" y="0"/>
                    <a:pt x="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6" name="Google Shape;1126;p9"/>
            <p:cNvSpPr/>
            <p:nvPr/>
          </p:nvSpPr>
          <p:spPr>
            <a:xfrm>
              <a:off x="9411139" y="2621937"/>
              <a:ext cx="95729" cy="143593"/>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5"/>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7" name="Google Shape;1127;p9"/>
            <p:cNvSpPr/>
            <p:nvPr/>
          </p:nvSpPr>
          <p:spPr>
            <a:xfrm>
              <a:off x="9411139" y="2430480"/>
              <a:ext cx="95729" cy="143593"/>
            </a:xfrm>
            <a:custGeom>
              <a:rect b="b" l="l" r="r" t="t"/>
              <a:pathLst>
                <a:path extrusionOk="0" h="20" w="14">
                  <a:moveTo>
                    <a:pt x="0" y="13"/>
                  </a:moveTo>
                  <a:cubicBezTo>
                    <a:pt x="4" y="9"/>
                    <a:pt x="8" y="4"/>
                    <a:pt x="12" y="0"/>
                  </a:cubicBezTo>
                  <a:cubicBezTo>
                    <a:pt x="12" y="0"/>
                    <a:pt x="13" y="0"/>
                    <a:pt x="14" y="1"/>
                  </a:cubicBezTo>
                  <a:cubicBezTo>
                    <a:pt x="14" y="7"/>
                    <a:pt x="14" y="13"/>
                    <a:pt x="14" y="20"/>
                  </a:cubicBezTo>
                  <a:cubicBezTo>
                    <a:pt x="9" y="18"/>
                    <a:pt x="5" y="16"/>
                    <a:pt x="0" y="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8" name="Google Shape;1128;p9"/>
            <p:cNvSpPr/>
            <p:nvPr/>
          </p:nvSpPr>
          <p:spPr>
            <a:xfrm>
              <a:off x="9411139" y="2215099"/>
              <a:ext cx="95729" cy="167532"/>
            </a:xfrm>
            <a:custGeom>
              <a:rect b="b" l="l" r="r" t="t"/>
              <a:pathLst>
                <a:path extrusionOk="0" h="21" w="15">
                  <a:moveTo>
                    <a:pt x="15" y="21"/>
                  </a:moveTo>
                  <a:cubicBezTo>
                    <a:pt x="10" y="18"/>
                    <a:pt x="5" y="14"/>
                    <a:pt x="0" y="11"/>
                  </a:cubicBezTo>
                  <a:cubicBezTo>
                    <a:pt x="5" y="7"/>
                    <a:pt x="9" y="4"/>
                    <a:pt x="15" y="0"/>
                  </a:cubicBezTo>
                  <a:cubicBezTo>
                    <a:pt x="15" y="7"/>
                    <a:pt x="15" y="14"/>
                    <a:pt x="15"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9" name="Google Shape;1129;p9"/>
            <p:cNvSpPr/>
            <p:nvPr/>
          </p:nvSpPr>
          <p:spPr>
            <a:xfrm>
              <a:off x="8956421" y="5804917"/>
              <a:ext cx="311125" cy="382914"/>
            </a:xfrm>
            <a:custGeom>
              <a:rect b="b" l="l" r="r" t="t"/>
              <a:pathLst>
                <a:path extrusionOk="0" h="52" w="42">
                  <a:moveTo>
                    <a:pt x="12" y="52"/>
                  </a:moveTo>
                  <a:cubicBezTo>
                    <a:pt x="6" y="42"/>
                    <a:pt x="0" y="31"/>
                    <a:pt x="3" y="18"/>
                  </a:cubicBezTo>
                  <a:cubicBezTo>
                    <a:pt x="13" y="12"/>
                    <a:pt x="22" y="6"/>
                    <a:pt x="31" y="0"/>
                  </a:cubicBezTo>
                  <a:cubicBezTo>
                    <a:pt x="34" y="8"/>
                    <a:pt x="38" y="16"/>
                    <a:pt x="42" y="25"/>
                  </a:cubicBezTo>
                  <a:cubicBezTo>
                    <a:pt x="41" y="25"/>
                    <a:pt x="41" y="26"/>
                    <a:pt x="41" y="26"/>
                  </a:cubicBezTo>
                  <a:cubicBezTo>
                    <a:pt x="31" y="35"/>
                    <a:pt x="22" y="44"/>
                    <a:pt x="12" y="5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0" name="Google Shape;1130;p9"/>
            <p:cNvSpPr/>
            <p:nvPr/>
          </p:nvSpPr>
          <p:spPr>
            <a:xfrm>
              <a:off x="10296620" y="6283560"/>
              <a:ext cx="478643" cy="119668"/>
            </a:xfrm>
            <a:custGeom>
              <a:rect b="b" l="l" r="r" t="t"/>
              <a:pathLst>
                <a:path extrusionOk="0" h="18" w="69">
                  <a:moveTo>
                    <a:pt x="55" y="0"/>
                  </a:moveTo>
                  <a:cubicBezTo>
                    <a:pt x="60" y="5"/>
                    <a:pt x="65" y="10"/>
                    <a:pt x="69" y="14"/>
                  </a:cubicBezTo>
                  <a:cubicBezTo>
                    <a:pt x="68" y="15"/>
                    <a:pt x="66" y="17"/>
                    <a:pt x="64" y="17"/>
                  </a:cubicBezTo>
                  <a:cubicBezTo>
                    <a:pt x="49" y="17"/>
                    <a:pt x="33" y="17"/>
                    <a:pt x="18" y="17"/>
                  </a:cubicBezTo>
                  <a:cubicBezTo>
                    <a:pt x="12" y="18"/>
                    <a:pt x="10" y="14"/>
                    <a:pt x="7" y="10"/>
                  </a:cubicBezTo>
                  <a:cubicBezTo>
                    <a:pt x="5" y="7"/>
                    <a:pt x="3" y="4"/>
                    <a:pt x="0" y="0"/>
                  </a:cubicBezTo>
                  <a:cubicBezTo>
                    <a:pt x="19" y="0"/>
                    <a:pt x="37" y="0"/>
                    <a:pt x="5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1" name="Google Shape;1131;p9"/>
            <p:cNvSpPr/>
            <p:nvPr/>
          </p:nvSpPr>
          <p:spPr>
            <a:xfrm>
              <a:off x="8932496" y="5565596"/>
              <a:ext cx="478643" cy="358989"/>
            </a:xfrm>
            <a:custGeom>
              <a:rect b="b" l="l" r="r" t="t"/>
              <a:pathLst>
                <a:path extrusionOk="0" h="51" w="65">
                  <a:moveTo>
                    <a:pt x="36" y="33"/>
                  </a:moveTo>
                  <a:cubicBezTo>
                    <a:pt x="27" y="39"/>
                    <a:pt x="18" y="45"/>
                    <a:pt x="8" y="51"/>
                  </a:cubicBezTo>
                  <a:cubicBezTo>
                    <a:pt x="0" y="49"/>
                    <a:pt x="2" y="44"/>
                    <a:pt x="5" y="38"/>
                  </a:cubicBezTo>
                  <a:cubicBezTo>
                    <a:pt x="23" y="26"/>
                    <a:pt x="41" y="13"/>
                    <a:pt x="58" y="0"/>
                  </a:cubicBezTo>
                  <a:cubicBezTo>
                    <a:pt x="61" y="4"/>
                    <a:pt x="63" y="9"/>
                    <a:pt x="65" y="13"/>
                  </a:cubicBezTo>
                  <a:cubicBezTo>
                    <a:pt x="56" y="20"/>
                    <a:pt x="46" y="26"/>
                    <a:pt x="36" y="3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2" name="Google Shape;1132;p9"/>
            <p:cNvSpPr/>
            <p:nvPr/>
          </p:nvSpPr>
          <p:spPr>
            <a:xfrm>
              <a:off x="10176967" y="6139967"/>
              <a:ext cx="478643" cy="119668"/>
            </a:xfrm>
            <a:custGeom>
              <a:rect b="b" l="l" r="r" t="t"/>
              <a:pathLst>
                <a:path extrusionOk="0" h="18" w="66">
                  <a:moveTo>
                    <a:pt x="51" y="0"/>
                  </a:moveTo>
                  <a:cubicBezTo>
                    <a:pt x="56" y="5"/>
                    <a:pt x="61" y="10"/>
                    <a:pt x="66" y="15"/>
                  </a:cubicBezTo>
                  <a:cubicBezTo>
                    <a:pt x="65" y="16"/>
                    <a:pt x="64" y="17"/>
                    <a:pt x="63" y="17"/>
                  </a:cubicBezTo>
                  <a:cubicBezTo>
                    <a:pt x="48" y="17"/>
                    <a:pt x="32" y="18"/>
                    <a:pt x="17" y="16"/>
                  </a:cubicBezTo>
                  <a:cubicBezTo>
                    <a:pt x="11" y="15"/>
                    <a:pt x="6" y="7"/>
                    <a:pt x="0" y="3"/>
                  </a:cubicBezTo>
                  <a:cubicBezTo>
                    <a:pt x="1" y="2"/>
                    <a:pt x="1" y="1"/>
                    <a:pt x="2" y="0"/>
                  </a:cubicBezTo>
                  <a:cubicBezTo>
                    <a:pt x="18" y="0"/>
                    <a:pt x="35" y="0"/>
                    <a:pt x="5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3" name="Google Shape;1133;p9"/>
            <p:cNvSpPr/>
            <p:nvPr/>
          </p:nvSpPr>
          <p:spPr>
            <a:xfrm>
              <a:off x="9195742" y="5661324"/>
              <a:ext cx="287186" cy="335050"/>
            </a:xfrm>
            <a:custGeom>
              <a:rect b="b" l="l" r="r" t="t"/>
              <a:pathLst>
                <a:path extrusionOk="0" h="45" w="39">
                  <a:moveTo>
                    <a:pt x="0" y="20"/>
                  </a:moveTo>
                  <a:cubicBezTo>
                    <a:pt x="10" y="13"/>
                    <a:pt x="20" y="7"/>
                    <a:pt x="29" y="0"/>
                  </a:cubicBezTo>
                  <a:cubicBezTo>
                    <a:pt x="32" y="5"/>
                    <a:pt x="36" y="9"/>
                    <a:pt x="38" y="14"/>
                  </a:cubicBezTo>
                  <a:cubicBezTo>
                    <a:pt x="39" y="17"/>
                    <a:pt x="35" y="21"/>
                    <a:pt x="33" y="24"/>
                  </a:cubicBezTo>
                  <a:cubicBezTo>
                    <a:pt x="25" y="31"/>
                    <a:pt x="18" y="38"/>
                    <a:pt x="11" y="45"/>
                  </a:cubicBezTo>
                  <a:cubicBezTo>
                    <a:pt x="7" y="36"/>
                    <a:pt x="3" y="28"/>
                    <a:pt x="0"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4" name="Google Shape;1134;p9"/>
            <p:cNvSpPr/>
            <p:nvPr/>
          </p:nvSpPr>
          <p:spPr>
            <a:xfrm>
              <a:off x="9602596" y="5709189"/>
              <a:ext cx="311125" cy="335050"/>
            </a:xfrm>
            <a:custGeom>
              <a:rect b="b" l="l" r="r" t="t"/>
              <a:pathLst>
                <a:path extrusionOk="0" h="44" w="41">
                  <a:moveTo>
                    <a:pt x="3" y="10"/>
                  </a:moveTo>
                  <a:cubicBezTo>
                    <a:pt x="4" y="7"/>
                    <a:pt x="5" y="4"/>
                    <a:pt x="5" y="0"/>
                  </a:cubicBezTo>
                  <a:cubicBezTo>
                    <a:pt x="8" y="3"/>
                    <a:pt x="11" y="5"/>
                    <a:pt x="14" y="8"/>
                  </a:cubicBezTo>
                  <a:cubicBezTo>
                    <a:pt x="23" y="19"/>
                    <a:pt x="32" y="30"/>
                    <a:pt x="41" y="41"/>
                  </a:cubicBezTo>
                  <a:cubicBezTo>
                    <a:pt x="40" y="42"/>
                    <a:pt x="38" y="44"/>
                    <a:pt x="37" y="44"/>
                  </a:cubicBezTo>
                  <a:cubicBezTo>
                    <a:pt x="31" y="44"/>
                    <a:pt x="24" y="42"/>
                    <a:pt x="18" y="41"/>
                  </a:cubicBezTo>
                  <a:cubicBezTo>
                    <a:pt x="18" y="42"/>
                    <a:pt x="18" y="42"/>
                    <a:pt x="18" y="42"/>
                  </a:cubicBezTo>
                  <a:cubicBezTo>
                    <a:pt x="13" y="40"/>
                    <a:pt x="5" y="40"/>
                    <a:pt x="2" y="36"/>
                  </a:cubicBezTo>
                  <a:cubicBezTo>
                    <a:pt x="0" y="32"/>
                    <a:pt x="2" y="25"/>
                    <a:pt x="3" y="19"/>
                  </a:cubicBezTo>
                  <a:cubicBezTo>
                    <a:pt x="3" y="16"/>
                    <a:pt x="3" y="13"/>
                    <a:pt x="4" y="9"/>
                  </a:cubicBezTo>
                  <a:lnTo>
                    <a:pt x="3"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5" name="Google Shape;1135;p9"/>
            <p:cNvSpPr/>
            <p:nvPr/>
          </p:nvSpPr>
          <p:spPr>
            <a:xfrm>
              <a:off x="9746188" y="6139967"/>
              <a:ext cx="454718" cy="239321"/>
            </a:xfrm>
            <a:custGeom>
              <a:rect b="b" l="l" r="r" t="t"/>
              <a:pathLst>
                <a:path extrusionOk="0" h="34" w="61">
                  <a:moveTo>
                    <a:pt x="61" y="34"/>
                  </a:moveTo>
                  <a:cubicBezTo>
                    <a:pt x="50" y="30"/>
                    <a:pt x="39" y="27"/>
                    <a:pt x="28" y="23"/>
                  </a:cubicBezTo>
                  <a:cubicBezTo>
                    <a:pt x="22" y="21"/>
                    <a:pt x="16" y="18"/>
                    <a:pt x="10" y="16"/>
                  </a:cubicBezTo>
                  <a:cubicBezTo>
                    <a:pt x="7" y="14"/>
                    <a:pt x="4" y="12"/>
                    <a:pt x="0" y="9"/>
                  </a:cubicBezTo>
                  <a:cubicBezTo>
                    <a:pt x="4" y="8"/>
                    <a:pt x="8" y="7"/>
                    <a:pt x="12" y="5"/>
                  </a:cubicBezTo>
                  <a:cubicBezTo>
                    <a:pt x="11" y="6"/>
                    <a:pt x="11" y="6"/>
                    <a:pt x="11" y="6"/>
                  </a:cubicBezTo>
                  <a:cubicBezTo>
                    <a:pt x="14" y="5"/>
                    <a:pt x="17" y="5"/>
                    <a:pt x="20" y="4"/>
                  </a:cubicBezTo>
                  <a:cubicBezTo>
                    <a:pt x="27" y="1"/>
                    <a:pt x="34" y="0"/>
                    <a:pt x="40" y="7"/>
                  </a:cubicBezTo>
                  <a:cubicBezTo>
                    <a:pt x="46" y="14"/>
                    <a:pt x="51" y="20"/>
                    <a:pt x="57" y="27"/>
                  </a:cubicBezTo>
                  <a:cubicBezTo>
                    <a:pt x="59" y="29"/>
                    <a:pt x="60" y="32"/>
                    <a:pt x="61"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6" name="Google Shape;1136;p9"/>
            <p:cNvSpPr/>
            <p:nvPr/>
          </p:nvSpPr>
          <p:spPr>
            <a:xfrm>
              <a:off x="10081238" y="5972434"/>
              <a:ext cx="430778" cy="167532"/>
            </a:xfrm>
            <a:custGeom>
              <a:rect b="b" l="l" r="r" t="t"/>
              <a:pathLst>
                <a:path extrusionOk="0" h="24" w="60">
                  <a:moveTo>
                    <a:pt x="48" y="7"/>
                  </a:moveTo>
                  <a:cubicBezTo>
                    <a:pt x="52" y="11"/>
                    <a:pt x="56" y="15"/>
                    <a:pt x="60" y="19"/>
                  </a:cubicBezTo>
                  <a:cubicBezTo>
                    <a:pt x="58" y="20"/>
                    <a:pt x="55" y="21"/>
                    <a:pt x="52" y="21"/>
                  </a:cubicBezTo>
                  <a:cubicBezTo>
                    <a:pt x="44" y="21"/>
                    <a:pt x="35" y="20"/>
                    <a:pt x="27" y="21"/>
                  </a:cubicBezTo>
                  <a:cubicBezTo>
                    <a:pt x="12" y="24"/>
                    <a:pt x="6" y="16"/>
                    <a:pt x="0" y="4"/>
                  </a:cubicBezTo>
                  <a:cubicBezTo>
                    <a:pt x="16" y="5"/>
                    <a:pt x="33" y="0"/>
                    <a:pt x="48" y="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7" name="Google Shape;1137;p9"/>
            <p:cNvSpPr/>
            <p:nvPr/>
          </p:nvSpPr>
          <p:spPr>
            <a:xfrm>
              <a:off x="9961570" y="5852781"/>
              <a:ext cx="430778" cy="143593"/>
            </a:xfrm>
            <a:custGeom>
              <a:rect b="b" l="l" r="r" t="t"/>
              <a:pathLst>
                <a:path extrusionOk="0" h="20" w="60">
                  <a:moveTo>
                    <a:pt x="60" y="19"/>
                  </a:moveTo>
                  <a:cubicBezTo>
                    <a:pt x="45" y="19"/>
                    <a:pt x="31" y="20"/>
                    <a:pt x="17" y="20"/>
                  </a:cubicBezTo>
                  <a:cubicBezTo>
                    <a:pt x="14" y="20"/>
                    <a:pt x="11" y="16"/>
                    <a:pt x="9" y="14"/>
                  </a:cubicBezTo>
                  <a:cubicBezTo>
                    <a:pt x="6" y="10"/>
                    <a:pt x="3" y="6"/>
                    <a:pt x="0" y="1"/>
                  </a:cubicBezTo>
                  <a:cubicBezTo>
                    <a:pt x="13" y="1"/>
                    <a:pt x="26" y="0"/>
                    <a:pt x="38" y="1"/>
                  </a:cubicBezTo>
                  <a:cubicBezTo>
                    <a:pt x="42" y="2"/>
                    <a:pt x="45" y="7"/>
                    <a:pt x="48" y="10"/>
                  </a:cubicBezTo>
                  <a:cubicBezTo>
                    <a:pt x="52" y="13"/>
                    <a:pt x="56" y="16"/>
                    <a:pt x="60"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8" name="Google Shape;1138;p9"/>
            <p:cNvSpPr/>
            <p:nvPr/>
          </p:nvSpPr>
          <p:spPr>
            <a:xfrm>
              <a:off x="10057298" y="6092103"/>
              <a:ext cx="335050" cy="382914"/>
            </a:xfrm>
            <a:custGeom>
              <a:rect b="b" l="l" r="r" t="t"/>
              <a:pathLst>
                <a:path extrusionOk="0" h="52" w="49">
                  <a:moveTo>
                    <a:pt x="20" y="39"/>
                  </a:moveTo>
                  <a:cubicBezTo>
                    <a:pt x="19" y="37"/>
                    <a:pt x="18" y="34"/>
                    <a:pt x="16" y="32"/>
                  </a:cubicBezTo>
                  <a:cubicBezTo>
                    <a:pt x="12" y="24"/>
                    <a:pt x="7" y="16"/>
                    <a:pt x="2" y="8"/>
                  </a:cubicBezTo>
                  <a:cubicBezTo>
                    <a:pt x="2" y="7"/>
                    <a:pt x="1" y="6"/>
                    <a:pt x="0" y="4"/>
                  </a:cubicBezTo>
                  <a:cubicBezTo>
                    <a:pt x="6" y="0"/>
                    <a:pt x="10" y="0"/>
                    <a:pt x="14" y="6"/>
                  </a:cubicBezTo>
                  <a:cubicBezTo>
                    <a:pt x="25" y="21"/>
                    <a:pt x="37" y="36"/>
                    <a:pt x="49" y="52"/>
                  </a:cubicBezTo>
                  <a:cubicBezTo>
                    <a:pt x="45" y="51"/>
                    <a:pt x="42" y="50"/>
                    <a:pt x="39" y="50"/>
                  </a:cubicBezTo>
                  <a:cubicBezTo>
                    <a:pt x="40" y="50"/>
                    <a:pt x="40" y="50"/>
                    <a:pt x="40" y="50"/>
                  </a:cubicBezTo>
                  <a:cubicBezTo>
                    <a:pt x="33" y="46"/>
                    <a:pt x="27" y="43"/>
                    <a:pt x="21" y="39"/>
                  </a:cubicBezTo>
                  <a:lnTo>
                    <a:pt x="20" y="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9" name="Google Shape;1139;p9"/>
            <p:cNvSpPr/>
            <p:nvPr/>
          </p:nvSpPr>
          <p:spPr>
            <a:xfrm>
              <a:off x="9626520" y="5996374"/>
              <a:ext cx="358989" cy="191457"/>
            </a:xfrm>
            <a:custGeom>
              <a:rect b="b" l="l" r="r" t="t"/>
              <a:pathLst>
                <a:path extrusionOk="0" h="25" w="50">
                  <a:moveTo>
                    <a:pt x="15" y="1"/>
                  </a:moveTo>
                  <a:cubicBezTo>
                    <a:pt x="21" y="3"/>
                    <a:pt x="28" y="4"/>
                    <a:pt x="34" y="7"/>
                  </a:cubicBezTo>
                  <a:cubicBezTo>
                    <a:pt x="39" y="8"/>
                    <a:pt x="44" y="12"/>
                    <a:pt x="50" y="15"/>
                  </a:cubicBezTo>
                  <a:cubicBezTo>
                    <a:pt x="41" y="19"/>
                    <a:pt x="35" y="21"/>
                    <a:pt x="28" y="24"/>
                  </a:cubicBezTo>
                  <a:cubicBezTo>
                    <a:pt x="29" y="23"/>
                    <a:pt x="29" y="23"/>
                    <a:pt x="29" y="23"/>
                  </a:cubicBezTo>
                  <a:cubicBezTo>
                    <a:pt x="24" y="24"/>
                    <a:pt x="19" y="25"/>
                    <a:pt x="13" y="25"/>
                  </a:cubicBezTo>
                  <a:cubicBezTo>
                    <a:pt x="9" y="18"/>
                    <a:pt x="5" y="10"/>
                    <a:pt x="0" y="0"/>
                  </a:cubicBezTo>
                  <a:cubicBezTo>
                    <a:pt x="6" y="1"/>
                    <a:pt x="10" y="1"/>
                    <a:pt x="15" y="2"/>
                  </a:cubicBezTo>
                  <a:lnTo>
                    <a:pt x="1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0" name="Google Shape;1140;p9"/>
            <p:cNvSpPr/>
            <p:nvPr/>
          </p:nvSpPr>
          <p:spPr>
            <a:xfrm>
              <a:off x="9411139" y="5589520"/>
              <a:ext cx="215397" cy="358989"/>
            </a:xfrm>
            <a:custGeom>
              <a:rect b="b" l="l" r="r" t="t"/>
              <a:pathLst>
                <a:path extrusionOk="0" h="50" w="31">
                  <a:moveTo>
                    <a:pt x="31" y="27"/>
                  </a:moveTo>
                  <a:cubicBezTo>
                    <a:pt x="29" y="34"/>
                    <a:pt x="28" y="41"/>
                    <a:pt x="26" y="50"/>
                  </a:cubicBezTo>
                  <a:cubicBezTo>
                    <a:pt x="17" y="33"/>
                    <a:pt x="8" y="17"/>
                    <a:pt x="0" y="2"/>
                  </a:cubicBezTo>
                  <a:cubicBezTo>
                    <a:pt x="0" y="1"/>
                    <a:pt x="1" y="1"/>
                    <a:pt x="1" y="0"/>
                  </a:cubicBezTo>
                  <a:cubicBezTo>
                    <a:pt x="10" y="4"/>
                    <a:pt x="20" y="8"/>
                    <a:pt x="27" y="14"/>
                  </a:cubicBezTo>
                  <a:cubicBezTo>
                    <a:pt x="30" y="16"/>
                    <a:pt x="29" y="23"/>
                    <a:pt x="30" y="28"/>
                  </a:cubicBezTo>
                  <a:lnTo>
                    <a:pt x="31"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1" name="Google Shape;1141;p9"/>
            <p:cNvSpPr/>
            <p:nvPr/>
          </p:nvSpPr>
          <p:spPr>
            <a:xfrm>
              <a:off x="8429914" y="6163891"/>
              <a:ext cx="215397" cy="263261"/>
            </a:xfrm>
            <a:custGeom>
              <a:rect b="b" l="l" r="r" t="t"/>
              <a:pathLst>
                <a:path extrusionOk="0" h="38" w="30">
                  <a:moveTo>
                    <a:pt x="4" y="26"/>
                  </a:moveTo>
                  <a:cubicBezTo>
                    <a:pt x="3" y="26"/>
                    <a:pt x="2" y="26"/>
                    <a:pt x="1" y="26"/>
                  </a:cubicBezTo>
                  <a:cubicBezTo>
                    <a:pt x="1" y="24"/>
                    <a:pt x="0" y="23"/>
                    <a:pt x="0" y="21"/>
                  </a:cubicBezTo>
                  <a:cubicBezTo>
                    <a:pt x="5" y="15"/>
                    <a:pt x="11" y="9"/>
                    <a:pt x="16" y="3"/>
                  </a:cubicBezTo>
                  <a:cubicBezTo>
                    <a:pt x="19" y="2"/>
                    <a:pt x="21" y="1"/>
                    <a:pt x="24" y="0"/>
                  </a:cubicBezTo>
                  <a:cubicBezTo>
                    <a:pt x="26" y="12"/>
                    <a:pt x="28" y="25"/>
                    <a:pt x="30" y="38"/>
                  </a:cubicBezTo>
                  <a:cubicBezTo>
                    <a:pt x="21" y="34"/>
                    <a:pt x="12" y="30"/>
                    <a:pt x="4"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2" name="Google Shape;1142;p9"/>
            <p:cNvSpPr/>
            <p:nvPr/>
          </p:nvSpPr>
          <p:spPr>
            <a:xfrm>
              <a:off x="9794053" y="5780977"/>
              <a:ext cx="311125" cy="311125"/>
            </a:xfrm>
            <a:custGeom>
              <a:rect b="b" l="l" r="r" t="t"/>
              <a:pathLst>
                <a:path extrusionOk="0" h="42" w="42">
                  <a:moveTo>
                    <a:pt x="0" y="2"/>
                  </a:moveTo>
                  <a:cubicBezTo>
                    <a:pt x="2" y="1"/>
                    <a:pt x="3" y="0"/>
                    <a:pt x="4" y="0"/>
                  </a:cubicBezTo>
                  <a:cubicBezTo>
                    <a:pt x="5" y="0"/>
                    <a:pt x="6" y="1"/>
                    <a:pt x="7" y="1"/>
                  </a:cubicBezTo>
                  <a:cubicBezTo>
                    <a:pt x="19" y="14"/>
                    <a:pt x="30" y="26"/>
                    <a:pt x="42" y="39"/>
                  </a:cubicBezTo>
                  <a:cubicBezTo>
                    <a:pt x="41" y="40"/>
                    <a:pt x="40" y="41"/>
                    <a:pt x="39" y="42"/>
                  </a:cubicBezTo>
                  <a:cubicBezTo>
                    <a:pt x="34" y="40"/>
                    <a:pt x="29" y="38"/>
                    <a:pt x="24" y="35"/>
                  </a:cubicBezTo>
                  <a:cubicBezTo>
                    <a:pt x="16" y="24"/>
                    <a:pt x="8" y="13"/>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3" name="Google Shape;1143;p9"/>
            <p:cNvSpPr/>
            <p:nvPr/>
          </p:nvSpPr>
          <p:spPr>
            <a:xfrm>
              <a:off x="9698324" y="5733113"/>
              <a:ext cx="287186" cy="335050"/>
            </a:xfrm>
            <a:custGeom>
              <a:rect b="b" l="l" r="r" t="t"/>
              <a:pathLst>
                <a:path extrusionOk="0" h="49" w="39">
                  <a:moveTo>
                    <a:pt x="15" y="10"/>
                  </a:moveTo>
                  <a:cubicBezTo>
                    <a:pt x="23" y="21"/>
                    <a:pt x="31" y="32"/>
                    <a:pt x="39" y="43"/>
                  </a:cubicBezTo>
                  <a:cubicBezTo>
                    <a:pt x="34" y="49"/>
                    <a:pt x="32" y="42"/>
                    <a:pt x="29" y="40"/>
                  </a:cubicBezTo>
                  <a:cubicBezTo>
                    <a:pt x="20" y="29"/>
                    <a:pt x="11" y="18"/>
                    <a:pt x="2" y="7"/>
                  </a:cubicBezTo>
                  <a:cubicBezTo>
                    <a:pt x="1" y="5"/>
                    <a:pt x="1" y="3"/>
                    <a:pt x="0" y="2"/>
                  </a:cubicBezTo>
                  <a:cubicBezTo>
                    <a:pt x="0" y="1"/>
                    <a:pt x="1" y="0"/>
                    <a:pt x="1" y="0"/>
                  </a:cubicBezTo>
                  <a:cubicBezTo>
                    <a:pt x="6" y="3"/>
                    <a:pt x="11" y="6"/>
                    <a:pt x="15"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4" name="Google Shape;1144;p9"/>
            <p:cNvSpPr/>
            <p:nvPr/>
          </p:nvSpPr>
          <p:spPr>
            <a:xfrm>
              <a:off x="9363274" y="5517732"/>
              <a:ext cx="526507" cy="263261"/>
            </a:xfrm>
            <a:custGeom>
              <a:rect b="b" l="l" r="r" t="t"/>
              <a:pathLst>
                <a:path extrusionOk="0" h="38" w="73">
                  <a:moveTo>
                    <a:pt x="67" y="38"/>
                  </a:moveTo>
                  <a:cubicBezTo>
                    <a:pt x="66" y="38"/>
                    <a:pt x="65" y="37"/>
                    <a:pt x="64" y="37"/>
                  </a:cubicBezTo>
                  <a:cubicBezTo>
                    <a:pt x="45" y="27"/>
                    <a:pt x="26" y="18"/>
                    <a:pt x="8" y="8"/>
                  </a:cubicBezTo>
                  <a:cubicBezTo>
                    <a:pt x="5" y="6"/>
                    <a:pt x="2" y="3"/>
                    <a:pt x="0" y="0"/>
                  </a:cubicBezTo>
                  <a:cubicBezTo>
                    <a:pt x="24" y="12"/>
                    <a:pt x="50" y="20"/>
                    <a:pt x="73" y="38"/>
                  </a:cubicBezTo>
                  <a:cubicBezTo>
                    <a:pt x="69" y="38"/>
                    <a:pt x="68" y="38"/>
                    <a:pt x="67"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5" name="Google Shape;1145;p9"/>
            <p:cNvSpPr/>
            <p:nvPr/>
          </p:nvSpPr>
          <p:spPr>
            <a:xfrm>
              <a:off x="9267546" y="5828842"/>
              <a:ext cx="167532" cy="239321"/>
            </a:xfrm>
            <a:custGeom>
              <a:rect b="b" l="l" r="r" t="t"/>
              <a:pathLst>
                <a:path extrusionOk="0" h="31" w="25">
                  <a:moveTo>
                    <a:pt x="6" y="31"/>
                  </a:moveTo>
                  <a:cubicBezTo>
                    <a:pt x="4" y="28"/>
                    <a:pt x="2" y="25"/>
                    <a:pt x="0" y="22"/>
                  </a:cubicBezTo>
                  <a:cubicBezTo>
                    <a:pt x="0" y="22"/>
                    <a:pt x="0" y="21"/>
                    <a:pt x="1" y="21"/>
                  </a:cubicBezTo>
                  <a:cubicBezTo>
                    <a:pt x="8" y="14"/>
                    <a:pt x="15" y="7"/>
                    <a:pt x="23" y="0"/>
                  </a:cubicBezTo>
                  <a:cubicBezTo>
                    <a:pt x="24" y="1"/>
                    <a:pt x="24" y="2"/>
                    <a:pt x="25" y="3"/>
                  </a:cubicBezTo>
                  <a:cubicBezTo>
                    <a:pt x="18" y="13"/>
                    <a:pt x="12" y="22"/>
                    <a:pt x="6" y="3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6" name="Google Shape;1146;p9"/>
            <p:cNvSpPr/>
            <p:nvPr/>
          </p:nvSpPr>
          <p:spPr>
            <a:xfrm>
              <a:off x="10009434" y="6139967"/>
              <a:ext cx="143593" cy="191457"/>
            </a:xfrm>
            <a:custGeom>
              <a:rect b="b" l="l" r="r" t="t"/>
              <a:pathLst>
                <a:path extrusionOk="0" h="28" w="21">
                  <a:moveTo>
                    <a:pt x="7" y="4"/>
                  </a:moveTo>
                  <a:cubicBezTo>
                    <a:pt x="12" y="12"/>
                    <a:pt x="17" y="20"/>
                    <a:pt x="21" y="28"/>
                  </a:cubicBezTo>
                  <a:cubicBezTo>
                    <a:pt x="15" y="21"/>
                    <a:pt x="10" y="15"/>
                    <a:pt x="4" y="8"/>
                  </a:cubicBezTo>
                  <a:cubicBezTo>
                    <a:pt x="2" y="6"/>
                    <a:pt x="1" y="4"/>
                    <a:pt x="0" y="1"/>
                  </a:cubicBezTo>
                  <a:cubicBezTo>
                    <a:pt x="0" y="1"/>
                    <a:pt x="0" y="1"/>
                    <a:pt x="0" y="0"/>
                  </a:cubicBezTo>
                  <a:cubicBezTo>
                    <a:pt x="3" y="2"/>
                    <a:pt x="5" y="3"/>
                    <a:pt x="7"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7" name="Google Shape;1147;p9"/>
            <p:cNvSpPr/>
            <p:nvPr/>
          </p:nvSpPr>
          <p:spPr>
            <a:xfrm>
              <a:off x="8070924" y="5398064"/>
              <a:ext cx="1914570" cy="741903"/>
            </a:xfrm>
            <a:custGeom>
              <a:rect b="b" l="l" r="r" t="t"/>
              <a:pathLst>
                <a:path extrusionOk="0" h="105" w="265">
                  <a:moveTo>
                    <a:pt x="18" y="105"/>
                  </a:moveTo>
                  <a:cubicBezTo>
                    <a:pt x="30" y="95"/>
                    <a:pt x="36" y="82"/>
                    <a:pt x="32" y="66"/>
                  </a:cubicBezTo>
                  <a:cubicBezTo>
                    <a:pt x="28" y="51"/>
                    <a:pt x="16" y="42"/>
                    <a:pt x="0" y="39"/>
                  </a:cubicBezTo>
                  <a:cubicBezTo>
                    <a:pt x="4" y="38"/>
                    <a:pt x="7" y="38"/>
                    <a:pt x="10" y="37"/>
                  </a:cubicBezTo>
                  <a:cubicBezTo>
                    <a:pt x="21" y="35"/>
                    <a:pt x="33" y="33"/>
                    <a:pt x="44" y="31"/>
                  </a:cubicBezTo>
                  <a:cubicBezTo>
                    <a:pt x="57" y="29"/>
                    <a:pt x="70" y="27"/>
                    <a:pt x="83" y="25"/>
                  </a:cubicBezTo>
                  <a:cubicBezTo>
                    <a:pt x="91" y="24"/>
                    <a:pt x="99" y="22"/>
                    <a:pt x="107" y="21"/>
                  </a:cubicBezTo>
                  <a:cubicBezTo>
                    <a:pt x="118" y="19"/>
                    <a:pt x="130" y="17"/>
                    <a:pt x="142" y="15"/>
                  </a:cubicBezTo>
                  <a:cubicBezTo>
                    <a:pt x="154" y="13"/>
                    <a:pt x="167" y="11"/>
                    <a:pt x="179" y="9"/>
                  </a:cubicBezTo>
                  <a:cubicBezTo>
                    <a:pt x="192" y="7"/>
                    <a:pt x="204" y="5"/>
                    <a:pt x="216" y="3"/>
                  </a:cubicBezTo>
                  <a:cubicBezTo>
                    <a:pt x="221" y="2"/>
                    <a:pt x="225" y="1"/>
                    <a:pt x="229" y="1"/>
                  </a:cubicBezTo>
                  <a:cubicBezTo>
                    <a:pt x="244" y="0"/>
                    <a:pt x="259" y="8"/>
                    <a:pt x="263" y="23"/>
                  </a:cubicBezTo>
                  <a:cubicBezTo>
                    <a:pt x="265" y="35"/>
                    <a:pt x="259" y="46"/>
                    <a:pt x="250" y="52"/>
                  </a:cubicBezTo>
                  <a:cubicBezTo>
                    <a:pt x="249" y="52"/>
                    <a:pt x="248" y="52"/>
                    <a:pt x="247" y="51"/>
                  </a:cubicBezTo>
                  <a:cubicBezTo>
                    <a:pt x="240" y="43"/>
                    <a:pt x="231" y="35"/>
                    <a:pt x="224" y="27"/>
                  </a:cubicBezTo>
                  <a:cubicBezTo>
                    <a:pt x="221" y="24"/>
                    <a:pt x="219" y="22"/>
                    <a:pt x="217" y="20"/>
                  </a:cubicBezTo>
                  <a:cubicBezTo>
                    <a:pt x="216" y="18"/>
                    <a:pt x="215" y="19"/>
                    <a:pt x="213" y="20"/>
                  </a:cubicBezTo>
                  <a:cubicBezTo>
                    <a:pt x="204" y="30"/>
                    <a:pt x="194" y="40"/>
                    <a:pt x="184" y="50"/>
                  </a:cubicBezTo>
                  <a:cubicBezTo>
                    <a:pt x="181" y="53"/>
                    <a:pt x="178" y="56"/>
                    <a:pt x="174" y="59"/>
                  </a:cubicBezTo>
                  <a:cubicBezTo>
                    <a:pt x="168" y="55"/>
                    <a:pt x="162" y="52"/>
                    <a:pt x="156" y="48"/>
                  </a:cubicBezTo>
                  <a:cubicBezTo>
                    <a:pt x="150" y="44"/>
                    <a:pt x="145" y="41"/>
                    <a:pt x="140" y="38"/>
                  </a:cubicBezTo>
                  <a:cubicBezTo>
                    <a:pt x="138" y="37"/>
                    <a:pt x="138" y="37"/>
                    <a:pt x="137" y="38"/>
                  </a:cubicBezTo>
                  <a:cubicBezTo>
                    <a:pt x="132" y="45"/>
                    <a:pt x="126" y="52"/>
                    <a:pt x="121" y="59"/>
                  </a:cubicBezTo>
                  <a:cubicBezTo>
                    <a:pt x="117" y="65"/>
                    <a:pt x="112" y="71"/>
                    <a:pt x="108" y="76"/>
                  </a:cubicBezTo>
                  <a:cubicBezTo>
                    <a:pt x="104" y="73"/>
                    <a:pt x="100" y="71"/>
                    <a:pt x="95" y="70"/>
                  </a:cubicBezTo>
                  <a:cubicBezTo>
                    <a:pt x="77" y="65"/>
                    <a:pt x="59" y="77"/>
                    <a:pt x="56" y="95"/>
                  </a:cubicBezTo>
                  <a:cubicBezTo>
                    <a:pt x="56" y="95"/>
                    <a:pt x="55" y="96"/>
                    <a:pt x="55" y="96"/>
                  </a:cubicBezTo>
                  <a:cubicBezTo>
                    <a:pt x="42" y="99"/>
                    <a:pt x="30" y="102"/>
                    <a:pt x="18" y="105"/>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8" name="Google Shape;1148;p9"/>
            <p:cNvSpPr/>
            <p:nvPr/>
          </p:nvSpPr>
          <p:spPr>
            <a:xfrm>
              <a:off x="7975196" y="5780977"/>
              <a:ext cx="2943659" cy="789768"/>
            </a:xfrm>
            <a:custGeom>
              <a:rect b="b" l="l" r="r" t="t"/>
              <a:pathLst>
                <a:path extrusionOk="0" h="111" w="409">
                  <a:moveTo>
                    <a:pt x="153" y="62"/>
                  </a:moveTo>
                  <a:cubicBezTo>
                    <a:pt x="155" y="63"/>
                    <a:pt x="158" y="63"/>
                    <a:pt x="160" y="64"/>
                  </a:cubicBezTo>
                  <a:cubicBezTo>
                    <a:pt x="161" y="65"/>
                    <a:pt x="162" y="66"/>
                    <a:pt x="164" y="66"/>
                  </a:cubicBezTo>
                  <a:cubicBezTo>
                    <a:pt x="163" y="61"/>
                    <a:pt x="162" y="57"/>
                    <a:pt x="161" y="52"/>
                  </a:cubicBezTo>
                  <a:cubicBezTo>
                    <a:pt x="163" y="51"/>
                    <a:pt x="164" y="51"/>
                    <a:pt x="164" y="53"/>
                  </a:cubicBezTo>
                  <a:cubicBezTo>
                    <a:pt x="164" y="55"/>
                    <a:pt x="165" y="58"/>
                    <a:pt x="165" y="60"/>
                  </a:cubicBezTo>
                  <a:cubicBezTo>
                    <a:pt x="168" y="57"/>
                    <a:pt x="170" y="54"/>
                    <a:pt x="173" y="51"/>
                  </a:cubicBezTo>
                  <a:cubicBezTo>
                    <a:pt x="174" y="52"/>
                    <a:pt x="174" y="52"/>
                    <a:pt x="174" y="52"/>
                  </a:cubicBezTo>
                  <a:cubicBezTo>
                    <a:pt x="171" y="55"/>
                    <a:pt x="168" y="59"/>
                    <a:pt x="165" y="62"/>
                  </a:cubicBezTo>
                  <a:cubicBezTo>
                    <a:pt x="179" y="70"/>
                    <a:pt x="193" y="77"/>
                    <a:pt x="206" y="84"/>
                  </a:cubicBezTo>
                  <a:cubicBezTo>
                    <a:pt x="207" y="84"/>
                    <a:pt x="207" y="84"/>
                    <a:pt x="207" y="84"/>
                  </a:cubicBezTo>
                  <a:cubicBezTo>
                    <a:pt x="197" y="73"/>
                    <a:pt x="188" y="62"/>
                    <a:pt x="179" y="52"/>
                  </a:cubicBezTo>
                  <a:cubicBezTo>
                    <a:pt x="179" y="51"/>
                    <a:pt x="179" y="51"/>
                    <a:pt x="179" y="51"/>
                  </a:cubicBezTo>
                  <a:cubicBezTo>
                    <a:pt x="180" y="52"/>
                    <a:pt x="181" y="52"/>
                    <a:pt x="181" y="53"/>
                  </a:cubicBezTo>
                  <a:cubicBezTo>
                    <a:pt x="189" y="62"/>
                    <a:pt x="197" y="71"/>
                    <a:pt x="205" y="81"/>
                  </a:cubicBezTo>
                  <a:cubicBezTo>
                    <a:pt x="206" y="81"/>
                    <a:pt x="206" y="82"/>
                    <a:pt x="207" y="82"/>
                  </a:cubicBezTo>
                  <a:cubicBezTo>
                    <a:pt x="204" y="72"/>
                    <a:pt x="201" y="62"/>
                    <a:pt x="198" y="52"/>
                  </a:cubicBezTo>
                  <a:cubicBezTo>
                    <a:pt x="199" y="51"/>
                    <a:pt x="200" y="52"/>
                    <a:pt x="201" y="53"/>
                  </a:cubicBezTo>
                  <a:cubicBezTo>
                    <a:pt x="201" y="56"/>
                    <a:pt x="202" y="58"/>
                    <a:pt x="203" y="61"/>
                  </a:cubicBezTo>
                  <a:cubicBezTo>
                    <a:pt x="206" y="58"/>
                    <a:pt x="207" y="54"/>
                    <a:pt x="209" y="51"/>
                  </a:cubicBezTo>
                  <a:cubicBezTo>
                    <a:pt x="210" y="52"/>
                    <a:pt x="210" y="52"/>
                    <a:pt x="210" y="52"/>
                  </a:cubicBezTo>
                  <a:cubicBezTo>
                    <a:pt x="208" y="55"/>
                    <a:pt x="206" y="58"/>
                    <a:pt x="204" y="62"/>
                  </a:cubicBezTo>
                  <a:cubicBezTo>
                    <a:pt x="213" y="60"/>
                    <a:pt x="222" y="59"/>
                    <a:pt x="231" y="57"/>
                  </a:cubicBezTo>
                  <a:cubicBezTo>
                    <a:pt x="230" y="55"/>
                    <a:pt x="229" y="54"/>
                    <a:pt x="228" y="52"/>
                  </a:cubicBezTo>
                  <a:cubicBezTo>
                    <a:pt x="229" y="51"/>
                    <a:pt x="229" y="51"/>
                    <a:pt x="229" y="51"/>
                  </a:cubicBezTo>
                  <a:cubicBezTo>
                    <a:pt x="230" y="53"/>
                    <a:pt x="230" y="55"/>
                    <a:pt x="232" y="57"/>
                  </a:cubicBezTo>
                  <a:cubicBezTo>
                    <a:pt x="235" y="56"/>
                    <a:pt x="238" y="56"/>
                    <a:pt x="241" y="55"/>
                  </a:cubicBezTo>
                  <a:cubicBezTo>
                    <a:pt x="246" y="54"/>
                    <a:pt x="252" y="53"/>
                    <a:pt x="258" y="52"/>
                  </a:cubicBezTo>
                  <a:cubicBezTo>
                    <a:pt x="259" y="52"/>
                    <a:pt x="259" y="52"/>
                    <a:pt x="260" y="51"/>
                  </a:cubicBezTo>
                  <a:cubicBezTo>
                    <a:pt x="261" y="51"/>
                    <a:pt x="261" y="50"/>
                    <a:pt x="260" y="49"/>
                  </a:cubicBezTo>
                  <a:cubicBezTo>
                    <a:pt x="259" y="48"/>
                    <a:pt x="258" y="47"/>
                    <a:pt x="257" y="46"/>
                  </a:cubicBezTo>
                  <a:cubicBezTo>
                    <a:pt x="255" y="42"/>
                    <a:pt x="253" y="39"/>
                    <a:pt x="251" y="35"/>
                  </a:cubicBezTo>
                  <a:cubicBezTo>
                    <a:pt x="253" y="34"/>
                    <a:pt x="254" y="35"/>
                    <a:pt x="254" y="36"/>
                  </a:cubicBezTo>
                  <a:cubicBezTo>
                    <a:pt x="255" y="39"/>
                    <a:pt x="257" y="41"/>
                    <a:pt x="258" y="43"/>
                  </a:cubicBezTo>
                  <a:cubicBezTo>
                    <a:pt x="258" y="44"/>
                    <a:pt x="259" y="44"/>
                    <a:pt x="260" y="44"/>
                  </a:cubicBezTo>
                  <a:cubicBezTo>
                    <a:pt x="266" y="42"/>
                    <a:pt x="273" y="40"/>
                    <a:pt x="280" y="39"/>
                  </a:cubicBezTo>
                  <a:cubicBezTo>
                    <a:pt x="281" y="38"/>
                    <a:pt x="281" y="38"/>
                    <a:pt x="281" y="38"/>
                  </a:cubicBezTo>
                  <a:cubicBezTo>
                    <a:pt x="280" y="37"/>
                    <a:pt x="279" y="36"/>
                    <a:pt x="278" y="35"/>
                  </a:cubicBezTo>
                  <a:cubicBezTo>
                    <a:pt x="279" y="34"/>
                    <a:pt x="279" y="34"/>
                    <a:pt x="279" y="34"/>
                  </a:cubicBezTo>
                  <a:cubicBezTo>
                    <a:pt x="279" y="35"/>
                    <a:pt x="280" y="36"/>
                    <a:pt x="281" y="37"/>
                  </a:cubicBezTo>
                  <a:cubicBezTo>
                    <a:pt x="282" y="38"/>
                    <a:pt x="283" y="38"/>
                    <a:pt x="284" y="37"/>
                  </a:cubicBezTo>
                  <a:cubicBezTo>
                    <a:pt x="284" y="37"/>
                    <a:pt x="283" y="36"/>
                    <a:pt x="283" y="35"/>
                  </a:cubicBezTo>
                  <a:cubicBezTo>
                    <a:pt x="283" y="35"/>
                    <a:pt x="283" y="35"/>
                    <a:pt x="283" y="35"/>
                  </a:cubicBezTo>
                  <a:cubicBezTo>
                    <a:pt x="284" y="35"/>
                    <a:pt x="284" y="35"/>
                    <a:pt x="284" y="35"/>
                  </a:cubicBezTo>
                  <a:cubicBezTo>
                    <a:pt x="285" y="37"/>
                    <a:pt x="286" y="37"/>
                    <a:pt x="288" y="37"/>
                  </a:cubicBezTo>
                  <a:cubicBezTo>
                    <a:pt x="289" y="36"/>
                    <a:pt x="290" y="36"/>
                    <a:pt x="291" y="36"/>
                  </a:cubicBezTo>
                  <a:cubicBezTo>
                    <a:pt x="290" y="35"/>
                    <a:pt x="289" y="35"/>
                    <a:pt x="288" y="35"/>
                  </a:cubicBezTo>
                  <a:cubicBezTo>
                    <a:pt x="288" y="35"/>
                    <a:pt x="288" y="35"/>
                    <a:pt x="288" y="35"/>
                  </a:cubicBezTo>
                  <a:cubicBezTo>
                    <a:pt x="290" y="35"/>
                    <a:pt x="292" y="34"/>
                    <a:pt x="294" y="35"/>
                  </a:cubicBezTo>
                  <a:cubicBezTo>
                    <a:pt x="295" y="35"/>
                    <a:pt x="296" y="35"/>
                    <a:pt x="296" y="36"/>
                  </a:cubicBezTo>
                  <a:cubicBezTo>
                    <a:pt x="297" y="38"/>
                    <a:pt x="298" y="38"/>
                    <a:pt x="300" y="38"/>
                  </a:cubicBezTo>
                  <a:cubicBezTo>
                    <a:pt x="309" y="38"/>
                    <a:pt x="318" y="38"/>
                    <a:pt x="327" y="38"/>
                  </a:cubicBezTo>
                  <a:cubicBezTo>
                    <a:pt x="327" y="38"/>
                    <a:pt x="328" y="38"/>
                    <a:pt x="329" y="38"/>
                  </a:cubicBezTo>
                  <a:cubicBezTo>
                    <a:pt x="327" y="36"/>
                    <a:pt x="326" y="35"/>
                    <a:pt x="325" y="33"/>
                  </a:cubicBezTo>
                  <a:cubicBezTo>
                    <a:pt x="324" y="33"/>
                    <a:pt x="323" y="33"/>
                    <a:pt x="323" y="32"/>
                  </a:cubicBezTo>
                  <a:cubicBezTo>
                    <a:pt x="320" y="27"/>
                    <a:pt x="316" y="27"/>
                    <a:pt x="311" y="27"/>
                  </a:cubicBezTo>
                  <a:cubicBezTo>
                    <a:pt x="305" y="27"/>
                    <a:pt x="299" y="27"/>
                    <a:pt x="292" y="27"/>
                  </a:cubicBezTo>
                  <a:cubicBezTo>
                    <a:pt x="292" y="27"/>
                    <a:pt x="291" y="27"/>
                    <a:pt x="290" y="27"/>
                  </a:cubicBezTo>
                  <a:cubicBezTo>
                    <a:pt x="290" y="26"/>
                    <a:pt x="290" y="26"/>
                    <a:pt x="290" y="26"/>
                  </a:cubicBezTo>
                  <a:cubicBezTo>
                    <a:pt x="299" y="26"/>
                    <a:pt x="308" y="26"/>
                    <a:pt x="316" y="26"/>
                  </a:cubicBezTo>
                  <a:cubicBezTo>
                    <a:pt x="317" y="26"/>
                    <a:pt x="317" y="26"/>
                    <a:pt x="317" y="26"/>
                  </a:cubicBezTo>
                  <a:cubicBezTo>
                    <a:pt x="316" y="25"/>
                    <a:pt x="315" y="24"/>
                    <a:pt x="313" y="23"/>
                  </a:cubicBezTo>
                  <a:cubicBezTo>
                    <a:pt x="311" y="20"/>
                    <a:pt x="308" y="17"/>
                    <a:pt x="305" y="15"/>
                  </a:cubicBezTo>
                  <a:cubicBezTo>
                    <a:pt x="305" y="14"/>
                    <a:pt x="304" y="14"/>
                    <a:pt x="304" y="14"/>
                  </a:cubicBezTo>
                  <a:cubicBezTo>
                    <a:pt x="295" y="13"/>
                    <a:pt x="287" y="13"/>
                    <a:pt x="279" y="13"/>
                  </a:cubicBezTo>
                  <a:cubicBezTo>
                    <a:pt x="280" y="15"/>
                    <a:pt x="281" y="16"/>
                    <a:pt x="282" y="17"/>
                  </a:cubicBezTo>
                  <a:cubicBezTo>
                    <a:pt x="281" y="18"/>
                    <a:pt x="281" y="18"/>
                    <a:pt x="281" y="18"/>
                  </a:cubicBezTo>
                  <a:cubicBezTo>
                    <a:pt x="276" y="12"/>
                    <a:pt x="270" y="6"/>
                    <a:pt x="264" y="0"/>
                  </a:cubicBezTo>
                  <a:cubicBezTo>
                    <a:pt x="265" y="0"/>
                    <a:pt x="265" y="0"/>
                    <a:pt x="265" y="0"/>
                  </a:cubicBezTo>
                  <a:cubicBezTo>
                    <a:pt x="270" y="3"/>
                    <a:pt x="275" y="3"/>
                    <a:pt x="280" y="3"/>
                  </a:cubicBezTo>
                  <a:cubicBezTo>
                    <a:pt x="289" y="4"/>
                    <a:pt x="298" y="4"/>
                    <a:pt x="307" y="5"/>
                  </a:cubicBezTo>
                  <a:cubicBezTo>
                    <a:pt x="308" y="5"/>
                    <a:pt x="309" y="5"/>
                    <a:pt x="309" y="6"/>
                  </a:cubicBezTo>
                  <a:cubicBezTo>
                    <a:pt x="320" y="17"/>
                    <a:pt x="331" y="28"/>
                    <a:pt x="343" y="39"/>
                  </a:cubicBezTo>
                  <a:cubicBezTo>
                    <a:pt x="360" y="57"/>
                    <a:pt x="378" y="75"/>
                    <a:pt x="396" y="93"/>
                  </a:cubicBezTo>
                  <a:cubicBezTo>
                    <a:pt x="400" y="96"/>
                    <a:pt x="404" y="100"/>
                    <a:pt x="407" y="104"/>
                  </a:cubicBezTo>
                  <a:cubicBezTo>
                    <a:pt x="408" y="105"/>
                    <a:pt x="408" y="106"/>
                    <a:pt x="409" y="106"/>
                  </a:cubicBezTo>
                  <a:cubicBezTo>
                    <a:pt x="408" y="107"/>
                    <a:pt x="407" y="107"/>
                    <a:pt x="406" y="107"/>
                  </a:cubicBezTo>
                  <a:cubicBezTo>
                    <a:pt x="387" y="107"/>
                    <a:pt x="368" y="107"/>
                    <a:pt x="348" y="107"/>
                  </a:cubicBezTo>
                  <a:cubicBezTo>
                    <a:pt x="347" y="107"/>
                    <a:pt x="345" y="106"/>
                    <a:pt x="344" y="106"/>
                  </a:cubicBezTo>
                  <a:cubicBezTo>
                    <a:pt x="324" y="97"/>
                    <a:pt x="305" y="89"/>
                    <a:pt x="285" y="80"/>
                  </a:cubicBezTo>
                  <a:cubicBezTo>
                    <a:pt x="282" y="79"/>
                    <a:pt x="278" y="78"/>
                    <a:pt x="275" y="76"/>
                  </a:cubicBezTo>
                  <a:cubicBezTo>
                    <a:pt x="274" y="76"/>
                    <a:pt x="273" y="76"/>
                    <a:pt x="272" y="76"/>
                  </a:cubicBezTo>
                  <a:cubicBezTo>
                    <a:pt x="257" y="86"/>
                    <a:pt x="241" y="96"/>
                    <a:pt x="226" y="105"/>
                  </a:cubicBezTo>
                  <a:cubicBezTo>
                    <a:pt x="224" y="107"/>
                    <a:pt x="221" y="108"/>
                    <a:pt x="219" y="110"/>
                  </a:cubicBezTo>
                  <a:cubicBezTo>
                    <a:pt x="217" y="111"/>
                    <a:pt x="216" y="111"/>
                    <a:pt x="215" y="110"/>
                  </a:cubicBezTo>
                  <a:cubicBezTo>
                    <a:pt x="208" y="106"/>
                    <a:pt x="201" y="102"/>
                    <a:pt x="194" y="98"/>
                  </a:cubicBezTo>
                  <a:cubicBezTo>
                    <a:pt x="186" y="93"/>
                    <a:pt x="177" y="89"/>
                    <a:pt x="169" y="84"/>
                  </a:cubicBezTo>
                  <a:cubicBezTo>
                    <a:pt x="168" y="83"/>
                    <a:pt x="167" y="83"/>
                    <a:pt x="166" y="84"/>
                  </a:cubicBezTo>
                  <a:cubicBezTo>
                    <a:pt x="149" y="91"/>
                    <a:pt x="133" y="99"/>
                    <a:pt x="116" y="106"/>
                  </a:cubicBezTo>
                  <a:cubicBezTo>
                    <a:pt x="115" y="107"/>
                    <a:pt x="114" y="107"/>
                    <a:pt x="112" y="108"/>
                  </a:cubicBezTo>
                  <a:cubicBezTo>
                    <a:pt x="108" y="110"/>
                    <a:pt x="104" y="111"/>
                    <a:pt x="100" y="111"/>
                  </a:cubicBezTo>
                  <a:cubicBezTo>
                    <a:pt x="68" y="111"/>
                    <a:pt x="35" y="111"/>
                    <a:pt x="3" y="111"/>
                  </a:cubicBezTo>
                  <a:cubicBezTo>
                    <a:pt x="2" y="111"/>
                    <a:pt x="2" y="111"/>
                    <a:pt x="2" y="111"/>
                  </a:cubicBezTo>
                  <a:cubicBezTo>
                    <a:pt x="0" y="111"/>
                    <a:pt x="0" y="110"/>
                    <a:pt x="1" y="108"/>
                  </a:cubicBezTo>
                  <a:cubicBezTo>
                    <a:pt x="5" y="102"/>
                    <a:pt x="8" y="96"/>
                    <a:pt x="12" y="90"/>
                  </a:cubicBezTo>
                  <a:cubicBezTo>
                    <a:pt x="19" y="78"/>
                    <a:pt x="26" y="66"/>
                    <a:pt x="33" y="55"/>
                  </a:cubicBezTo>
                  <a:cubicBezTo>
                    <a:pt x="34" y="53"/>
                    <a:pt x="35" y="53"/>
                    <a:pt x="37" y="52"/>
                  </a:cubicBezTo>
                  <a:cubicBezTo>
                    <a:pt x="26" y="71"/>
                    <a:pt x="15" y="90"/>
                    <a:pt x="3" y="109"/>
                  </a:cubicBezTo>
                  <a:cubicBezTo>
                    <a:pt x="37" y="109"/>
                    <a:pt x="71" y="109"/>
                    <a:pt x="105" y="109"/>
                  </a:cubicBezTo>
                  <a:cubicBezTo>
                    <a:pt x="105" y="104"/>
                    <a:pt x="105" y="99"/>
                    <a:pt x="105" y="94"/>
                  </a:cubicBezTo>
                  <a:cubicBezTo>
                    <a:pt x="78" y="94"/>
                    <a:pt x="51" y="94"/>
                    <a:pt x="25" y="94"/>
                  </a:cubicBezTo>
                  <a:cubicBezTo>
                    <a:pt x="24" y="92"/>
                    <a:pt x="25" y="92"/>
                    <a:pt x="26" y="91"/>
                  </a:cubicBezTo>
                  <a:cubicBezTo>
                    <a:pt x="28" y="88"/>
                    <a:pt x="29" y="86"/>
                    <a:pt x="30" y="83"/>
                  </a:cubicBezTo>
                  <a:cubicBezTo>
                    <a:pt x="34" y="76"/>
                    <a:pt x="38" y="69"/>
                    <a:pt x="42" y="63"/>
                  </a:cubicBezTo>
                  <a:cubicBezTo>
                    <a:pt x="44" y="59"/>
                    <a:pt x="46" y="55"/>
                    <a:pt x="49" y="51"/>
                  </a:cubicBezTo>
                  <a:cubicBezTo>
                    <a:pt x="49" y="50"/>
                    <a:pt x="49" y="50"/>
                    <a:pt x="50" y="49"/>
                  </a:cubicBezTo>
                  <a:cubicBezTo>
                    <a:pt x="50" y="49"/>
                    <a:pt x="50" y="49"/>
                    <a:pt x="50" y="49"/>
                  </a:cubicBezTo>
                  <a:cubicBezTo>
                    <a:pt x="43" y="62"/>
                    <a:pt x="36" y="75"/>
                    <a:pt x="29" y="88"/>
                  </a:cubicBezTo>
                  <a:cubicBezTo>
                    <a:pt x="29" y="89"/>
                    <a:pt x="29" y="89"/>
                    <a:pt x="29" y="89"/>
                  </a:cubicBezTo>
                  <a:cubicBezTo>
                    <a:pt x="41" y="79"/>
                    <a:pt x="52" y="70"/>
                    <a:pt x="64" y="60"/>
                  </a:cubicBezTo>
                  <a:cubicBezTo>
                    <a:pt x="64" y="72"/>
                    <a:pt x="63" y="82"/>
                    <a:pt x="63" y="93"/>
                  </a:cubicBezTo>
                  <a:cubicBezTo>
                    <a:pt x="71" y="93"/>
                    <a:pt x="80" y="93"/>
                    <a:pt x="88" y="93"/>
                  </a:cubicBezTo>
                  <a:cubicBezTo>
                    <a:pt x="87" y="83"/>
                    <a:pt x="86" y="73"/>
                    <a:pt x="85" y="64"/>
                  </a:cubicBezTo>
                  <a:cubicBezTo>
                    <a:pt x="86" y="63"/>
                    <a:pt x="86" y="63"/>
                    <a:pt x="86" y="63"/>
                  </a:cubicBezTo>
                  <a:cubicBezTo>
                    <a:pt x="87" y="73"/>
                    <a:pt x="88" y="83"/>
                    <a:pt x="89" y="93"/>
                  </a:cubicBezTo>
                  <a:cubicBezTo>
                    <a:pt x="94" y="93"/>
                    <a:pt x="100" y="93"/>
                    <a:pt x="105" y="93"/>
                  </a:cubicBezTo>
                  <a:cubicBezTo>
                    <a:pt x="105" y="83"/>
                    <a:pt x="105" y="74"/>
                    <a:pt x="105" y="64"/>
                  </a:cubicBezTo>
                  <a:cubicBezTo>
                    <a:pt x="106" y="64"/>
                    <a:pt x="106" y="64"/>
                    <a:pt x="107" y="64"/>
                  </a:cubicBezTo>
                  <a:cubicBezTo>
                    <a:pt x="107" y="72"/>
                    <a:pt x="107" y="80"/>
                    <a:pt x="107" y="89"/>
                  </a:cubicBezTo>
                  <a:cubicBezTo>
                    <a:pt x="110" y="87"/>
                    <a:pt x="112" y="84"/>
                    <a:pt x="115" y="82"/>
                  </a:cubicBezTo>
                  <a:cubicBezTo>
                    <a:pt x="121" y="76"/>
                    <a:pt x="127" y="70"/>
                    <a:pt x="133" y="64"/>
                  </a:cubicBezTo>
                  <a:cubicBezTo>
                    <a:pt x="134" y="64"/>
                    <a:pt x="134" y="64"/>
                    <a:pt x="135" y="64"/>
                  </a:cubicBezTo>
                  <a:cubicBezTo>
                    <a:pt x="134" y="65"/>
                    <a:pt x="132" y="67"/>
                    <a:pt x="130" y="68"/>
                  </a:cubicBezTo>
                  <a:cubicBezTo>
                    <a:pt x="123" y="75"/>
                    <a:pt x="116" y="82"/>
                    <a:pt x="108" y="89"/>
                  </a:cubicBezTo>
                  <a:cubicBezTo>
                    <a:pt x="107" y="90"/>
                    <a:pt x="107" y="91"/>
                    <a:pt x="107" y="93"/>
                  </a:cubicBezTo>
                  <a:cubicBezTo>
                    <a:pt x="110" y="91"/>
                    <a:pt x="114" y="90"/>
                    <a:pt x="117" y="88"/>
                  </a:cubicBezTo>
                  <a:cubicBezTo>
                    <a:pt x="124" y="84"/>
                    <a:pt x="132" y="80"/>
                    <a:pt x="140" y="77"/>
                  </a:cubicBezTo>
                  <a:cubicBezTo>
                    <a:pt x="141" y="76"/>
                    <a:pt x="142" y="75"/>
                    <a:pt x="142" y="73"/>
                  </a:cubicBezTo>
                  <a:cubicBezTo>
                    <a:pt x="141" y="69"/>
                    <a:pt x="141" y="64"/>
                    <a:pt x="140" y="59"/>
                  </a:cubicBezTo>
                  <a:cubicBezTo>
                    <a:pt x="140" y="60"/>
                    <a:pt x="139" y="60"/>
                    <a:pt x="139" y="60"/>
                  </a:cubicBezTo>
                  <a:cubicBezTo>
                    <a:pt x="138" y="60"/>
                    <a:pt x="138" y="60"/>
                    <a:pt x="138" y="60"/>
                  </a:cubicBezTo>
                  <a:cubicBezTo>
                    <a:pt x="139" y="59"/>
                    <a:pt x="140" y="58"/>
                    <a:pt x="140" y="57"/>
                  </a:cubicBezTo>
                  <a:cubicBezTo>
                    <a:pt x="140" y="56"/>
                    <a:pt x="139" y="55"/>
                    <a:pt x="139" y="54"/>
                  </a:cubicBezTo>
                  <a:cubicBezTo>
                    <a:pt x="139" y="54"/>
                    <a:pt x="139" y="54"/>
                    <a:pt x="140" y="54"/>
                  </a:cubicBezTo>
                  <a:cubicBezTo>
                    <a:pt x="140" y="53"/>
                    <a:pt x="140" y="52"/>
                    <a:pt x="140" y="52"/>
                  </a:cubicBezTo>
                  <a:cubicBezTo>
                    <a:pt x="140" y="52"/>
                    <a:pt x="140" y="52"/>
                    <a:pt x="140" y="52"/>
                  </a:cubicBezTo>
                  <a:cubicBezTo>
                    <a:pt x="140" y="52"/>
                    <a:pt x="140" y="53"/>
                    <a:pt x="141" y="54"/>
                  </a:cubicBezTo>
                  <a:cubicBezTo>
                    <a:pt x="141" y="54"/>
                    <a:pt x="141" y="55"/>
                    <a:pt x="142" y="56"/>
                  </a:cubicBezTo>
                  <a:cubicBezTo>
                    <a:pt x="142" y="55"/>
                    <a:pt x="143" y="55"/>
                    <a:pt x="143" y="55"/>
                  </a:cubicBezTo>
                  <a:cubicBezTo>
                    <a:pt x="144" y="54"/>
                    <a:pt x="145" y="53"/>
                    <a:pt x="146" y="52"/>
                  </a:cubicBezTo>
                  <a:cubicBezTo>
                    <a:pt x="147" y="52"/>
                    <a:pt x="147" y="52"/>
                    <a:pt x="148" y="52"/>
                  </a:cubicBezTo>
                  <a:cubicBezTo>
                    <a:pt x="146" y="53"/>
                    <a:pt x="145" y="55"/>
                    <a:pt x="143" y="56"/>
                  </a:cubicBezTo>
                  <a:cubicBezTo>
                    <a:pt x="146" y="58"/>
                    <a:pt x="148" y="59"/>
                    <a:pt x="151" y="60"/>
                  </a:cubicBezTo>
                  <a:cubicBezTo>
                    <a:pt x="152" y="61"/>
                    <a:pt x="153" y="61"/>
                    <a:pt x="153" y="62"/>
                  </a:cubicBezTo>
                  <a:cubicBezTo>
                    <a:pt x="153" y="62"/>
                    <a:pt x="152" y="62"/>
                    <a:pt x="152" y="62"/>
                  </a:cubicBezTo>
                  <a:cubicBezTo>
                    <a:pt x="150" y="61"/>
                    <a:pt x="147" y="59"/>
                    <a:pt x="144" y="58"/>
                  </a:cubicBezTo>
                  <a:cubicBezTo>
                    <a:pt x="144" y="58"/>
                    <a:pt x="143" y="58"/>
                    <a:pt x="142" y="58"/>
                  </a:cubicBezTo>
                  <a:cubicBezTo>
                    <a:pt x="142" y="58"/>
                    <a:pt x="141" y="59"/>
                    <a:pt x="141" y="60"/>
                  </a:cubicBezTo>
                  <a:cubicBezTo>
                    <a:pt x="142" y="65"/>
                    <a:pt x="142" y="70"/>
                    <a:pt x="143" y="75"/>
                  </a:cubicBezTo>
                  <a:cubicBezTo>
                    <a:pt x="143" y="76"/>
                    <a:pt x="142" y="77"/>
                    <a:pt x="141" y="77"/>
                  </a:cubicBezTo>
                  <a:cubicBezTo>
                    <a:pt x="130" y="82"/>
                    <a:pt x="119" y="88"/>
                    <a:pt x="108" y="93"/>
                  </a:cubicBezTo>
                  <a:cubicBezTo>
                    <a:pt x="108" y="94"/>
                    <a:pt x="107" y="94"/>
                    <a:pt x="107" y="95"/>
                  </a:cubicBezTo>
                  <a:cubicBezTo>
                    <a:pt x="107" y="99"/>
                    <a:pt x="107" y="103"/>
                    <a:pt x="107" y="108"/>
                  </a:cubicBezTo>
                  <a:cubicBezTo>
                    <a:pt x="108" y="108"/>
                    <a:pt x="108" y="108"/>
                    <a:pt x="108" y="107"/>
                  </a:cubicBezTo>
                  <a:cubicBezTo>
                    <a:pt x="119" y="103"/>
                    <a:pt x="129" y="98"/>
                    <a:pt x="140" y="93"/>
                  </a:cubicBezTo>
                  <a:cubicBezTo>
                    <a:pt x="148" y="89"/>
                    <a:pt x="156" y="85"/>
                    <a:pt x="164" y="82"/>
                  </a:cubicBezTo>
                  <a:cubicBezTo>
                    <a:pt x="165" y="81"/>
                    <a:pt x="166" y="81"/>
                    <a:pt x="166" y="80"/>
                  </a:cubicBezTo>
                  <a:cubicBezTo>
                    <a:pt x="165" y="76"/>
                    <a:pt x="165" y="72"/>
                    <a:pt x="164" y="69"/>
                  </a:cubicBezTo>
                  <a:cubicBezTo>
                    <a:pt x="164" y="68"/>
                    <a:pt x="163" y="67"/>
                    <a:pt x="163" y="67"/>
                  </a:cubicBezTo>
                  <a:cubicBezTo>
                    <a:pt x="160" y="66"/>
                    <a:pt x="157" y="64"/>
                    <a:pt x="154" y="63"/>
                  </a:cubicBezTo>
                  <a:cubicBezTo>
                    <a:pt x="154" y="63"/>
                    <a:pt x="154" y="62"/>
                    <a:pt x="153" y="62"/>
                  </a:cubicBezTo>
                  <a:close/>
                  <a:moveTo>
                    <a:pt x="261" y="53"/>
                  </a:moveTo>
                  <a:cubicBezTo>
                    <a:pt x="253" y="61"/>
                    <a:pt x="246" y="68"/>
                    <a:pt x="238" y="75"/>
                  </a:cubicBezTo>
                  <a:cubicBezTo>
                    <a:pt x="236" y="69"/>
                    <a:pt x="233" y="64"/>
                    <a:pt x="231" y="58"/>
                  </a:cubicBezTo>
                  <a:cubicBezTo>
                    <a:pt x="222" y="60"/>
                    <a:pt x="213" y="61"/>
                    <a:pt x="204" y="63"/>
                  </a:cubicBezTo>
                  <a:cubicBezTo>
                    <a:pt x="207" y="74"/>
                    <a:pt x="211" y="85"/>
                    <a:pt x="214" y="97"/>
                  </a:cubicBezTo>
                  <a:cubicBezTo>
                    <a:pt x="232" y="87"/>
                    <a:pt x="250" y="77"/>
                    <a:pt x="268" y="68"/>
                  </a:cubicBezTo>
                  <a:cubicBezTo>
                    <a:pt x="266" y="63"/>
                    <a:pt x="263" y="58"/>
                    <a:pt x="261" y="53"/>
                  </a:cubicBezTo>
                  <a:close/>
                  <a:moveTo>
                    <a:pt x="405" y="105"/>
                  </a:moveTo>
                  <a:cubicBezTo>
                    <a:pt x="404" y="104"/>
                    <a:pt x="404" y="104"/>
                    <a:pt x="403" y="103"/>
                  </a:cubicBezTo>
                  <a:cubicBezTo>
                    <a:pt x="394" y="94"/>
                    <a:pt x="384" y="85"/>
                    <a:pt x="375" y="75"/>
                  </a:cubicBezTo>
                  <a:cubicBezTo>
                    <a:pt x="364" y="64"/>
                    <a:pt x="354" y="54"/>
                    <a:pt x="343" y="43"/>
                  </a:cubicBezTo>
                  <a:cubicBezTo>
                    <a:pt x="331" y="31"/>
                    <a:pt x="320" y="20"/>
                    <a:pt x="309" y="9"/>
                  </a:cubicBezTo>
                  <a:cubicBezTo>
                    <a:pt x="308" y="7"/>
                    <a:pt x="306" y="7"/>
                    <a:pt x="305" y="7"/>
                  </a:cubicBezTo>
                  <a:cubicBezTo>
                    <a:pt x="295" y="6"/>
                    <a:pt x="286" y="6"/>
                    <a:pt x="277" y="5"/>
                  </a:cubicBezTo>
                  <a:cubicBezTo>
                    <a:pt x="275" y="5"/>
                    <a:pt x="274" y="5"/>
                    <a:pt x="273" y="5"/>
                  </a:cubicBezTo>
                  <a:cubicBezTo>
                    <a:pt x="274" y="7"/>
                    <a:pt x="275" y="9"/>
                    <a:pt x="277" y="11"/>
                  </a:cubicBezTo>
                  <a:cubicBezTo>
                    <a:pt x="277" y="11"/>
                    <a:pt x="278" y="12"/>
                    <a:pt x="279" y="12"/>
                  </a:cubicBezTo>
                  <a:cubicBezTo>
                    <a:pt x="287" y="12"/>
                    <a:pt x="295" y="12"/>
                    <a:pt x="303" y="13"/>
                  </a:cubicBezTo>
                  <a:cubicBezTo>
                    <a:pt x="304" y="13"/>
                    <a:pt x="305" y="13"/>
                    <a:pt x="306" y="14"/>
                  </a:cubicBezTo>
                  <a:cubicBezTo>
                    <a:pt x="314" y="21"/>
                    <a:pt x="322" y="29"/>
                    <a:pt x="330" y="37"/>
                  </a:cubicBezTo>
                  <a:cubicBezTo>
                    <a:pt x="339" y="46"/>
                    <a:pt x="349" y="56"/>
                    <a:pt x="358" y="65"/>
                  </a:cubicBezTo>
                  <a:cubicBezTo>
                    <a:pt x="368" y="75"/>
                    <a:pt x="379" y="86"/>
                    <a:pt x="390" y="96"/>
                  </a:cubicBezTo>
                  <a:cubicBezTo>
                    <a:pt x="390" y="96"/>
                    <a:pt x="390" y="97"/>
                    <a:pt x="391" y="97"/>
                  </a:cubicBezTo>
                  <a:cubicBezTo>
                    <a:pt x="391" y="98"/>
                    <a:pt x="391" y="98"/>
                    <a:pt x="391" y="98"/>
                  </a:cubicBezTo>
                  <a:cubicBezTo>
                    <a:pt x="375" y="98"/>
                    <a:pt x="359" y="98"/>
                    <a:pt x="344" y="98"/>
                  </a:cubicBezTo>
                  <a:cubicBezTo>
                    <a:pt x="343" y="99"/>
                    <a:pt x="343" y="99"/>
                    <a:pt x="343" y="99"/>
                  </a:cubicBezTo>
                  <a:cubicBezTo>
                    <a:pt x="345" y="100"/>
                    <a:pt x="346" y="102"/>
                    <a:pt x="347" y="103"/>
                  </a:cubicBezTo>
                  <a:cubicBezTo>
                    <a:pt x="348" y="104"/>
                    <a:pt x="349" y="105"/>
                    <a:pt x="350" y="105"/>
                  </a:cubicBezTo>
                  <a:cubicBezTo>
                    <a:pt x="365" y="105"/>
                    <a:pt x="379" y="105"/>
                    <a:pt x="394" y="105"/>
                  </a:cubicBezTo>
                  <a:cubicBezTo>
                    <a:pt x="397" y="105"/>
                    <a:pt x="401" y="105"/>
                    <a:pt x="405" y="105"/>
                  </a:cubicBezTo>
                  <a:close/>
                  <a:moveTo>
                    <a:pt x="320" y="88"/>
                  </a:moveTo>
                  <a:cubicBezTo>
                    <a:pt x="320" y="88"/>
                    <a:pt x="320" y="88"/>
                    <a:pt x="320" y="88"/>
                  </a:cubicBezTo>
                  <a:cubicBezTo>
                    <a:pt x="314" y="81"/>
                    <a:pt x="309" y="74"/>
                    <a:pt x="304" y="67"/>
                  </a:cubicBezTo>
                  <a:cubicBezTo>
                    <a:pt x="302" y="66"/>
                    <a:pt x="301" y="64"/>
                    <a:pt x="299" y="63"/>
                  </a:cubicBezTo>
                  <a:cubicBezTo>
                    <a:pt x="289" y="59"/>
                    <a:pt x="279" y="55"/>
                    <a:pt x="270" y="51"/>
                  </a:cubicBezTo>
                  <a:cubicBezTo>
                    <a:pt x="267" y="49"/>
                    <a:pt x="263" y="48"/>
                    <a:pt x="260" y="47"/>
                  </a:cubicBezTo>
                  <a:cubicBezTo>
                    <a:pt x="260" y="47"/>
                    <a:pt x="260" y="47"/>
                    <a:pt x="260" y="48"/>
                  </a:cubicBezTo>
                  <a:cubicBezTo>
                    <a:pt x="264" y="54"/>
                    <a:pt x="267" y="60"/>
                    <a:pt x="270" y="67"/>
                  </a:cubicBezTo>
                  <a:cubicBezTo>
                    <a:pt x="271" y="67"/>
                    <a:pt x="272" y="68"/>
                    <a:pt x="272" y="68"/>
                  </a:cubicBezTo>
                  <a:cubicBezTo>
                    <a:pt x="282" y="72"/>
                    <a:pt x="292" y="76"/>
                    <a:pt x="301" y="80"/>
                  </a:cubicBezTo>
                  <a:cubicBezTo>
                    <a:pt x="308" y="83"/>
                    <a:pt x="314" y="85"/>
                    <a:pt x="320" y="88"/>
                  </a:cubicBezTo>
                  <a:close/>
                  <a:moveTo>
                    <a:pt x="64" y="62"/>
                  </a:moveTo>
                  <a:cubicBezTo>
                    <a:pt x="61" y="64"/>
                    <a:pt x="58" y="66"/>
                    <a:pt x="56" y="68"/>
                  </a:cubicBezTo>
                  <a:cubicBezTo>
                    <a:pt x="46" y="76"/>
                    <a:pt x="37" y="83"/>
                    <a:pt x="28" y="91"/>
                  </a:cubicBezTo>
                  <a:cubicBezTo>
                    <a:pt x="27" y="91"/>
                    <a:pt x="27" y="92"/>
                    <a:pt x="26" y="93"/>
                  </a:cubicBezTo>
                  <a:cubicBezTo>
                    <a:pt x="38" y="93"/>
                    <a:pt x="50" y="93"/>
                    <a:pt x="61" y="93"/>
                  </a:cubicBezTo>
                  <a:cubicBezTo>
                    <a:pt x="62" y="83"/>
                    <a:pt x="63" y="73"/>
                    <a:pt x="64" y="62"/>
                  </a:cubicBezTo>
                  <a:close/>
                  <a:moveTo>
                    <a:pt x="214" y="98"/>
                  </a:moveTo>
                  <a:cubicBezTo>
                    <a:pt x="215" y="101"/>
                    <a:pt x="216" y="105"/>
                    <a:pt x="218" y="108"/>
                  </a:cubicBezTo>
                  <a:cubicBezTo>
                    <a:pt x="236" y="96"/>
                    <a:pt x="254" y="85"/>
                    <a:pt x="272" y="74"/>
                  </a:cubicBezTo>
                  <a:cubicBezTo>
                    <a:pt x="271" y="72"/>
                    <a:pt x="270" y="70"/>
                    <a:pt x="269" y="69"/>
                  </a:cubicBezTo>
                  <a:cubicBezTo>
                    <a:pt x="251" y="78"/>
                    <a:pt x="233" y="88"/>
                    <a:pt x="214" y="98"/>
                  </a:cubicBezTo>
                  <a:close/>
                  <a:moveTo>
                    <a:pt x="377" y="86"/>
                  </a:moveTo>
                  <a:cubicBezTo>
                    <a:pt x="374" y="82"/>
                    <a:pt x="370" y="79"/>
                    <a:pt x="367" y="75"/>
                  </a:cubicBezTo>
                  <a:cubicBezTo>
                    <a:pt x="367" y="75"/>
                    <a:pt x="366" y="75"/>
                    <a:pt x="365" y="75"/>
                  </a:cubicBezTo>
                  <a:cubicBezTo>
                    <a:pt x="353" y="75"/>
                    <a:pt x="341" y="75"/>
                    <a:pt x="328" y="76"/>
                  </a:cubicBezTo>
                  <a:cubicBezTo>
                    <a:pt x="328" y="76"/>
                    <a:pt x="327" y="76"/>
                    <a:pt x="326" y="76"/>
                  </a:cubicBezTo>
                  <a:cubicBezTo>
                    <a:pt x="329" y="79"/>
                    <a:pt x="331" y="83"/>
                    <a:pt x="334" y="86"/>
                  </a:cubicBezTo>
                  <a:cubicBezTo>
                    <a:pt x="334" y="87"/>
                    <a:pt x="335" y="87"/>
                    <a:pt x="336" y="87"/>
                  </a:cubicBezTo>
                  <a:cubicBezTo>
                    <a:pt x="344" y="87"/>
                    <a:pt x="351" y="86"/>
                    <a:pt x="359" y="86"/>
                  </a:cubicBezTo>
                  <a:cubicBezTo>
                    <a:pt x="365" y="86"/>
                    <a:pt x="371" y="86"/>
                    <a:pt x="377" y="86"/>
                  </a:cubicBezTo>
                  <a:close/>
                  <a:moveTo>
                    <a:pt x="335" y="88"/>
                  </a:moveTo>
                  <a:cubicBezTo>
                    <a:pt x="337" y="91"/>
                    <a:pt x="339" y="93"/>
                    <a:pt x="341" y="96"/>
                  </a:cubicBezTo>
                  <a:cubicBezTo>
                    <a:pt x="342" y="97"/>
                    <a:pt x="343" y="97"/>
                    <a:pt x="345" y="97"/>
                  </a:cubicBezTo>
                  <a:cubicBezTo>
                    <a:pt x="357" y="97"/>
                    <a:pt x="369" y="97"/>
                    <a:pt x="381" y="97"/>
                  </a:cubicBezTo>
                  <a:cubicBezTo>
                    <a:pt x="384" y="97"/>
                    <a:pt x="386" y="97"/>
                    <a:pt x="389" y="97"/>
                  </a:cubicBezTo>
                  <a:cubicBezTo>
                    <a:pt x="388" y="97"/>
                    <a:pt x="388" y="96"/>
                    <a:pt x="388" y="96"/>
                  </a:cubicBezTo>
                  <a:cubicBezTo>
                    <a:pt x="385" y="93"/>
                    <a:pt x="382" y="90"/>
                    <a:pt x="379" y="87"/>
                  </a:cubicBezTo>
                  <a:cubicBezTo>
                    <a:pt x="379" y="87"/>
                    <a:pt x="378" y="87"/>
                    <a:pt x="377" y="87"/>
                  </a:cubicBezTo>
                  <a:cubicBezTo>
                    <a:pt x="369" y="87"/>
                    <a:pt x="361" y="87"/>
                    <a:pt x="353" y="87"/>
                  </a:cubicBezTo>
                  <a:cubicBezTo>
                    <a:pt x="347" y="88"/>
                    <a:pt x="342" y="88"/>
                    <a:pt x="335" y="88"/>
                  </a:cubicBezTo>
                  <a:close/>
                  <a:moveTo>
                    <a:pt x="365" y="74"/>
                  </a:moveTo>
                  <a:cubicBezTo>
                    <a:pt x="362" y="70"/>
                    <a:pt x="359" y="67"/>
                    <a:pt x="355" y="64"/>
                  </a:cubicBezTo>
                  <a:cubicBezTo>
                    <a:pt x="355" y="63"/>
                    <a:pt x="354" y="63"/>
                    <a:pt x="353" y="63"/>
                  </a:cubicBezTo>
                  <a:cubicBezTo>
                    <a:pt x="343" y="63"/>
                    <a:pt x="334" y="63"/>
                    <a:pt x="324" y="63"/>
                  </a:cubicBezTo>
                  <a:cubicBezTo>
                    <a:pt x="322" y="63"/>
                    <a:pt x="319" y="63"/>
                    <a:pt x="317" y="63"/>
                  </a:cubicBezTo>
                  <a:cubicBezTo>
                    <a:pt x="319" y="67"/>
                    <a:pt x="322" y="70"/>
                    <a:pt x="324" y="73"/>
                  </a:cubicBezTo>
                  <a:cubicBezTo>
                    <a:pt x="325" y="74"/>
                    <a:pt x="326" y="75"/>
                    <a:pt x="327" y="75"/>
                  </a:cubicBezTo>
                  <a:cubicBezTo>
                    <a:pt x="333" y="75"/>
                    <a:pt x="338" y="74"/>
                    <a:pt x="344" y="74"/>
                  </a:cubicBezTo>
                  <a:cubicBezTo>
                    <a:pt x="351" y="74"/>
                    <a:pt x="358" y="74"/>
                    <a:pt x="365" y="74"/>
                  </a:cubicBezTo>
                  <a:close/>
                  <a:moveTo>
                    <a:pt x="307" y="51"/>
                  </a:moveTo>
                  <a:cubicBezTo>
                    <a:pt x="310" y="54"/>
                    <a:pt x="312" y="57"/>
                    <a:pt x="314" y="60"/>
                  </a:cubicBezTo>
                  <a:cubicBezTo>
                    <a:pt x="315" y="62"/>
                    <a:pt x="316" y="62"/>
                    <a:pt x="318" y="62"/>
                  </a:cubicBezTo>
                  <a:cubicBezTo>
                    <a:pt x="329" y="62"/>
                    <a:pt x="341" y="62"/>
                    <a:pt x="352" y="62"/>
                  </a:cubicBezTo>
                  <a:cubicBezTo>
                    <a:pt x="353" y="62"/>
                    <a:pt x="353" y="62"/>
                    <a:pt x="353" y="62"/>
                  </a:cubicBezTo>
                  <a:cubicBezTo>
                    <a:pt x="349" y="58"/>
                    <a:pt x="346" y="55"/>
                    <a:pt x="343" y="51"/>
                  </a:cubicBezTo>
                  <a:cubicBezTo>
                    <a:pt x="342" y="51"/>
                    <a:pt x="341" y="51"/>
                    <a:pt x="341" y="51"/>
                  </a:cubicBezTo>
                  <a:cubicBezTo>
                    <a:pt x="331" y="51"/>
                    <a:pt x="321" y="51"/>
                    <a:pt x="311" y="51"/>
                  </a:cubicBezTo>
                  <a:cubicBezTo>
                    <a:pt x="310" y="51"/>
                    <a:pt x="309" y="51"/>
                    <a:pt x="307" y="51"/>
                  </a:cubicBezTo>
                  <a:close/>
                  <a:moveTo>
                    <a:pt x="341" y="50"/>
                  </a:moveTo>
                  <a:cubicBezTo>
                    <a:pt x="337" y="46"/>
                    <a:pt x="334" y="43"/>
                    <a:pt x="331" y="39"/>
                  </a:cubicBezTo>
                  <a:cubicBezTo>
                    <a:pt x="330" y="39"/>
                    <a:pt x="329" y="39"/>
                    <a:pt x="329" y="39"/>
                  </a:cubicBezTo>
                  <a:cubicBezTo>
                    <a:pt x="319" y="39"/>
                    <a:pt x="310" y="39"/>
                    <a:pt x="300" y="39"/>
                  </a:cubicBezTo>
                  <a:cubicBezTo>
                    <a:pt x="300" y="39"/>
                    <a:pt x="299" y="39"/>
                    <a:pt x="298" y="39"/>
                  </a:cubicBezTo>
                  <a:cubicBezTo>
                    <a:pt x="300" y="42"/>
                    <a:pt x="302" y="43"/>
                    <a:pt x="303" y="46"/>
                  </a:cubicBezTo>
                  <a:cubicBezTo>
                    <a:pt x="305" y="50"/>
                    <a:pt x="308" y="50"/>
                    <a:pt x="312" y="50"/>
                  </a:cubicBezTo>
                  <a:cubicBezTo>
                    <a:pt x="322" y="50"/>
                    <a:pt x="331" y="50"/>
                    <a:pt x="341" y="50"/>
                  </a:cubicBezTo>
                  <a:close/>
                  <a:moveTo>
                    <a:pt x="215" y="107"/>
                  </a:moveTo>
                  <a:cubicBezTo>
                    <a:pt x="214" y="104"/>
                    <a:pt x="213" y="101"/>
                    <a:pt x="212" y="99"/>
                  </a:cubicBezTo>
                  <a:cubicBezTo>
                    <a:pt x="212" y="98"/>
                    <a:pt x="211" y="97"/>
                    <a:pt x="211" y="97"/>
                  </a:cubicBezTo>
                  <a:cubicBezTo>
                    <a:pt x="199" y="90"/>
                    <a:pt x="186" y="84"/>
                    <a:pt x="174" y="77"/>
                  </a:cubicBezTo>
                  <a:cubicBezTo>
                    <a:pt x="172" y="75"/>
                    <a:pt x="169" y="74"/>
                    <a:pt x="167" y="73"/>
                  </a:cubicBezTo>
                  <a:cubicBezTo>
                    <a:pt x="167" y="75"/>
                    <a:pt x="168" y="76"/>
                    <a:pt x="168" y="77"/>
                  </a:cubicBezTo>
                  <a:cubicBezTo>
                    <a:pt x="168" y="80"/>
                    <a:pt x="169" y="81"/>
                    <a:pt x="171" y="82"/>
                  </a:cubicBezTo>
                  <a:cubicBezTo>
                    <a:pt x="181" y="88"/>
                    <a:pt x="191" y="94"/>
                    <a:pt x="201" y="99"/>
                  </a:cubicBezTo>
                  <a:cubicBezTo>
                    <a:pt x="206" y="102"/>
                    <a:pt x="210" y="105"/>
                    <a:pt x="215" y="107"/>
                  </a:cubicBezTo>
                  <a:close/>
                  <a:moveTo>
                    <a:pt x="211" y="96"/>
                  </a:moveTo>
                  <a:cubicBezTo>
                    <a:pt x="210" y="93"/>
                    <a:pt x="209" y="90"/>
                    <a:pt x="208" y="87"/>
                  </a:cubicBezTo>
                  <a:cubicBezTo>
                    <a:pt x="208" y="86"/>
                    <a:pt x="208" y="86"/>
                    <a:pt x="207" y="85"/>
                  </a:cubicBezTo>
                  <a:cubicBezTo>
                    <a:pt x="196" y="79"/>
                    <a:pt x="184" y="73"/>
                    <a:pt x="173" y="67"/>
                  </a:cubicBezTo>
                  <a:cubicBezTo>
                    <a:pt x="170" y="66"/>
                    <a:pt x="168" y="65"/>
                    <a:pt x="166" y="64"/>
                  </a:cubicBezTo>
                  <a:cubicBezTo>
                    <a:pt x="166" y="66"/>
                    <a:pt x="166" y="68"/>
                    <a:pt x="166" y="69"/>
                  </a:cubicBezTo>
                  <a:cubicBezTo>
                    <a:pt x="166" y="71"/>
                    <a:pt x="167" y="72"/>
                    <a:pt x="169" y="73"/>
                  </a:cubicBezTo>
                  <a:cubicBezTo>
                    <a:pt x="178" y="78"/>
                    <a:pt x="187" y="83"/>
                    <a:pt x="197" y="88"/>
                  </a:cubicBezTo>
                  <a:cubicBezTo>
                    <a:pt x="201" y="91"/>
                    <a:pt x="206" y="93"/>
                    <a:pt x="211" y="96"/>
                  </a:cubicBezTo>
                  <a:close/>
                  <a:moveTo>
                    <a:pt x="299" y="62"/>
                  </a:moveTo>
                  <a:cubicBezTo>
                    <a:pt x="299" y="61"/>
                    <a:pt x="299" y="61"/>
                    <a:pt x="298" y="60"/>
                  </a:cubicBezTo>
                  <a:cubicBezTo>
                    <a:pt x="293" y="54"/>
                    <a:pt x="288" y="47"/>
                    <a:pt x="282" y="40"/>
                  </a:cubicBezTo>
                  <a:cubicBezTo>
                    <a:pt x="282" y="40"/>
                    <a:pt x="281" y="40"/>
                    <a:pt x="280" y="40"/>
                  </a:cubicBezTo>
                  <a:cubicBezTo>
                    <a:pt x="278" y="40"/>
                    <a:pt x="275" y="41"/>
                    <a:pt x="273" y="42"/>
                  </a:cubicBezTo>
                  <a:cubicBezTo>
                    <a:pt x="269" y="43"/>
                    <a:pt x="264" y="44"/>
                    <a:pt x="260" y="45"/>
                  </a:cubicBezTo>
                  <a:cubicBezTo>
                    <a:pt x="260" y="46"/>
                    <a:pt x="260" y="46"/>
                    <a:pt x="260" y="46"/>
                  </a:cubicBezTo>
                  <a:cubicBezTo>
                    <a:pt x="273" y="51"/>
                    <a:pt x="286" y="56"/>
                    <a:pt x="299" y="62"/>
                  </a:cubicBezTo>
                  <a:close/>
                  <a:moveTo>
                    <a:pt x="318" y="70"/>
                  </a:moveTo>
                  <a:cubicBezTo>
                    <a:pt x="318" y="69"/>
                    <a:pt x="318" y="69"/>
                    <a:pt x="318" y="69"/>
                  </a:cubicBezTo>
                  <a:cubicBezTo>
                    <a:pt x="317" y="68"/>
                    <a:pt x="316" y="67"/>
                    <a:pt x="315" y="66"/>
                  </a:cubicBezTo>
                  <a:cubicBezTo>
                    <a:pt x="308" y="56"/>
                    <a:pt x="301" y="47"/>
                    <a:pt x="294" y="38"/>
                  </a:cubicBezTo>
                  <a:cubicBezTo>
                    <a:pt x="294" y="37"/>
                    <a:pt x="293" y="36"/>
                    <a:pt x="293" y="36"/>
                  </a:cubicBezTo>
                  <a:cubicBezTo>
                    <a:pt x="291" y="37"/>
                    <a:pt x="289" y="37"/>
                    <a:pt x="287" y="38"/>
                  </a:cubicBezTo>
                  <a:cubicBezTo>
                    <a:pt x="287" y="38"/>
                    <a:pt x="287" y="39"/>
                    <a:pt x="287" y="39"/>
                  </a:cubicBezTo>
                  <a:cubicBezTo>
                    <a:pt x="293" y="47"/>
                    <a:pt x="298" y="55"/>
                    <a:pt x="304" y="63"/>
                  </a:cubicBezTo>
                  <a:cubicBezTo>
                    <a:pt x="305" y="64"/>
                    <a:pt x="305" y="64"/>
                    <a:pt x="305" y="64"/>
                  </a:cubicBezTo>
                  <a:cubicBezTo>
                    <a:pt x="310" y="66"/>
                    <a:pt x="314" y="68"/>
                    <a:pt x="318" y="70"/>
                  </a:cubicBezTo>
                  <a:close/>
                  <a:moveTo>
                    <a:pt x="306" y="66"/>
                  </a:moveTo>
                  <a:cubicBezTo>
                    <a:pt x="306" y="66"/>
                    <a:pt x="306" y="67"/>
                    <a:pt x="307" y="67"/>
                  </a:cubicBezTo>
                  <a:cubicBezTo>
                    <a:pt x="311" y="73"/>
                    <a:pt x="315" y="78"/>
                    <a:pt x="319" y="84"/>
                  </a:cubicBezTo>
                  <a:cubicBezTo>
                    <a:pt x="321" y="88"/>
                    <a:pt x="324" y="90"/>
                    <a:pt x="328" y="92"/>
                  </a:cubicBezTo>
                  <a:cubicBezTo>
                    <a:pt x="329" y="92"/>
                    <a:pt x="330" y="92"/>
                    <a:pt x="331" y="93"/>
                  </a:cubicBezTo>
                  <a:cubicBezTo>
                    <a:pt x="333" y="94"/>
                    <a:pt x="336" y="95"/>
                    <a:pt x="338" y="96"/>
                  </a:cubicBezTo>
                  <a:cubicBezTo>
                    <a:pt x="338" y="95"/>
                    <a:pt x="337" y="95"/>
                    <a:pt x="337" y="94"/>
                  </a:cubicBezTo>
                  <a:cubicBezTo>
                    <a:pt x="332" y="87"/>
                    <a:pt x="326" y="80"/>
                    <a:pt x="321" y="73"/>
                  </a:cubicBezTo>
                  <a:cubicBezTo>
                    <a:pt x="320" y="72"/>
                    <a:pt x="319" y="71"/>
                    <a:pt x="318" y="71"/>
                  </a:cubicBezTo>
                  <a:cubicBezTo>
                    <a:pt x="314" y="69"/>
                    <a:pt x="310" y="68"/>
                    <a:pt x="306" y="66"/>
                  </a:cubicBezTo>
                  <a:close/>
                  <a:moveTo>
                    <a:pt x="272" y="69"/>
                  </a:moveTo>
                  <a:cubicBezTo>
                    <a:pt x="273" y="72"/>
                    <a:pt x="274" y="73"/>
                    <a:pt x="277" y="75"/>
                  </a:cubicBezTo>
                  <a:cubicBezTo>
                    <a:pt x="296" y="83"/>
                    <a:pt x="315" y="91"/>
                    <a:pt x="334" y="99"/>
                  </a:cubicBezTo>
                  <a:cubicBezTo>
                    <a:pt x="337" y="100"/>
                    <a:pt x="340" y="102"/>
                    <a:pt x="343" y="103"/>
                  </a:cubicBezTo>
                  <a:cubicBezTo>
                    <a:pt x="342" y="101"/>
                    <a:pt x="341" y="99"/>
                    <a:pt x="340" y="98"/>
                  </a:cubicBezTo>
                  <a:cubicBezTo>
                    <a:pt x="340" y="98"/>
                    <a:pt x="339" y="97"/>
                    <a:pt x="339" y="97"/>
                  </a:cubicBezTo>
                  <a:cubicBezTo>
                    <a:pt x="334" y="95"/>
                    <a:pt x="330" y="93"/>
                    <a:pt x="326" y="92"/>
                  </a:cubicBezTo>
                  <a:cubicBezTo>
                    <a:pt x="311" y="86"/>
                    <a:pt x="297" y="80"/>
                    <a:pt x="283" y="74"/>
                  </a:cubicBezTo>
                  <a:cubicBezTo>
                    <a:pt x="280" y="72"/>
                    <a:pt x="276" y="71"/>
                    <a:pt x="272" y="69"/>
                  </a:cubicBezTo>
                  <a:close/>
                  <a:moveTo>
                    <a:pt x="239" y="73"/>
                  </a:moveTo>
                  <a:cubicBezTo>
                    <a:pt x="246" y="67"/>
                    <a:pt x="252" y="60"/>
                    <a:pt x="259" y="53"/>
                  </a:cubicBezTo>
                  <a:cubicBezTo>
                    <a:pt x="259" y="53"/>
                    <a:pt x="259" y="53"/>
                    <a:pt x="259" y="53"/>
                  </a:cubicBezTo>
                  <a:cubicBezTo>
                    <a:pt x="250" y="55"/>
                    <a:pt x="241" y="56"/>
                    <a:pt x="232" y="58"/>
                  </a:cubicBezTo>
                  <a:cubicBezTo>
                    <a:pt x="234" y="63"/>
                    <a:pt x="236" y="68"/>
                    <a:pt x="239" y="73"/>
                  </a:cubicBezTo>
                  <a:close/>
                  <a:moveTo>
                    <a:pt x="302" y="63"/>
                  </a:moveTo>
                  <a:cubicBezTo>
                    <a:pt x="302" y="63"/>
                    <a:pt x="302" y="63"/>
                    <a:pt x="302" y="63"/>
                  </a:cubicBezTo>
                  <a:cubicBezTo>
                    <a:pt x="302" y="62"/>
                    <a:pt x="302" y="62"/>
                    <a:pt x="302" y="62"/>
                  </a:cubicBezTo>
                  <a:cubicBezTo>
                    <a:pt x="297" y="55"/>
                    <a:pt x="292" y="47"/>
                    <a:pt x="286" y="40"/>
                  </a:cubicBezTo>
                  <a:cubicBezTo>
                    <a:pt x="285" y="38"/>
                    <a:pt x="285" y="38"/>
                    <a:pt x="283" y="39"/>
                  </a:cubicBezTo>
                  <a:cubicBezTo>
                    <a:pt x="289" y="47"/>
                    <a:pt x="296" y="55"/>
                    <a:pt x="302" y="6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9" name="Google Shape;1149;p9"/>
            <p:cNvSpPr/>
            <p:nvPr/>
          </p:nvSpPr>
          <p:spPr>
            <a:xfrm>
              <a:off x="8860692" y="5685249"/>
              <a:ext cx="957285" cy="454718"/>
            </a:xfrm>
            <a:custGeom>
              <a:rect b="b" l="l" r="r" t="t"/>
              <a:pathLst>
                <a:path extrusionOk="0" h="63" w="131">
                  <a:moveTo>
                    <a:pt x="29" y="0"/>
                  </a:moveTo>
                  <a:cubicBezTo>
                    <a:pt x="63" y="21"/>
                    <a:pt x="97" y="42"/>
                    <a:pt x="131" y="63"/>
                  </a:cubicBezTo>
                  <a:cubicBezTo>
                    <a:pt x="130" y="63"/>
                    <a:pt x="130" y="63"/>
                    <a:pt x="130" y="63"/>
                  </a:cubicBezTo>
                  <a:cubicBezTo>
                    <a:pt x="92" y="63"/>
                    <a:pt x="53" y="63"/>
                    <a:pt x="14" y="63"/>
                  </a:cubicBezTo>
                  <a:cubicBezTo>
                    <a:pt x="15" y="58"/>
                    <a:pt x="11" y="61"/>
                    <a:pt x="9" y="60"/>
                  </a:cubicBezTo>
                  <a:cubicBezTo>
                    <a:pt x="9" y="52"/>
                    <a:pt x="6" y="44"/>
                    <a:pt x="0" y="38"/>
                  </a:cubicBezTo>
                  <a:cubicBezTo>
                    <a:pt x="9" y="25"/>
                    <a:pt x="19" y="13"/>
                    <a:pt x="29" y="0"/>
                  </a:cubicBezTo>
                  <a:close/>
                  <a:moveTo>
                    <a:pt x="45" y="51"/>
                  </a:moveTo>
                  <a:cubicBezTo>
                    <a:pt x="45" y="52"/>
                    <a:pt x="45" y="52"/>
                    <a:pt x="45" y="52"/>
                  </a:cubicBezTo>
                  <a:cubicBezTo>
                    <a:pt x="55" y="52"/>
                    <a:pt x="64" y="52"/>
                    <a:pt x="74" y="52"/>
                  </a:cubicBezTo>
                  <a:cubicBezTo>
                    <a:pt x="76" y="52"/>
                    <a:pt x="78" y="52"/>
                    <a:pt x="80" y="51"/>
                  </a:cubicBezTo>
                  <a:cubicBezTo>
                    <a:pt x="80" y="51"/>
                    <a:pt x="81" y="51"/>
                    <a:pt x="81" y="51"/>
                  </a:cubicBezTo>
                  <a:cubicBezTo>
                    <a:pt x="81" y="50"/>
                    <a:pt x="81" y="50"/>
                    <a:pt x="81" y="49"/>
                  </a:cubicBezTo>
                  <a:cubicBezTo>
                    <a:pt x="80" y="49"/>
                    <a:pt x="80" y="49"/>
                    <a:pt x="80" y="49"/>
                  </a:cubicBezTo>
                  <a:cubicBezTo>
                    <a:pt x="72" y="44"/>
                    <a:pt x="64" y="40"/>
                    <a:pt x="57" y="35"/>
                  </a:cubicBezTo>
                  <a:cubicBezTo>
                    <a:pt x="49" y="30"/>
                    <a:pt x="40" y="26"/>
                    <a:pt x="32" y="21"/>
                  </a:cubicBezTo>
                  <a:cubicBezTo>
                    <a:pt x="31" y="20"/>
                    <a:pt x="30" y="20"/>
                    <a:pt x="29" y="21"/>
                  </a:cubicBezTo>
                  <a:cubicBezTo>
                    <a:pt x="23" y="30"/>
                    <a:pt x="16" y="39"/>
                    <a:pt x="9" y="49"/>
                  </a:cubicBezTo>
                  <a:cubicBezTo>
                    <a:pt x="9" y="49"/>
                    <a:pt x="9" y="50"/>
                    <a:pt x="9" y="51"/>
                  </a:cubicBezTo>
                  <a:cubicBezTo>
                    <a:pt x="9" y="51"/>
                    <a:pt x="10" y="51"/>
                    <a:pt x="11" y="51"/>
                  </a:cubicBezTo>
                  <a:cubicBezTo>
                    <a:pt x="22" y="51"/>
                    <a:pt x="34" y="51"/>
                    <a:pt x="45" y="5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0" name="Google Shape;1150;p9"/>
            <p:cNvSpPr/>
            <p:nvPr/>
          </p:nvSpPr>
          <p:spPr>
            <a:xfrm>
              <a:off x="9339335" y="5541656"/>
              <a:ext cx="741903" cy="454718"/>
            </a:xfrm>
            <a:custGeom>
              <a:rect b="b" l="l" r="r" t="t"/>
              <a:pathLst>
                <a:path extrusionOk="0" h="65" w="102">
                  <a:moveTo>
                    <a:pt x="102" y="65"/>
                  </a:moveTo>
                  <a:cubicBezTo>
                    <a:pt x="99" y="65"/>
                    <a:pt x="98" y="65"/>
                    <a:pt x="96" y="65"/>
                  </a:cubicBezTo>
                  <a:cubicBezTo>
                    <a:pt x="79" y="65"/>
                    <a:pt x="61" y="65"/>
                    <a:pt x="43" y="65"/>
                  </a:cubicBezTo>
                  <a:cubicBezTo>
                    <a:pt x="42" y="65"/>
                    <a:pt x="41" y="65"/>
                    <a:pt x="40" y="64"/>
                  </a:cubicBezTo>
                  <a:cubicBezTo>
                    <a:pt x="35" y="61"/>
                    <a:pt x="30" y="58"/>
                    <a:pt x="25" y="55"/>
                  </a:cubicBezTo>
                  <a:cubicBezTo>
                    <a:pt x="24" y="54"/>
                    <a:pt x="23" y="54"/>
                    <a:pt x="21" y="53"/>
                  </a:cubicBezTo>
                  <a:cubicBezTo>
                    <a:pt x="22" y="53"/>
                    <a:pt x="23" y="53"/>
                    <a:pt x="23" y="53"/>
                  </a:cubicBezTo>
                  <a:cubicBezTo>
                    <a:pt x="37" y="53"/>
                    <a:pt x="51" y="53"/>
                    <a:pt x="65" y="53"/>
                  </a:cubicBezTo>
                  <a:cubicBezTo>
                    <a:pt x="66" y="53"/>
                    <a:pt x="66" y="52"/>
                    <a:pt x="67" y="52"/>
                  </a:cubicBezTo>
                  <a:cubicBezTo>
                    <a:pt x="67" y="51"/>
                    <a:pt x="67" y="50"/>
                    <a:pt x="66" y="50"/>
                  </a:cubicBezTo>
                  <a:cubicBezTo>
                    <a:pt x="61" y="45"/>
                    <a:pt x="56" y="40"/>
                    <a:pt x="52" y="35"/>
                  </a:cubicBezTo>
                  <a:cubicBezTo>
                    <a:pt x="48" y="31"/>
                    <a:pt x="44" y="27"/>
                    <a:pt x="40" y="23"/>
                  </a:cubicBezTo>
                  <a:cubicBezTo>
                    <a:pt x="39" y="22"/>
                    <a:pt x="38" y="22"/>
                    <a:pt x="36" y="23"/>
                  </a:cubicBezTo>
                  <a:cubicBezTo>
                    <a:pt x="29" y="31"/>
                    <a:pt x="21" y="39"/>
                    <a:pt x="14" y="46"/>
                  </a:cubicBezTo>
                  <a:cubicBezTo>
                    <a:pt x="13" y="47"/>
                    <a:pt x="12" y="48"/>
                    <a:pt x="11" y="47"/>
                  </a:cubicBezTo>
                  <a:cubicBezTo>
                    <a:pt x="8" y="44"/>
                    <a:pt x="4" y="42"/>
                    <a:pt x="0" y="40"/>
                  </a:cubicBezTo>
                  <a:cubicBezTo>
                    <a:pt x="13" y="27"/>
                    <a:pt x="25" y="14"/>
                    <a:pt x="38" y="0"/>
                  </a:cubicBezTo>
                  <a:cubicBezTo>
                    <a:pt x="59" y="22"/>
                    <a:pt x="80" y="43"/>
                    <a:pt x="102" y="65"/>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1" name="Google Shape;1151;p9"/>
            <p:cNvSpPr/>
            <p:nvPr/>
          </p:nvSpPr>
          <p:spPr>
            <a:xfrm>
              <a:off x="8453838" y="5876706"/>
              <a:ext cx="502582" cy="335050"/>
            </a:xfrm>
            <a:custGeom>
              <a:rect b="b" l="l" r="r" t="t"/>
              <a:pathLst>
                <a:path extrusionOk="0" h="46" w="70">
                  <a:moveTo>
                    <a:pt x="0" y="46"/>
                  </a:moveTo>
                  <a:cubicBezTo>
                    <a:pt x="0" y="42"/>
                    <a:pt x="0" y="38"/>
                    <a:pt x="0" y="33"/>
                  </a:cubicBezTo>
                  <a:cubicBezTo>
                    <a:pt x="2" y="33"/>
                    <a:pt x="3" y="33"/>
                    <a:pt x="4" y="33"/>
                  </a:cubicBezTo>
                  <a:cubicBezTo>
                    <a:pt x="5" y="34"/>
                    <a:pt x="6" y="33"/>
                    <a:pt x="6" y="31"/>
                  </a:cubicBezTo>
                  <a:cubicBezTo>
                    <a:pt x="6" y="22"/>
                    <a:pt x="10" y="15"/>
                    <a:pt x="16" y="9"/>
                  </a:cubicBezTo>
                  <a:cubicBezTo>
                    <a:pt x="26" y="0"/>
                    <a:pt x="42" y="0"/>
                    <a:pt x="52" y="7"/>
                  </a:cubicBezTo>
                  <a:cubicBezTo>
                    <a:pt x="60" y="13"/>
                    <a:pt x="65" y="21"/>
                    <a:pt x="65" y="32"/>
                  </a:cubicBezTo>
                  <a:cubicBezTo>
                    <a:pt x="65" y="33"/>
                    <a:pt x="65" y="34"/>
                    <a:pt x="67" y="33"/>
                  </a:cubicBezTo>
                  <a:cubicBezTo>
                    <a:pt x="68" y="33"/>
                    <a:pt x="69" y="33"/>
                    <a:pt x="70" y="33"/>
                  </a:cubicBezTo>
                  <a:cubicBezTo>
                    <a:pt x="70" y="38"/>
                    <a:pt x="70" y="42"/>
                    <a:pt x="70" y="46"/>
                  </a:cubicBezTo>
                  <a:cubicBezTo>
                    <a:pt x="47" y="46"/>
                    <a:pt x="24" y="46"/>
                    <a:pt x="0" y="46"/>
                  </a:cubicBezTo>
                  <a:close/>
                  <a:moveTo>
                    <a:pt x="35" y="33"/>
                  </a:moveTo>
                  <a:cubicBezTo>
                    <a:pt x="40" y="33"/>
                    <a:pt x="45" y="33"/>
                    <a:pt x="50" y="34"/>
                  </a:cubicBezTo>
                  <a:cubicBezTo>
                    <a:pt x="52" y="34"/>
                    <a:pt x="52" y="33"/>
                    <a:pt x="52" y="31"/>
                  </a:cubicBezTo>
                  <a:cubicBezTo>
                    <a:pt x="52" y="24"/>
                    <a:pt x="49" y="20"/>
                    <a:pt x="43" y="16"/>
                  </a:cubicBezTo>
                  <a:cubicBezTo>
                    <a:pt x="32" y="11"/>
                    <a:pt x="18" y="19"/>
                    <a:pt x="18" y="31"/>
                  </a:cubicBezTo>
                  <a:cubicBezTo>
                    <a:pt x="18" y="33"/>
                    <a:pt x="19" y="34"/>
                    <a:pt x="21" y="34"/>
                  </a:cubicBezTo>
                  <a:cubicBezTo>
                    <a:pt x="25" y="33"/>
                    <a:pt x="30" y="33"/>
                    <a:pt x="35" y="33"/>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2" name="Google Shape;1152;p9"/>
            <p:cNvSpPr/>
            <p:nvPr/>
          </p:nvSpPr>
          <p:spPr>
            <a:xfrm>
              <a:off x="7879467" y="5804917"/>
              <a:ext cx="382914" cy="287185"/>
            </a:xfrm>
            <a:custGeom>
              <a:rect b="b" l="l" r="r" t="t"/>
              <a:pathLst>
                <a:path extrusionOk="0" h="41" w="55">
                  <a:moveTo>
                    <a:pt x="0" y="7"/>
                  </a:moveTo>
                  <a:cubicBezTo>
                    <a:pt x="8" y="6"/>
                    <a:pt x="14" y="5"/>
                    <a:pt x="21" y="4"/>
                  </a:cubicBezTo>
                  <a:cubicBezTo>
                    <a:pt x="28" y="2"/>
                    <a:pt x="35" y="1"/>
                    <a:pt x="43" y="0"/>
                  </a:cubicBezTo>
                  <a:cubicBezTo>
                    <a:pt x="44" y="0"/>
                    <a:pt x="45" y="0"/>
                    <a:pt x="46" y="1"/>
                  </a:cubicBezTo>
                  <a:cubicBezTo>
                    <a:pt x="55" y="11"/>
                    <a:pt x="54" y="25"/>
                    <a:pt x="47" y="34"/>
                  </a:cubicBezTo>
                  <a:cubicBezTo>
                    <a:pt x="47" y="35"/>
                    <a:pt x="46" y="35"/>
                    <a:pt x="46" y="35"/>
                  </a:cubicBezTo>
                  <a:cubicBezTo>
                    <a:pt x="40" y="37"/>
                    <a:pt x="35" y="39"/>
                    <a:pt x="29" y="39"/>
                  </a:cubicBezTo>
                  <a:cubicBezTo>
                    <a:pt x="19" y="41"/>
                    <a:pt x="12" y="37"/>
                    <a:pt x="8" y="28"/>
                  </a:cubicBezTo>
                  <a:cubicBezTo>
                    <a:pt x="5" y="21"/>
                    <a:pt x="3" y="14"/>
                    <a:pt x="0" y="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3" name="Google Shape;1153;p9"/>
            <p:cNvSpPr/>
            <p:nvPr/>
          </p:nvSpPr>
          <p:spPr>
            <a:xfrm>
              <a:off x="7711950" y="5661324"/>
              <a:ext cx="502582" cy="526507"/>
            </a:xfrm>
            <a:custGeom>
              <a:rect b="b" l="l" r="r" t="t"/>
              <a:pathLst>
                <a:path extrusionOk="0" h="74" w="69">
                  <a:moveTo>
                    <a:pt x="69" y="61"/>
                  </a:moveTo>
                  <a:cubicBezTo>
                    <a:pt x="63" y="68"/>
                    <a:pt x="56" y="71"/>
                    <a:pt x="47" y="72"/>
                  </a:cubicBezTo>
                  <a:cubicBezTo>
                    <a:pt x="32" y="74"/>
                    <a:pt x="19" y="69"/>
                    <a:pt x="10" y="57"/>
                  </a:cubicBezTo>
                  <a:cubicBezTo>
                    <a:pt x="0" y="45"/>
                    <a:pt x="1" y="27"/>
                    <a:pt x="12" y="15"/>
                  </a:cubicBezTo>
                  <a:cubicBezTo>
                    <a:pt x="23" y="3"/>
                    <a:pt x="37" y="0"/>
                    <a:pt x="53" y="4"/>
                  </a:cubicBezTo>
                  <a:cubicBezTo>
                    <a:pt x="54" y="4"/>
                    <a:pt x="55" y="5"/>
                    <a:pt x="57" y="6"/>
                  </a:cubicBezTo>
                  <a:cubicBezTo>
                    <a:pt x="54" y="6"/>
                    <a:pt x="51" y="7"/>
                    <a:pt x="48" y="7"/>
                  </a:cubicBezTo>
                  <a:cubicBezTo>
                    <a:pt x="42" y="8"/>
                    <a:pt x="36" y="9"/>
                    <a:pt x="30" y="11"/>
                  </a:cubicBezTo>
                  <a:cubicBezTo>
                    <a:pt x="20" y="16"/>
                    <a:pt x="11" y="26"/>
                    <a:pt x="12" y="39"/>
                  </a:cubicBezTo>
                  <a:cubicBezTo>
                    <a:pt x="13" y="50"/>
                    <a:pt x="19" y="57"/>
                    <a:pt x="28" y="63"/>
                  </a:cubicBezTo>
                  <a:cubicBezTo>
                    <a:pt x="34" y="66"/>
                    <a:pt x="40" y="67"/>
                    <a:pt x="46" y="67"/>
                  </a:cubicBezTo>
                  <a:cubicBezTo>
                    <a:pt x="51" y="66"/>
                    <a:pt x="55" y="65"/>
                    <a:pt x="60" y="64"/>
                  </a:cubicBezTo>
                  <a:cubicBezTo>
                    <a:pt x="63" y="63"/>
                    <a:pt x="66" y="62"/>
                    <a:pt x="69" y="6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4" name="Google Shape;1154;p9"/>
            <p:cNvSpPr/>
            <p:nvPr/>
          </p:nvSpPr>
          <p:spPr>
            <a:xfrm>
              <a:off x="7807679" y="5828842"/>
              <a:ext cx="358989" cy="311125"/>
            </a:xfrm>
            <a:custGeom>
              <a:rect b="b" l="l" r="r" t="t"/>
              <a:pathLst>
                <a:path extrusionOk="0" h="43" w="50">
                  <a:moveTo>
                    <a:pt x="6" y="0"/>
                  </a:moveTo>
                  <a:cubicBezTo>
                    <a:pt x="8" y="9"/>
                    <a:pt x="10" y="18"/>
                    <a:pt x="14" y="26"/>
                  </a:cubicBezTo>
                  <a:cubicBezTo>
                    <a:pt x="18" y="34"/>
                    <a:pt x="25" y="38"/>
                    <a:pt x="34" y="38"/>
                  </a:cubicBezTo>
                  <a:cubicBezTo>
                    <a:pt x="39" y="38"/>
                    <a:pt x="43" y="37"/>
                    <a:pt x="47" y="35"/>
                  </a:cubicBezTo>
                  <a:cubicBezTo>
                    <a:pt x="48" y="35"/>
                    <a:pt x="49" y="35"/>
                    <a:pt x="50" y="35"/>
                  </a:cubicBezTo>
                  <a:cubicBezTo>
                    <a:pt x="47" y="38"/>
                    <a:pt x="43" y="40"/>
                    <a:pt x="39" y="40"/>
                  </a:cubicBezTo>
                  <a:cubicBezTo>
                    <a:pt x="27" y="43"/>
                    <a:pt x="16" y="40"/>
                    <a:pt x="8" y="31"/>
                  </a:cubicBezTo>
                  <a:cubicBezTo>
                    <a:pt x="1" y="22"/>
                    <a:pt x="0" y="11"/>
                    <a:pt x="5" y="2"/>
                  </a:cubicBezTo>
                  <a:cubicBezTo>
                    <a:pt x="5" y="1"/>
                    <a:pt x="6" y="1"/>
                    <a:pt x="6" y="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5" name="Google Shape;1155;p9"/>
            <p:cNvSpPr/>
            <p:nvPr/>
          </p:nvSpPr>
          <p:spPr>
            <a:xfrm>
              <a:off x="7855543" y="5733113"/>
              <a:ext cx="311125" cy="95728"/>
            </a:xfrm>
            <a:custGeom>
              <a:rect b="b" l="l" r="r" t="t"/>
              <a:pathLst>
                <a:path extrusionOk="0" h="14" w="44">
                  <a:moveTo>
                    <a:pt x="0" y="14"/>
                  </a:moveTo>
                  <a:cubicBezTo>
                    <a:pt x="5" y="8"/>
                    <a:pt x="11" y="4"/>
                    <a:pt x="19" y="2"/>
                  </a:cubicBezTo>
                  <a:cubicBezTo>
                    <a:pt x="27" y="0"/>
                    <a:pt x="36" y="2"/>
                    <a:pt x="43" y="7"/>
                  </a:cubicBezTo>
                  <a:cubicBezTo>
                    <a:pt x="43" y="7"/>
                    <a:pt x="43" y="8"/>
                    <a:pt x="44" y="8"/>
                  </a:cubicBezTo>
                  <a:cubicBezTo>
                    <a:pt x="39" y="9"/>
                    <a:pt x="35" y="9"/>
                    <a:pt x="31" y="10"/>
                  </a:cubicBezTo>
                  <a:cubicBezTo>
                    <a:pt x="22" y="11"/>
                    <a:pt x="13" y="13"/>
                    <a:pt x="4" y="14"/>
                  </a:cubicBezTo>
                  <a:cubicBezTo>
                    <a:pt x="3" y="14"/>
                    <a:pt x="1" y="14"/>
                    <a:pt x="0" y="14"/>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6" name="Google Shape;1156;p9"/>
            <p:cNvSpPr/>
            <p:nvPr/>
          </p:nvSpPr>
          <p:spPr>
            <a:xfrm>
              <a:off x="8094864" y="5709189"/>
              <a:ext cx="239321" cy="382914"/>
            </a:xfrm>
            <a:custGeom>
              <a:rect b="b" l="l" r="r" t="t"/>
              <a:pathLst>
                <a:path extrusionOk="0" h="52" w="32">
                  <a:moveTo>
                    <a:pt x="13" y="52"/>
                  </a:moveTo>
                  <a:cubicBezTo>
                    <a:pt x="22" y="44"/>
                    <a:pt x="26" y="34"/>
                    <a:pt x="23" y="22"/>
                  </a:cubicBezTo>
                  <a:cubicBezTo>
                    <a:pt x="20" y="11"/>
                    <a:pt x="11" y="5"/>
                    <a:pt x="0" y="1"/>
                  </a:cubicBezTo>
                  <a:cubicBezTo>
                    <a:pt x="3" y="0"/>
                    <a:pt x="6" y="0"/>
                    <a:pt x="8" y="0"/>
                  </a:cubicBezTo>
                  <a:cubicBezTo>
                    <a:pt x="9" y="0"/>
                    <a:pt x="11" y="0"/>
                    <a:pt x="12" y="1"/>
                  </a:cubicBezTo>
                  <a:cubicBezTo>
                    <a:pt x="26" y="10"/>
                    <a:pt x="32" y="27"/>
                    <a:pt x="25" y="43"/>
                  </a:cubicBezTo>
                  <a:cubicBezTo>
                    <a:pt x="24" y="44"/>
                    <a:pt x="24" y="45"/>
                    <a:pt x="23" y="47"/>
                  </a:cubicBezTo>
                  <a:cubicBezTo>
                    <a:pt x="22" y="49"/>
                    <a:pt x="21" y="50"/>
                    <a:pt x="18" y="51"/>
                  </a:cubicBezTo>
                  <a:cubicBezTo>
                    <a:pt x="16" y="51"/>
                    <a:pt x="15" y="51"/>
                    <a:pt x="13" y="5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7" name="Google Shape;1157;p9"/>
            <p:cNvSpPr/>
            <p:nvPr/>
          </p:nvSpPr>
          <p:spPr>
            <a:xfrm>
              <a:off x="9482761" y="5733113"/>
              <a:ext cx="215397" cy="119668"/>
            </a:xfrm>
            <a:custGeom>
              <a:rect b="b" l="l" r="r" t="t"/>
              <a:pathLst>
                <a:path extrusionOk="0" h="18" w="31">
                  <a:moveTo>
                    <a:pt x="31" y="11"/>
                  </a:moveTo>
                  <a:cubicBezTo>
                    <a:pt x="21" y="13"/>
                    <a:pt x="11" y="16"/>
                    <a:pt x="1" y="18"/>
                  </a:cubicBezTo>
                  <a:cubicBezTo>
                    <a:pt x="0" y="17"/>
                    <a:pt x="0" y="17"/>
                    <a:pt x="0" y="17"/>
                  </a:cubicBezTo>
                  <a:cubicBezTo>
                    <a:pt x="7" y="11"/>
                    <a:pt x="13" y="6"/>
                    <a:pt x="20" y="0"/>
                  </a:cubicBezTo>
                  <a:cubicBezTo>
                    <a:pt x="23" y="3"/>
                    <a:pt x="27" y="7"/>
                    <a:pt x="31" y="11"/>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8" name="Google Shape;1158;p9"/>
            <p:cNvSpPr/>
            <p:nvPr/>
          </p:nvSpPr>
          <p:spPr>
            <a:xfrm>
              <a:off x="9602414" y="5828842"/>
              <a:ext cx="119668" cy="71804"/>
            </a:xfrm>
            <a:custGeom>
              <a:rect b="b" l="l" r="r" t="t"/>
              <a:pathLst>
                <a:path extrusionOk="0" h="11" w="17">
                  <a:moveTo>
                    <a:pt x="17" y="10"/>
                  </a:moveTo>
                  <a:cubicBezTo>
                    <a:pt x="15" y="11"/>
                    <a:pt x="15" y="10"/>
                    <a:pt x="14" y="9"/>
                  </a:cubicBezTo>
                  <a:cubicBezTo>
                    <a:pt x="13" y="7"/>
                    <a:pt x="12" y="4"/>
                    <a:pt x="10" y="2"/>
                  </a:cubicBezTo>
                  <a:cubicBezTo>
                    <a:pt x="8" y="5"/>
                    <a:pt x="7" y="8"/>
                    <a:pt x="4" y="10"/>
                  </a:cubicBezTo>
                  <a:cubicBezTo>
                    <a:pt x="4" y="10"/>
                    <a:pt x="4" y="10"/>
                    <a:pt x="4" y="10"/>
                  </a:cubicBezTo>
                  <a:cubicBezTo>
                    <a:pt x="5" y="8"/>
                    <a:pt x="6" y="6"/>
                    <a:pt x="7" y="5"/>
                  </a:cubicBezTo>
                  <a:cubicBezTo>
                    <a:pt x="7" y="4"/>
                    <a:pt x="7" y="4"/>
                    <a:pt x="7" y="4"/>
                  </a:cubicBezTo>
                  <a:cubicBezTo>
                    <a:pt x="5" y="6"/>
                    <a:pt x="2" y="9"/>
                    <a:pt x="0" y="11"/>
                  </a:cubicBezTo>
                  <a:cubicBezTo>
                    <a:pt x="0" y="10"/>
                    <a:pt x="0" y="10"/>
                    <a:pt x="0" y="10"/>
                  </a:cubicBezTo>
                  <a:cubicBezTo>
                    <a:pt x="1" y="8"/>
                    <a:pt x="3" y="7"/>
                    <a:pt x="5" y="5"/>
                  </a:cubicBezTo>
                  <a:cubicBezTo>
                    <a:pt x="6" y="4"/>
                    <a:pt x="7" y="3"/>
                    <a:pt x="9" y="1"/>
                  </a:cubicBezTo>
                  <a:cubicBezTo>
                    <a:pt x="11" y="0"/>
                    <a:pt x="12" y="0"/>
                    <a:pt x="13" y="2"/>
                  </a:cubicBezTo>
                  <a:cubicBezTo>
                    <a:pt x="14" y="4"/>
                    <a:pt x="15" y="6"/>
                    <a:pt x="16" y="8"/>
                  </a:cubicBezTo>
                  <a:cubicBezTo>
                    <a:pt x="16" y="9"/>
                    <a:pt x="17" y="9"/>
                    <a:pt x="17" y="1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9" name="Google Shape;1159;p9"/>
            <p:cNvSpPr/>
            <p:nvPr/>
          </p:nvSpPr>
          <p:spPr>
            <a:xfrm>
              <a:off x="9506686" y="5876706"/>
              <a:ext cx="23940" cy="23940"/>
            </a:xfrm>
            <a:custGeom>
              <a:rect b="b" l="l" r="r" t="t"/>
              <a:pathLst>
                <a:path extrusionOk="0" h="4" w="3">
                  <a:moveTo>
                    <a:pt x="1" y="0"/>
                  </a:moveTo>
                  <a:cubicBezTo>
                    <a:pt x="1" y="1"/>
                    <a:pt x="2" y="3"/>
                    <a:pt x="3" y="4"/>
                  </a:cubicBezTo>
                  <a:cubicBezTo>
                    <a:pt x="1" y="4"/>
                    <a:pt x="1" y="4"/>
                    <a:pt x="0" y="0"/>
                  </a:cubicBezTo>
                  <a:lnTo>
                    <a:pt x="1"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0" name="Google Shape;1160;p9"/>
            <p:cNvSpPr/>
            <p:nvPr/>
          </p:nvSpPr>
          <p:spPr>
            <a:xfrm>
              <a:off x="9770113" y="5852781"/>
              <a:ext cx="0" cy="47864"/>
            </a:xfrm>
            <a:custGeom>
              <a:rect b="b" l="l" r="r" t="t"/>
              <a:pathLst>
                <a:path extrusionOk="0" h="5" w="1">
                  <a:moveTo>
                    <a:pt x="0" y="0"/>
                  </a:moveTo>
                  <a:cubicBezTo>
                    <a:pt x="0" y="2"/>
                    <a:pt x="0" y="4"/>
                    <a:pt x="0" y="5"/>
                  </a:cubicBezTo>
                  <a:cubicBezTo>
                    <a:pt x="0" y="5"/>
                    <a:pt x="0" y="5"/>
                    <a:pt x="0" y="5"/>
                  </a:cubicBezTo>
                  <a:cubicBezTo>
                    <a:pt x="0" y="4"/>
                    <a:pt x="0" y="2"/>
                    <a:pt x="0" y="0"/>
                  </a:cubicBez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1" name="Google Shape;1161;p9"/>
            <p:cNvSpPr/>
            <p:nvPr/>
          </p:nvSpPr>
          <p:spPr>
            <a:xfrm>
              <a:off x="9435063" y="6163891"/>
              <a:ext cx="478643" cy="311125"/>
            </a:xfrm>
            <a:custGeom>
              <a:rect b="b" l="l" r="r" t="t"/>
              <a:pathLst>
                <a:path extrusionOk="0" h="44" w="64">
                  <a:moveTo>
                    <a:pt x="57" y="0"/>
                  </a:moveTo>
                  <a:cubicBezTo>
                    <a:pt x="59" y="5"/>
                    <a:pt x="62" y="10"/>
                    <a:pt x="64" y="15"/>
                  </a:cubicBezTo>
                  <a:cubicBezTo>
                    <a:pt x="46" y="24"/>
                    <a:pt x="28" y="34"/>
                    <a:pt x="10" y="44"/>
                  </a:cubicBezTo>
                  <a:cubicBezTo>
                    <a:pt x="7" y="32"/>
                    <a:pt x="3" y="21"/>
                    <a:pt x="0" y="10"/>
                  </a:cubicBezTo>
                  <a:cubicBezTo>
                    <a:pt x="9" y="8"/>
                    <a:pt x="18" y="7"/>
                    <a:pt x="27" y="5"/>
                  </a:cubicBezTo>
                  <a:cubicBezTo>
                    <a:pt x="29" y="11"/>
                    <a:pt x="32" y="16"/>
                    <a:pt x="34" y="22"/>
                  </a:cubicBezTo>
                  <a:cubicBezTo>
                    <a:pt x="42" y="15"/>
                    <a:pt x="49" y="8"/>
                    <a:pt x="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2" name="Google Shape;1162;p9"/>
            <p:cNvSpPr/>
            <p:nvPr/>
          </p:nvSpPr>
          <p:spPr>
            <a:xfrm>
              <a:off x="9937630" y="5804917"/>
              <a:ext cx="957285" cy="717964"/>
            </a:xfrm>
            <a:custGeom>
              <a:rect b="b" l="l" r="r" t="t"/>
              <a:pathLst>
                <a:path extrusionOk="0" h="100" w="132">
                  <a:moveTo>
                    <a:pt x="132" y="100"/>
                  </a:moveTo>
                  <a:cubicBezTo>
                    <a:pt x="128" y="100"/>
                    <a:pt x="124" y="100"/>
                    <a:pt x="121" y="100"/>
                  </a:cubicBezTo>
                  <a:cubicBezTo>
                    <a:pt x="106" y="100"/>
                    <a:pt x="92" y="100"/>
                    <a:pt x="77" y="100"/>
                  </a:cubicBezTo>
                  <a:cubicBezTo>
                    <a:pt x="76" y="100"/>
                    <a:pt x="75" y="99"/>
                    <a:pt x="74" y="98"/>
                  </a:cubicBezTo>
                  <a:cubicBezTo>
                    <a:pt x="73" y="97"/>
                    <a:pt x="72" y="95"/>
                    <a:pt x="70" y="94"/>
                  </a:cubicBezTo>
                  <a:cubicBezTo>
                    <a:pt x="71" y="93"/>
                    <a:pt x="71" y="93"/>
                    <a:pt x="71" y="93"/>
                  </a:cubicBezTo>
                  <a:cubicBezTo>
                    <a:pt x="86" y="93"/>
                    <a:pt x="102" y="93"/>
                    <a:pt x="118" y="93"/>
                  </a:cubicBezTo>
                  <a:cubicBezTo>
                    <a:pt x="118" y="92"/>
                    <a:pt x="118" y="92"/>
                    <a:pt x="118" y="92"/>
                  </a:cubicBezTo>
                  <a:cubicBezTo>
                    <a:pt x="117" y="92"/>
                    <a:pt x="117" y="91"/>
                    <a:pt x="117" y="91"/>
                  </a:cubicBezTo>
                  <a:cubicBezTo>
                    <a:pt x="106" y="81"/>
                    <a:pt x="95" y="70"/>
                    <a:pt x="85" y="60"/>
                  </a:cubicBezTo>
                  <a:cubicBezTo>
                    <a:pt x="76" y="51"/>
                    <a:pt x="66" y="41"/>
                    <a:pt x="57" y="32"/>
                  </a:cubicBezTo>
                  <a:cubicBezTo>
                    <a:pt x="49" y="24"/>
                    <a:pt x="41" y="16"/>
                    <a:pt x="33" y="9"/>
                  </a:cubicBezTo>
                  <a:cubicBezTo>
                    <a:pt x="32" y="8"/>
                    <a:pt x="31" y="8"/>
                    <a:pt x="30" y="8"/>
                  </a:cubicBezTo>
                  <a:cubicBezTo>
                    <a:pt x="22" y="7"/>
                    <a:pt x="14" y="7"/>
                    <a:pt x="6" y="7"/>
                  </a:cubicBezTo>
                  <a:cubicBezTo>
                    <a:pt x="5" y="7"/>
                    <a:pt x="4" y="6"/>
                    <a:pt x="4" y="6"/>
                  </a:cubicBezTo>
                  <a:cubicBezTo>
                    <a:pt x="2" y="4"/>
                    <a:pt x="1" y="2"/>
                    <a:pt x="0" y="0"/>
                  </a:cubicBezTo>
                  <a:cubicBezTo>
                    <a:pt x="1" y="0"/>
                    <a:pt x="2" y="0"/>
                    <a:pt x="4" y="0"/>
                  </a:cubicBezTo>
                  <a:cubicBezTo>
                    <a:pt x="13" y="1"/>
                    <a:pt x="22" y="1"/>
                    <a:pt x="32" y="2"/>
                  </a:cubicBezTo>
                  <a:cubicBezTo>
                    <a:pt x="33" y="2"/>
                    <a:pt x="35" y="2"/>
                    <a:pt x="36" y="4"/>
                  </a:cubicBezTo>
                  <a:cubicBezTo>
                    <a:pt x="47" y="15"/>
                    <a:pt x="58" y="26"/>
                    <a:pt x="70" y="38"/>
                  </a:cubicBezTo>
                  <a:cubicBezTo>
                    <a:pt x="81" y="49"/>
                    <a:pt x="91" y="59"/>
                    <a:pt x="102" y="70"/>
                  </a:cubicBezTo>
                  <a:cubicBezTo>
                    <a:pt x="111" y="80"/>
                    <a:pt x="121" y="89"/>
                    <a:pt x="130" y="98"/>
                  </a:cubicBezTo>
                  <a:cubicBezTo>
                    <a:pt x="131" y="99"/>
                    <a:pt x="131" y="99"/>
                    <a:pt x="132" y="1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3" name="Google Shape;1163;p9"/>
            <p:cNvSpPr/>
            <p:nvPr/>
          </p:nvSpPr>
          <p:spPr>
            <a:xfrm>
              <a:off x="8741024" y="6187831"/>
              <a:ext cx="430778" cy="358989"/>
            </a:xfrm>
            <a:custGeom>
              <a:rect b="b" l="l" r="r" t="t"/>
              <a:pathLst>
                <a:path extrusionOk="0" h="50" w="59">
                  <a:moveTo>
                    <a:pt x="46" y="4"/>
                  </a:moveTo>
                  <a:cubicBezTo>
                    <a:pt x="47" y="4"/>
                    <a:pt x="47" y="5"/>
                    <a:pt x="47" y="5"/>
                  </a:cubicBezTo>
                  <a:cubicBezTo>
                    <a:pt x="50" y="6"/>
                    <a:pt x="53" y="8"/>
                    <a:pt x="56" y="9"/>
                  </a:cubicBezTo>
                  <a:cubicBezTo>
                    <a:pt x="56" y="9"/>
                    <a:pt x="57" y="10"/>
                    <a:pt x="57" y="11"/>
                  </a:cubicBezTo>
                  <a:cubicBezTo>
                    <a:pt x="58" y="14"/>
                    <a:pt x="58" y="18"/>
                    <a:pt x="59" y="22"/>
                  </a:cubicBezTo>
                  <a:cubicBezTo>
                    <a:pt x="59" y="23"/>
                    <a:pt x="58" y="23"/>
                    <a:pt x="57" y="24"/>
                  </a:cubicBezTo>
                  <a:cubicBezTo>
                    <a:pt x="49" y="27"/>
                    <a:pt x="41" y="31"/>
                    <a:pt x="33" y="35"/>
                  </a:cubicBezTo>
                  <a:cubicBezTo>
                    <a:pt x="22" y="40"/>
                    <a:pt x="12" y="45"/>
                    <a:pt x="1" y="49"/>
                  </a:cubicBezTo>
                  <a:cubicBezTo>
                    <a:pt x="1" y="50"/>
                    <a:pt x="1" y="50"/>
                    <a:pt x="0" y="50"/>
                  </a:cubicBezTo>
                  <a:cubicBezTo>
                    <a:pt x="0" y="45"/>
                    <a:pt x="0" y="41"/>
                    <a:pt x="0" y="37"/>
                  </a:cubicBezTo>
                  <a:cubicBezTo>
                    <a:pt x="0" y="36"/>
                    <a:pt x="1" y="36"/>
                    <a:pt x="1" y="35"/>
                  </a:cubicBezTo>
                  <a:cubicBezTo>
                    <a:pt x="12" y="30"/>
                    <a:pt x="23" y="24"/>
                    <a:pt x="34" y="19"/>
                  </a:cubicBezTo>
                  <a:cubicBezTo>
                    <a:pt x="35" y="19"/>
                    <a:pt x="36" y="18"/>
                    <a:pt x="36" y="17"/>
                  </a:cubicBezTo>
                  <a:cubicBezTo>
                    <a:pt x="35" y="12"/>
                    <a:pt x="35" y="7"/>
                    <a:pt x="34" y="2"/>
                  </a:cubicBezTo>
                  <a:cubicBezTo>
                    <a:pt x="34" y="1"/>
                    <a:pt x="35" y="0"/>
                    <a:pt x="35" y="0"/>
                  </a:cubicBezTo>
                  <a:cubicBezTo>
                    <a:pt x="36" y="0"/>
                    <a:pt x="37" y="0"/>
                    <a:pt x="37" y="0"/>
                  </a:cubicBezTo>
                  <a:cubicBezTo>
                    <a:pt x="40" y="1"/>
                    <a:pt x="43" y="3"/>
                    <a:pt x="45" y="4"/>
                  </a:cubicBezTo>
                  <a:cubicBezTo>
                    <a:pt x="45" y="4"/>
                    <a:pt x="46" y="4"/>
                    <a:pt x="46"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4" name="Google Shape;1164;p9"/>
            <p:cNvSpPr/>
            <p:nvPr/>
          </p:nvSpPr>
          <p:spPr>
            <a:xfrm>
              <a:off x="9841902" y="6116027"/>
              <a:ext cx="430778" cy="287185"/>
            </a:xfrm>
            <a:custGeom>
              <a:rect b="b" l="l" r="r" t="t"/>
              <a:pathLst>
                <a:path extrusionOk="0" h="41" w="60">
                  <a:moveTo>
                    <a:pt x="60" y="41"/>
                  </a:moveTo>
                  <a:cubicBezTo>
                    <a:pt x="54" y="38"/>
                    <a:pt x="48" y="36"/>
                    <a:pt x="41" y="33"/>
                  </a:cubicBezTo>
                  <a:cubicBezTo>
                    <a:pt x="32" y="29"/>
                    <a:pt x="22" y="25"/>
                    <a:pt x="12" y="21"/>
                  </a:cubicBezTo>
                  <a:cubicBezTo>
                    <a:pt x="12" y="21"/>
                    <a:pt x="11" y="20"/>
                    <a:pt x="10" y="20"/>
                  </a:cubicBezTo>
                  <a:cubicBezTo>
                    <a:pt x="7" y="13"/>
                    <a:pt x="4" y="7"/>
                    <a:pt x="0" y="1"/>
                  </a:cubicBezTo>
                  <a:cubicBezTo>
                    <a:pt x="0" y="0"/>
                    <a:pt x="0" y="0"/>
                    <a:pt x="0" y="0"/>
                  </a:cubicBezTo>
                  <a:cubicBezTo>
                    <a:pt x="3" y="1"/>
                    <a:pt x="7" y="2"/>
                    <a:pt x="10" y="4"/>
                  </a:cubicBezTo>
                  <a:cubicBezTo>
                    <a:pt x="19" y="8"/>
                    <a:pt x="29" y="12"/>
                    <a:pt x="39" y="16"/>
                  </a:cubicBezTo>
                  <a:cubicBezTo>
                    <a:pt x="41" y="17"/>
                    <a:pt x="42" y="19"/>
                    <a:pt x="44" y="20"/>
                  </a:cubicBezTo>
                  <a:cubicBezTo>
                    <a:pt x="49" y="27"/>
                    <a:pt x="54" y="34"/>
                    <a:pt x="60" y="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5" name="Google Shape;1165;p9"/>
            <p:cNvSpPr/>
            <p:nvPr/>
          </p:nvSpPr>
          <p:spPr>
            <a:xfrm>
              <a:off x="8166653" y="6211756"/>
              <a:ext cx="263261" cy="239321"/>
            </a:xfrm>
            <a:custGeom>
              <a:rect b="b" l="l" r="r" t="t"/>
              <a:pathLst>
                <a:path extrusionOk="0" h="31" w="38">
                  <a:moveTo>
                    <a:pt x="38" y="0"/>
                  </a:moveTo>
                  <a:cubicBezTo>
                    <a:pt x="37" y="11"/>
                    <a:pt x="36" y="21"/>
                    <a:pt x="35" y="31"/>
                  </a:cubicBezTo>
                  <a:cubicBezTo>
                    <a:pt x="24" y="31"/>
                    <a:pt x="12" y="31"/>
                    <a:pt x="0" y="31"/>
                  </a:cubicBezTo>
                  <a:cubicBezTo>
                    <a:pt x="1" y="30"/>
                    <a:pt x="1" y="29"/>
                    <a:pt x="2" y="29"/>
                  </a:cubicBezTo>
                  <a:cubicBezTo>
                    <a:pt x="11" y="21"/>
                    <a:pt x="20" y="14"/>
                    <a:pt x="30" y="6"/>
                  </a:cubicBezTo>
                  <a:cubicBezTo>
                    <a:pt x="32" y="4"/>
                    <a:pt x="35" y="2"/>
                    <a:pt x="3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6" name="Google Shape;1166;p9"/>
            <p:cNvSpPr/>
            <p:nvPr/>
          </p:nvSpPr>
          <p:spPr>
            <a:xfrm>
              <a:off x="9506852" y="6283560"/>
              <a:ext cx="430778" cy="263261"/>
            </a:xfrm>
            <a:custGeom>
              <a:rect b="b" l="l" r="r" t="t"/>
              <a:pathLst>
                <a:path extrusionOk="0" h="39" w="58">
                  <a:moveTo>
                    <a:pt x="0" y="29"/>
                  </a:moveTo>
                  <a:cubicBezTo>
                    <a:pt x="19" y="19"/>
                    <a:pt x="37" y="9"/>
                    <a:pt x="55" y="0"/>
                  </a:cubicBezTo>
                  <a:cubicBezTo>
                    <a:pt x="56" y="1"/>
                    <a:pt x="57" y="3"/>
                    <a:pt x="58" y="5"/>
                  </a:cubicBezTo>
                  <a:cubicBezTo>
                    <a:pt x="40" y="16"/>
                    <a:pt x="22" y="27"/>
                    <a:pt x="4" y="39"/>
                  </a:cubicBezTo>
                  <a:cubicBezTo>
                    <a:pt x="2" y="36"/>
                    <a:pt x="1" y="32"/>
                    <a:pt x="0" y="2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7" name="Google Shape;1167;p9"/>
            <p:cNvSpPr/>
            <p:nvPr/>
          </p:nvSpPr>
          <p:spPr>
            <a:xfrm>
              <a:off x="10320544" y="6307484"/>
              <a:ext cx="358989" cy="95728"/>
            </a:xfrm>
            <a:custGeom>
              <a:rect b="b" l="l" r="r" t="t"/>
              <a:pathLst>
                <a:path extrusionOk="0" h="12" w="51">
                  <a:moveTo>
                    <a:pt x="51" y="11"/>
                  </a:moveTo>
                  <a:cubicBezTo>
                    <a:pt x="45" y="11"/>
                    <a:pt x="39" y="11"/>
                    <a:pt x="33" y="11"/>
                  </a:cubicBezTo>
                  <a:cubicBezTo>
                    <a:pt x="25" y="11"/>
                    <a:pt x="18" y="12"/>
                    <a:pt x="10" y="12"/>
                  </a:cubicBezTo>
                  <a:cubicBezTo>
                    <a:pt x="9" y="12"/>
                    <a:pt x="8" y="12"/>
                    <a:pt x="8" y="11"/>
                  </a:cubicBezTo>
                  <a:cubicBezTo>
                    <a:pt x="5" y="8"/>
                    <a:pt x="3" y="4"/>
                    <a:pt x="0" y="1"/>
                  </a:cubicBezTo>
                  <a:cubicBezTo>
                    <a:pt x="1" y="1"/>
                    <a:pt x="2" y="1"/>
                    <a:pt x="2" y="1"/>
                  </a:cubicBezTo>
                  <a:cubicBezTo>
                    <a:pt x="15" y="0"/>
                    <a:pt x="27" y="0"/>
                    <a:pt x="39" y="0"/>
                  </a:cubicBezTo>
                  <a:cubicBezTo>
                    <a:pt x="40" y="0"/>
                    <a:pt x="41" y="0"/>
                    <a:pt x="41" y="0"/>
                  </a:cubicBezTo>
                  <a:cubicBezTo>
                    <a:pt x="44" y="4"/>
                    <a:pt x="48" y="7"/>
                    <a:pt x="51"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8" name="Google Shape;1168;p9"/>
            <p:cNvSpPr/>
            <p:nvPr/>
          </p:nvSpPr>
          <p:spPr>
            <a:xfrm>
              <a:off x="10392348" y="6403213"/>
              <a:ext cx="382914" cy="71804"/>
            </a:xfrm>
            <a:custGeom>
              <a:rect b="b" l="l" r="r" t="t"/>
              <a:pathLst>
                <a:path extrusionOk="0" h="10" w="54">
                  <a:moveTo>
                    <a:pt x="0" y="1"/>
                  </a:moveTo>
                  <a:cubicBezTo>
                    <a:pt x="7" y="1"/>
                    <a:pt x="12" y="1"/>
                    <a:pt x="18" y="0"/>
                  </a:cubicBezTo>
                  <a:cubicBezTo>
                    <a:pt x="26" y="0"/>
                    <a:pt x="34" y="0"/>
                    <a:pt x="42" y="0"/>
                  </a:cubicBezTo>
                  <a:cubicBezTo>
                    <a:pt x="43" y="0"/>
                    <a:pt x="44" y="0"/>
                    <a:pt x="44" y="0"/>
                  </a:cubicBezTo>
                  <a:cubicBezTo>
                    <a:pt x="47" y="3"/>
                    <a:pt x="50" y="6"/>
                    <a:pt x="53" y="9"/>
                  </a:cubicBezTo>
                  <a:cubicBezTo>
                    <a:pt x="53" y="9"/>
                    <a:pt x="53" y="10"/>
                    <a:pt x="54" y="10"/>
                  </a:cubicBezTo>
                  <a:cubicBezTo>
                    <a:pt x="51" y="10"/>
                    <a:pt x="49" y="10"/>
                    <a:pt x="46" y="10"/>
                  </a:cubicBezTo>
                  <a:cubicBezTo>
                    <a:pt x="34" y="10"/>
                    <a:pt x="22" y="10"/>
                    <a:pt x="10" y="10"/>
                  </a:cubicBezTo>
                  <a:cubicBezTo>
                    <a:pt x="8" y="10"/>
                    <a:pt x="7" y="10"/>
                    <a:pt x="6" y="9"/>
                  </a:cubicBezTo>
                  <a:cubicBezTo>
                    <a:pt x="4" y="6"/>
                    <a:pt x="2" y="4"/>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9" name="Google Shape;1169;p9"/>
            <p:cNvSpPr/>
            <p:nvPr/>
          </p:nvSpPr>
          <p:spPr>
            <a:xfrm>
              <a:off x="10248755" y="6235695"/>
              <a:ext cx="358989" cy="71804"/>
            </a:xfrm>
            <a:custGeom>
              <a:rect b="b" l="l" r="r" t="t"/>
              <a:pathLst>
                <a:path extrusionOk="0" h="12" w="48">
                  <a:moveTo>
                    <a:pt x="48" y="11"/>
                  </a:moveTo>
                  <a:cubicBezTo>
                    <a:pt x="41" y="11"/>
                    <a:pt x="34" y="11"/>
                    <a:pt x="27" y="11"/>
                  </a:cubicBezTo>
                  <a:cubicBezTo>
                    <a:pt x="21" y="11"/>
                    <a:pt x="16" y="12"/>
                    <a:pt x="10" y="12"/>
                  </a:cubicBezTo>
                  <a:cubicBezTo>
                    <a:pt x="9" y="12"/>
                    <a:pt x="8" y="11"/>
                    <a:pt x="7" y="10"/>
                  </a:cubicBezTo>
                  <a:cubicBezTo>
                    <a:pt x="5" y="7"/>
                    <a:pt x="2" y="4"/>
                    <a:pt x="0" y="0"/>
                  </a:cubicBezTo>
                  <a:cubicBezTo>
                    <a:pt x="2" y="0"/>
                    <a:pt x="5" y="0"/>
                    <a:pt x="7" y="0"/>
                  </a:cubicBezTo>
                  <a:cubicBezTo>
                    <a:pt x="17" y="0"/>
                    <a:pt x="26" y="0"/>
                    <a:pt x="36" y="0"/>
                  </a:cubicBezTo>
                  <a:cubicBezTo>
                    <a:pt x="37" y="0"/>
                    <a:pt x="38" y="0"/>
                    <a:pt x="38" y="1"/>
                  </a:cubicBezTo>
                  <a:cubicBezTo>
                    <a:pt x="42" y="4"/>
                    <a:pt x="45" y="7"/>
                    <a:pt x="48"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0" name="Google Shape;1170;p9"/>
            <p:cNvSpPr/>
            <p:nvPr/>
          </p:nvSpPr>
          <p:spPr>
            <a:xfrm>
              <a:off x="10176952" y="6139967"/>
              <a:ext cx="335050" cy="71804"/>
            </a:xfrm>
            <a:custGeom>
              <a:rect b="b" l="l" r="r" t="t"/>
              <a:pathLst>
                <a:path extrusionOk="0" h="11" w="46">
                  <a:moveTo>
                    <a:pt x="0" y="0"/>
                  </a:moveTo>
                  <a:cubicBezTo>
                    <a:pt x="2" y="0"/>
                    <a:pt x="3" y="0"/>
                    <a:pt x="4" y="0"/>
                  </a:cubicBezTo>
                  <a:cubicBezTo>
                    <a:pt x="14" y="0"/>
                    <a:pt x="24" y="0"/>
                    <a:pt x="34" y="0"/>
                  </a:cubicBezTo>
                  <a:cubicBezTo>
                    <a:pt x="34" y="0"/>
                    <a:pt x="35" y="0"/>
                    <a:pt x="36" y="0"/>
                  </a:cubicBezTo>
                  <a:cubicBezTo>
                    <a:pt x="39" y="4"/>
                    <a:pt x="42" y="7"/>
                    <a:pt x="46" y="11"/>
                  </a:cubicBezTo>
                  <a:cubicBezTo>
                    <a:pt x="45" y="11"/>
                    <a:pt x="45" y="11"/>
                    <a:pt x="45" y="11"/>
                  </a:cubicBezTo>
                  <a:cubicBezTo>
                    <a:pt x="34" y="11"/>
                    <a:pt x="22" y="11"/>
                    <a:pt x="11" y="11"/>
                  </a:cubicBezTo>
                  <a:cubicBezTo>
                    <a:pt x="9" y="11"/>
                    <a:pt x="8" y="11"/>
                    <a:pt x="7" y="9"/>
                  </a:cubicBezTo>
                  <a:cubicBezTo>
                    <a:pt x="5" y="6"/>
                    <a:pt x="3"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1" name="Google Shape;1171;p9"/>
            <p:cNvSpPr/>
            <p:nvPr/>
          </p:nvSpPr>
          <p:spPr>
            <a:xfrm>
              <a:off x="10129087" y="6068163"/>
              <a:ext cx="311125" cy="71804"/>
            </a:xfrm>
            <a:custGeom>
              <a:rect b="b" l="l" r="r" t="t"/>
              <a:pathLst>
                <a:path extrusionOk="0" h="11" w="43">
                  <a:moveTo>
                    <a:pt x="43" y="11"/>
                  </a:moveTo>
                  <a:cubicBezTo>
                    <a:pt x="33" y="11"/>
                    <a:pt x="24" y="11"/>
                    <a:pt x="14" y="11"/>
                  </a:cubicBezTo>
                  <a:cubicBezTo>
                    <a:pt x="10" y="11"/>
                    <a:pt x="7" y="11"/>
                    <a:pt x="5" y="7"/>
                  </a:cubicBezTo>
                  <a:cubicBezTo>
                    <a:pt x="4" y="4"/>
                    <a:pt x="2" y="3"/>
                    <a:pt x="0" y="0"/>
                  </a:cubicBezTo>
                  <a:cubicBezTo>
                    <a:pt x="1" y="0"/>
                    <a:pt x="2" y="0"/>
                    <a:pt x="2" y="0"/>
                  </a:cubicBezTo>
                  <a:cubicBezTo>
                    <a:pt x="12" y="0"/>
                    <a:pt x="21" y="0"/>
                    <a:pt x="31" y="0"/>
                  </a:cubicBezTo>
                  <a:cubicBezTo>
                    <a:pt x="31" y="0"/>
                    <a:pt x="32" y="0"/>
                    <a:pt x="33" y="0"/>
                  </a:cubicBezTo>
                  <a:cubicBezTo>
                    <a:pt x="36" y="4"/>
                    <a:pt x="39" y="7"/>
                    <a:pt x="43" y="1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2" name="Google Shape;1172;p9"/>
            <p:cNvSpPr/>
            <p:nvPr/>
          </p:nvSpPr>
          <p:spPr>
            <a:xfrm>
              <a:off x="9171802" y="6307484"/>
              <a:ext cx="358989" cy="239321"/>
            </a:xfrm>
            <a:custGeom>
              <a:rect b="b" l="l" r="r" t="t"/>
              <a:pathLst>
                <a:path extrusionOk="0" h="34" w="48">
                  <a:moveTo>
                    <a:pt x="48" y="34"/>
                  </a:moveTo>
                  <a:cubicBezTo>
                    <a:pt x="43" y="32"/>
                    <a:pt x="39" y="29"/>
                    <a:pt x="34" y="26"/>
                  </a:cubicBezTo>
                  <a:cubicBezTo>
                    <a:pt x="24" y="21"/>
                    <a:pt x="14" y="15"/>
                    <a:pt x="4" y="9"/>
                  </a:cubicBezTo>
                  <a:cubicBezTo>
                    <a:pt x="2" y="8"/>
                    <a:pt x="1" y="7"/>
                    <a:pt x="1" y="4"/>
                  </a:cubicBezTo>
                  <a:cubicBezTo>
                    <a:pt x="1" y="3"/>
                    <a:pt x="0" y="2"/>
                    <a:pt x="0" y="0"/>
                  </a:cubicBezTo>
                  <a:cubicBezTo>
                    <a:pt x="2" y="1"/>
                    <a:pt x="5" y="2"/>
                    <a:pt x="7" y="4"/>
                  </a:cubicBezTo>
                  <a:cubicBezTo>
                    <a:pt x="19" y="11"/>
                    <a:pt x="32" y="17"/>
                    <a:pt x="44" y="24"/>
                  </a:cubicBezTo>
                  <a:cubicBezTo>
                    <a:pt x="44" y="24"/>
                    <a:pt x="45" y="25"/>
                    <a:pt x="45" y="26"/>
                  </a:cubicBezTo>
                  <a:cubicBezTo>
                    <a:pt x="46" y="28"/>
                    <a:pt x="47" y="31"/>
                    <a:pt x="48" y="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3" name="Google Shape;1173;p9"/>
            <p:cNvSpPr/>
            <p:nvPr/>
          </p:nvSpPr>
          <p:spPr>
            <a:xfrm>
              <a:off x="9171802" y="6235695"/>
              <a:ext cx="311125" cy="239321"/>
            </a:xfrm>
            <a:custGeom>
              <a:rect b="b" l="l" r="r" t="t"/>
              <a:pathLst>
                <a:path extrusionOk="0" h="32" w="45">
                  <a:moveTo>
                    <a:pt x="45" y="32"/>
                  </a:moveTo>
                  <a:cubicBezTo>
                    <a:pt x="40" y="29"/>
                    <a:pt x="35" y="27"/>
                    <a:pt x="31" y="24"/>
                  </a:cubicBezTo>
                  <a:cubicBezTo>
                    <a:pt x="21" y="19"/>
                    <a:pt x="12" y="14"/>
                    <a:pt x="3" y="9"/>
                  </a:cubicBezTo>
                  <a:cubicBezTo>
                    <a:pt x="1" y="8"/>
                    <a:pt x="0" y="7"/>
                    <a:pt x="0" y="5"/>
                  </a:cubicBezTo>
                  <a:cubicBezTo>
                    <a:pt x="0" y="4"/>
                    <a:pt x="0" y="2"/>
                    <a:pt x="0" y="0"/>
                  </a:cubicBezTo>
                  <a:cubicBezTo>
                    <a:pt x="2" y="1"/>
                    <a:pt x="4" y="2"/>
                    <a:pt x="7" y="3"/>
                  </a:cubicBezTo>
                  <a:cubicBezTo>
                    <a:pt x="18" y="9"/>
                    <a:pt x="30" y="15"/>
                    <a:pt x="41" y="21"/>
                  </a:cubicBezTo>
                  <a:cubicBezTo>
                    <a:pt x="42" y="22"/>
                    <a:pt x="42" y="22"/>
                    <a:pt x="42" y="23"/>
                  </a:cubicBezTo>
                  <a:cubicBezTo>
                    <a:pt x="43" y="26"/>
                    <a:pt x="44" y="29"/>
                    <a:pt x="45" y="3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4" name="Google Shape;1174;p9"/>
            <p:cNvSpPr/>
            <p:nvPr/>
          </p:nvSpPr>
          <p:spPr>
            <a:xfrm>
              <a:off x="9841902" y="6068163"/>
              <a:ext cx="287186" cy="143593"/>
            </a:xfrm>
            <a:custGeom>
              <a:rect b="b" l="l" r="r" t="t"/>
              <a:pathLst>
                <a:path extrusionOk="0" h="22" w="39">
                  <a:moveTo>
                    <a:pt x="39" y="22"/>
                  </a:moveTo>
                  <a:cubicBezTo>
                    <a:pt x="26" y="16"/>
                    <a:pt x="13" y="11"/>
                    <a:pt x="0" y="6"/>
                  </a:cubicBezTo>
                  <a:cubicBezTo>
                    <a:pt x="0" y="5"/>
                    <a:pt x="0" y="5"/>
                    <a:pt x="0" y="5"/>
                  </a:cubicBezTo>
                  <a:cubicBezTo>
                    <a:pt x="4" y="4"/>
                    <a:pt x="9" y="3"/>
                    <a:pt x="13" y="2"/>
                  </a:cubicBezTo>
                  <a:cubicBezTo>
                    <a:pt x="15" y="1"/>
                    <a:pt x="18" y="0"/>
                    <a:pt x="20" y="0"/>
                  </a:cubicBezTo>
                  <a:cubicBezTo>
                    <a:pt x="21" y="0"/>
                    <a:pt x="22" y="0"/>
                    <a:pt x="22" y="0"/>
                  </a:cubicBezTo>
                  <a:cubicBezTo>
                    <a:pt x="28" y="7"/>
                    <a:pt x="33" y="14"/>
                    <a:pt x="38" y="20"/>
                  </a:cubicBezTo>
                  <a:cubicBezTo>
                    <a:pt x="39" y="21"/>
                    <a:pt x="39" y="21"/>
                    <a:pt x="39"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5" name="Google Shape;1175;p9"/>
            <p:cNvSpPr/>
            <p:nvPr/>
          </p:nvSpPr>
          <p:spPr>
            <a:xfrm>
              <a:off x="10033359" y="6044238"/>
              <a:ext cx="239321" cy="239321"/>
            </a:xfrm>
            <a:custGeom>
              <a:rect b="b" l="l" r="r" t="t"/>
              <a:pathLst>
                <a:path extrusionOk="0" h="34" w="31">
                  <a:moveTo>
                    <a:pt x="31" y="34"/>
                  </a:moveTo>
                  <a:cubicBezTo>
                    <a:pt x="27" y="32"/>
                    <a:pt x="23" y="30"/>
                    <a:pt x="18" y="28"/>
                  </a:cubicBezTo>
                  <a:cubicBezTo>
                    <a:pt x="18" y="28"/>
                    <a:pt x="18" y="28"/>
                    <a:pt x="17" y="27"/>
                  </a:cubicBezTo>
                  <a:cubicBezTo>
                    <a:pt x="11" y="19"/>
                    <a:pt x="6" y="11"/>
                    <a:pt x="0" y="3"/>
                  </a:cubicBezTo>
                  <a:cubicBezTo>
                    <a:pt x="0" y="3"/>
                    <a:pt x="0" y="2"/>
                    <a:pt x="0" y="2"/>
                  </a:cubicBezTo>
                  <a:cubicBezTo>
                    <a:pt x="2" y="1"/>
                    <a:pt x="4" y="1"/>
                    <a:pt x="6" y="0"/>
                  </a:cubicBezTo>
                  <a:cubicBezTo>
                    <a:pt x="6" y="0"/>
                    <a:pt x="7" y="1"/>
                    <a:pt x="7" y="2"/>
                  </a:cubicBezTo>
                  <a:cubicBezTo>
                    <a:pt x="14" y="11"/>
                    <a:pt x="21" y="20"/>
                    <a:pt x="28" y="30"/>
                  </a:cubicBezTo>
                  <a:cubicBezTo>
                    <a:pt x="29" y="31"/>
                    <a:pt x="30" y="32"/>
                    <a:pt x="31" y="33"/>
                  </a:cubicBezTo>
                  <a:lnTo>
                    <a:pt x="31" y="3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6" name="Google Shape;1176;p9"/>
            <p:cNvSpPr/>
            <p:nvPr/>
          </p:nvSpPr>
          <p:spPr>
            <a:xfrm>
              <a:off x="10176952" y="6259620"/>
              <a:ext cx="239321" cy="215397"/>
            </a:xfrm>
            <a:custGeom>
              <a:rect b="b" l="l" r="r" t="t"/>
              <a:pathLst>
                <a:path extrusionOk="0" h="30" w="32">
                  <a:moveTo>
                    <a:pt x="0" y="0"/>
                  </a:moveTo>
                  <a:cubicBezTo>
                    <a:pt x="4" y="2"/>
                    <a:pt x="8" y="3"/>
                    <a:pt x="12" y="5"/>
                  </a:cubicBezTo>
                  <a:cubicBezTo>
                    <a:pt x="13" y="5"/>
                    <a:pt x="14" y="6"/>
                    <a:pt x="15" y="7"/>
                  </a:cubicBezTo>
                  <a:cubicBezTo>
                    <a:pt x="20" y="14"/>
                    <a:pt x="26" y="21"/>
                    <a:pt x="31" y="28"/>
                  </a:cubicBezTo>
                  <a:cubicBezTo>
                    <a:pt x="31" y="29"/>
                    <a:pt x="32" y="29"/>
                    <a:pt x="32" y="30"/>
                  </a:cubicBezTo>
                  <a:cubicBezTo>
                    <a:pt x="30" y="29"/>
                    <a:pt x="27" y="28"/>
                    <a:pt x="25" y="27"/>
                  </a:cubicBezTo>
                  <a:cubicBezTo>
                    <a:pt x="24" y="26"/>
                    <a:pt x="23" y="26"/>
                    <a:pt x="22" y="26"/>
                  </a:cubicBezTo>
                  <a:cubicBezTo>
                    <a:pt x="18" y="24"/>
                    <a:pt x="15" y="22"/>
                    <a:pt x="13" y="18"/>
                  </a:cubicBezTo>
                  <a:cubicBezTo>
                    <a:pt x="9" y="12"/>
                    <a:pt x="5" y="7"/>
                    <a:pt x="1" y="1"/>
                  </a:cubicBezTo>
                  <a:cubicBezTo>
                    <a:pt x="0" y="1"/>
                    <a:pt x="0" y="0"/>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7" name="Google Shape;1177;p9"/>
            <p:cNvSpPr/>
            <p:nvPr/>
          </p:nvSpPr>
          <p:spPr>
            <a:xfrm>
              <a:off x="9937630" y="6283560"/>
              <a:ext cx="502582" cy="239321"/>
            </a:xfrm>
            <a:custGeom>
              <a:rect b="b" l="l" r="r" t="t"/>
              <a:pathLst>
                <a:path extrusionOk="0" h="34" w="71">
                  <a:moveTo>
                    <a:pt x="0" y="0"/>
                  </a:moveTo>
                  <a:cubicBezTo>
                    <a:pt x="4" y="2"/>
                    <a:pt x="8" y="3"/>
                    <a:pt x="11" y="5"/>
                  </a:cubicBezTo>
                  <a:cubicBezTo>
                    <a:pt x="25" y="11"/>
                    <a:pt x="39" y="17"/>
                    <a:pt x="54" y="23"/>
                  </a:cubicBezTo>
                  <a:cubicBezTo>
                    <a:pt x="58" y="24"/>
                    <a:pt x="62" y="26"/>
                    <a:pt x="67" y="28"/>
                  </a:cubicBezTo>
                  <a:cubicBezTo>
                    <a:pt x="67" y="28"/>
                    <a:pt x="68" y="29"/>
                    <a:pt x="68" y="29"/>
                  </a:cubicBezTo>
                  <a:cubicBezTo>
                    <a:pt x="69" y="30"/>
                    <a:pt x="70" y="32"/>
                    <a:pt x="71" y="34"/>
                  </a:cubicBezTo>
                  <a:cubicBezTo>
                    <a:pt x="68" y="33"/>
                    <a:pt x="65" y="31"/>
                    <a:pt x="62" y="30"/>
                  </a:cubicBezTo>
                  <a:cubicBezTo>
                    <a:pt x="43" y="22"/>
                    <a:pt x="24" y="14"/>
                    <a:pt x="5" y="6"/>
                  </a:cubicBezTo>
                  <a:cubicBezTo>
                    <a:pt x="2" y="4"/>
                    <a:pt x="1" y="3"/>
                    <a:pt x="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8" name="Google Shape;1178;p9"/>
            <p:cNvSpPr/>
            <p:nvPr/>
          </p:nvSpPr>
          <p:spPr>
            <a:xfrm>
              <a:off x="9650445" y="6163891"/>
              <a:ext cx="191457" cy="143593"/>
            </a:xfrm>
            <a:custGeom>
              <a:rect b="b" l="l" r="r" t="t"/>
              <a:pathLst>
                <a:path extrusionOk="0" h="20" w="27">
                  <a:moveTo>
                    <a:pt x="7" y="20"/>
                  </a:moveTo>
                  <a:cubicBezTo>
                    <a:pt x="4" y="15"/>
                    <a:pt x="2" y="10"/>
                    <a:pt x="0" y="5"/>
                  </a:cubicBezTo>
                  <a:cubicBezTo>
                    <a:pt x="9" y="3"/>
                    <a:pt x="18" y="2"/>
                    <a:pt x="27" y="0"/>
                  </a:cubicBezTo>
                  <a:cubicBezTo>
                    <a:pt x="27" y="0"/>
                    <a:pt x="27" y="0"/>
                    <a:pt x="27" y="0"/>
                  </a:cubicBezTo>
                  <a:cubicBezTo>
                    <a:pt x="20" y="7"/>
                    <a:pt x="14" y="14"/>
                    <a:pt x="7"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9" name="Google Shape;1179;p9"/>
            <p:cNvSpPr/>
            <p:nvPr/>
          </p:nvSpPr>
          <p:spPr>
            <a:xfrm>
              <a:off x="10009434" y="6044238"/>
              <a:ext cx="143593" cy="191457"/>
            </a:xfrm>
            <a:custGeom>
              <a:rect b="b" l="l" r="r" t="t"/>
              <a:pathLst>
                <a:path extrusionOk="0" h="25" w="19">
                  <a:moveTo>
                    <a:pt x="19" y="25"/>
                  </a:moveTo>
                  <a:cubicBezTo>
                    <a:pt x="13" y="17"/>
                    <a:pt x="6" y="9"/>
                    <a:pt x="0" y="1"/>
                  </a:cubicBezTo>
                  <a:cubicBezTo>
                    <a:pt x="2" y="0"/>
                    <a:pt x="2" y="0"/>
                    <a:pt x="3" y="2"/>
                  </a:cubicBezTo>
                  <a:cubicBezTo>
                    <a:pt x="9" y="9"/>
                    <a:pt x="14" y="17"/>
                    <a:pt x="19" y="24"/>
                  </a:cubicBezTo>
                  <a:cubicBezTo>
                    <a:pt x="19" y="25"/>
                    <a:pt x="19" y="25"/>
                    <a:pt x="19" y="2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0" name="Google Shape;1180;p9"/>
            <p:cNvSpPr/>
            <p:nvPr/>
          </p:nvSpPr>
          <p:spPr>
            <a:xfrm>
              <a:off x="8932481" y="5828842"/>
              <a:ext cx="526507" cy="215397"/>
            </a:xfrm>
            <a:custGeom>
              <a:rect b="b" l="l" r="r" t="t"/>
              <a:pathLst>
                <a:path extrusionOk="0" h="32" w="72">
                  <a:moveTo>
                    <a:pt x="36" y="31"/>
                  </a:moveTo>
                  <a:cubicBezTo>
                    <a:pt x="25" y="31"/>
                    <a:pt x="13" y="31"/>
                    <a:pt x="2" y="31"/>
                  </a:cubicBezTo>
                  <a:cubicBezTo>
                    <a:pt x="1" y="31"/>
                    <a:pt x="0" y="31"/>
                    <a:pt x="0" y="31"/>
                  </a:cubicBezTo>
                  <a:cubicBezTo>
                    <a:pt x="0" y="30"/>
                    <a:pt x="0" y="29"/>
                    <a:pt x="0" y="29"/>
                  </a:cubicBezTo>
                  <a:cubicBezTo>
                    <a:pt x="7" y="19"/>
                    <a:pt x="14" y="10"/>
                    <a:pt x="20" y="1"/>
                  </a:cubicBezTo>
                  <a:cubicBezTo>
                    <a:pt x="21" y="0"/>
                    <a:pt x="22" y="0"/>
                    <a:pt x="23" y="1"/>
                  </a:cubicBezTo>
                  <a:cubicBezTo>
                    <a:pt x="31" y="6"/>
                    <a:pt x="40" y="10"/>
                    <a:pt x="48" y="15"/>
                  </a:cubicBezTo>
                  <a:cubicBezTo>
                    <a:pt x="55" y="20"/>
                    <a:pt x="63" y="24"/>
                    <a:pt x="71" y="29"/>
                  </a:cubicBezTo>
                  <a:cubicBezTo>
                    <a:pt x="72" y="29"/>
                    <a:pt x="72" y="29"/>
                    <a:pt x="72" y="29"/>
                  </a:cubicBezTo>
                  <a:cubicBezTo>
                    <a:pt x="72" y="30"/>
                    <a:pt x="72" y="30"/>
                    <a:pt x="72" y="31"/>
                  </a:cubicBezTo>
                  <a:cubicBezTo>
                    <a:pt x="72" y="31"/>
                    <a:pt x="71" y="31"/>
                    <a:pt x="71" y="31"/>
                  </a:cubicBezTo>
                  <a:cubicBezTo>
                    <a:pt x="69" y="32"/>
                    <a:pt x="67" y="32"/>
                    <a:pt x="65" y="32"/>
                  </a:cubicBezTo>
                  <a:cubicBezTo>
                    <a:pt x="55" y="32"/>
                    <a:pt x="46" y="32"/>
                    <a:pt x="36" y="32"/>
                  </a:cubicBezTo>
                  <a:lnTo>
                    <a:pt x="36" y="31"/>
                  </a:lnTo>
                  <a:close/>
                  <a:moveTo>
                    <a:pt x="10" y="20"/>
                  </a:moveTo>
                  <a:cubicBezTo>
                    <a:pt x="20" y="18"/>
                    <a:pt x="30" y="15"/>
                    <a:pt x="40" y="13"/>
                  </a:cubicBezTo>
                  <a:cubicBezTo>
                    <a:pt x="34" y="10"/>
                    <a:pt x="28" y="6"/>
                    <a:pt x="22" y="3"/>
                  </a:cubicBezTo>
                  <a:cubicBezTo>
                    <a:pt x="18" y="8"/>
                    <a:pt x="14" y="14"/>
                    <a:pt x="10" y="20"/>
                  </a:cubicBezTo>
                  <a:close/>
                  <a:moveTo>
                    <a:pt x="33" y="26"/>
                  </a:moveTo>
                  <a:cubicBezTo>
                    <a:pt x="43" y="26"/>
                    <a:pt x="52" y="26"/>
                    <a:pt x="62" y="26"/>
                  </a:cubicBezTo>
                  <a:cubicBezTo>
                    <a:pt x="59" y="25"/>
                    <a:pt x="58" y="24"/>
                    <a:pt x="56" y="23"/>
                  </a:cubicBezTo>
                  <a:cubicBezTo>
                    <a:pt x="52" y="20"/>
                    <a:pt x="48" y="18"/>
                    <a:pt x="44" y="16"/>
                  </a:cubicBezTo>
                  <a:cubicBezTo>
                    <a:pt x="44" y="16"/>
                    <a:pt x="43" y="16"/>
                    <a:pt x="43" y="16"/>
                  </a:cubicBezTo>
                  <a:cubicBezTo>
                    <a:pt x="39" y="19"/>
                    <a:pt x="36" y="23"/>
                    <a:pt x="33" y="26"/>
                  </a:cubicBezTo>
                  <a:close/>
                  <a:moveTo>
                    <a:pt x="29" y="26"/>
                  </a:moveTo>
                  <a:cubicBezTo>
                    <a:pt x="29" y="26"/>
                    <a:pt x="29" y="26"/>
                    <a:pt x="29" y="26"/>
                  </a:cubicBezTo>
                  <a:cubicBezTo>
                    <a:pt x="28" y="24"/>
                    <a:pt x="27" y="21"/>
                    <a:pt x="26" y="19"/>
                  </a:cubicBezTo>
                  <a:cubicBezTo>
                    <a:pt x="25" y="19"/>
                    <a:pt x="24" y="19"/>
                    <a:pt x="24" y="21"/>
                  </a:cubicBezTo>
                  <a:cubicBezTo>
                    <a:pt x="25" y="22"/>
                    <a:pt x="25" y="23"/>
                    <a:pt x="25" y="24"/>
                  </a:cubicBezTo>
                  <a:cubicBezTo>
                    <a:pt x="25" y="25"/>
                    <a:pt x="25" y="26"/>
                    <a:pt x="24" y="26"/>
                  </a:cubicBezTo>
                  <a:cubicBezTo>
                    <a:pt x="22" y="27"/>
                    <a:pt x="21" y="28"/>
                    <a:pt x="20" y="29"/>
                  </a:cubicBezTo>
                  <a:cubicBezTo>
                    <a:pt x="20" y="29"/>
                    <a:pt x="20" y="29"/>
                    <a:pt x="20" y="29"/>
                  </a:cubicBezTo>
                  <a:cubicBezTo>
                    <a:pt x="22" y="29"/>
                    <a:pt x="24" y="28"/>
                    <a:pt x="25" y="27"/>
                  </a:cubicBezTo>
                  <a:cubicBezTo>
                    <a:pt x="26" y="29"/>
                    <a:pt x="26" y="30"/>
                    <a:pt x="28" y="29"/>
                  </a:cubicBezTo>
                  <a:cubicBezTo>
                    <a:pt x="28" y="28"/>
                    <a:pt x="28" y="26"/>
                    <a:pt x="28" y="25"/>
                  </a:cubicBezTo>
                  <a:cubicBezTo>
                    <a:pt x="28" y="25"/>
                    <a:pt x="28" y="25"/>
                    <a:pt x="28" y="25"/>
                  </a:cubicBezTo>
                  <a:cubicBezTo>
                    <a:pt x="28" y="25"/>
                    <a:pt x="29" y="26"/>
                    <a:pt x="29" y="2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1" name="Google Shape;1181;p9"/>
            <p:cNvSpPr/>
            <p:nvPr/>
          </p:nvSpPr>
          <p:spPr>
            <a:xfrm>
              <a:off x="8567491" y="5972434"/>
              <a:ext cx="239321" cy="167532"/>
            </a:xfrm>
            <a:custGeom>
              <a:rect b="b" l="l" r="r" t="t"/>
              <a:pathLst>
                <a:path extrusionOk="0" h="23" w="34">
                  <a:moveTo>
                    <a:pt x="17" y="22"/>
                  </a:moveTo>
                  <a:cubicBezTo>
                    <a:pt x="12" y="22"/>
                    <a:pt x="7" y="22"/>
                    <a:pt x="3" y="23"/>
                  </a:cubicBezTo>
                  <a:cubicBezTo>
                    <a:pt x="1" y="23"/>
                    <a:pt x="0" y="22"/>
                    <a:pt x="0" y="20"/>
                  </a:cubicBezTo>
                  <a:cubicBezTo>
                    <a:pt x="0" y="8"/>
                    <a:pt x="14" y="0"/>
                    <a:pt x="25" y="5"/>
                  </a:cubicBezTo>
                  <a:cubicBezTo>
                    <a:pt x="31" y="9"/>
                    <a:pt x="34" y="13"/>
                    <a:pt x="34" y="20"/>
                  </a:cubicBezTo>
                  <a:cubicBezTo>
                    <a:pt x="34" y="22"/>
                    <a:pt x="34" y="23"/>
                    <a:pt x="32" y="23"/>
                  </a:cubicBezTo>
                  <a:cubicBezTo>
                    <a:pt x="27" y="22"/>
                    <a:pt x="22" y="22"/>
                    <a:pt x="17" y="22"/>
                  </a:cubicBezTo>
                  <a:close/>
                  <a:moveTo>
                    <a:pt x="6" y="12"/>
                  </a:moveTo>
                  <a:cubicBezTo>
                    <a:pt x="12" y="10"/>
                    <a:pt x="18" y="9"/>
                    <a:pt x="23" y="8"/>
                  </a:cubicBezTo>
                  <a:cubicBezTo>
                    <a:pt x="18" y="4"/>
                    <a:pt x="10" y="6"/>
                    <a:pt x="6" y="12"/>
                  </a:cubicBezTo>
                  <a:close/>
                  <a:moveTo>
                    <a:pt x="3" y="19"/>
                  </a:moveTo>
                  <a:cubicBezTo>
                    <a:pt x="3" y="19"/>
                    <a:pt x="3" y="19"/>
                    <a:pt x="3" y="19"/>
                  </a:cubicBezTo>
                  <a:cubicBezTo>
                    <a:pt x="3" y="20"/>
                    <a:pt x="4" y="20"/>
                    <a:pt x="5" y="20"/>
                  </a:cubicBezTo>
                  <a:cubicBezTo>
                    <a:pt x="9" y="20"/>
                    <a:pt x="13" y="20"/>
                    <a:pt x="18" y="20"/>
                  </a:cubicBezTo>
                  <a:cubicBezTo>
                    <a:pt x="20" y="20"/>
                    <a:pt x="21" y="19"/>
                    <a:pt x="22" y="17"/>
                  </a:cubicBezTo>
                  <a:cubicBezTo>
                    <a:pt x="23" y="16"/>
                    <a:pt x="23" y="15"/>
                    <a:pt x="23" y="14"/>
                  </a:cubicBezTo>
                  <a:cubicBezTo>
                    <a:pt x="24" y="14"/>
                    <a:pt x="24" y="14"/>
                    <a:pt x="25" y="14"/>
                  </a:cubicBezTo>
                  <a:cubicBezTo>
                    <a:pt x="24" y="13"/>
                    <a:pt x="23" y="12"/>
                    <a:pt x="22" y="10"/>
                  </a:cubicBezTo>
                  <a:cubicBezTo>
                    <a:pt x="22" y="10"/>
                    <a:pt x="21" y="11"/>
                    <a:pt x="21" y="11"/>
                  </a:cubicBezTo>
                  <a:cubicBezTo>
                    <a:pt x="21" y="13"/>
                    <a:pt x="21" y="16"/>
                    <a:pt x="21" y="19"/>
                  </a:cubicBezTo>
                  <a:cubicBezTo>
                    <a:pt x="15" y="19"/>
                    <a:pt x="9" y="19"/>
                    <a:pt x="3" y="19"/>
                  </a:cubicBezTo>
                  <a:close/>
                  <a:moveTo>
                    <a:pt x="30" y="12"/>
                  </a:moveTo>
                  <a:cubicBezTo>
                    <a:pt x="29" y="12"/>
                    <a:pt x="29" y="12"/>
                    <a:pt x="29" y="12"/>
                  </a:cubicBezTo>
                  <a:cubicBezTo>
                    <a:pt x="27" y="15"/>
                    <a:pt x="25" y="17"/>
                    <a:pt x="23" y="20"/>
                  </a:cubicBezTo>
                  <a:cubicBezTo>
                    <a:pt x="26" y="20"/>
                    <a:pt x="29" y="20"/>
                    <a:pt x="32" y="20"/>
                  </a:cubicBezTo>
                  <a:cubicBezTo>
                    <a:pt x="31" y="17"/>
                    <a:pt x="30" y="15"/>
                    <a:pt x="30" y="12"/>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2" name="Google Shape;1182;p9"/>
            <p:cNvSpPr/>
            <p:nvPr/>
          </p:nvSpPr>
          <p:spPr>
            <a:xfrm>
              <a:off x="9004119" y="5852781"/>
              <a:ext cx="215397" cy="119668"/>
            </a:xfrm>
            <a:custGeom>
              <a:rect b="b" l="l" r="r" t="t"/>
              <a:pathLst>
                <a:path extrusionOk="0" h="17" w="30">
                  <a:moveTo>
                    <a:pt x="0" y="17"/>
                  </a:moveTo>
                  <a:cubicBezTo>
                    <a:pt x="4" y="11"/>
                    <a:pt x="8" y="5"/>
                    <a:pt x="12" y="0"/>
                  </a:cubicBezTo>
                  <a:cubicBezTo>
                    <a:pt x="18" y="3"/>
                    <a:pt x="24" y="7"/>
                    <a:pt x="30" y="10"/>
                  </a:cubicBezTo>
                  <a:cubicBezTo>
                    <a:pt x="20" y="12"/>
                    <a:pt x="10" y="15"/>
                    <a:pt x="0" y="1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3" name="Google Shape;1183;p9"/>
            <p:cNvSpPr/>
            <p:nvPr/>
          </p:nvSpPr>
          <p:spPr>
            <a:xfrm>
              <a:off x="9171636" y="5924570"/>
              <a:ext cx="215397" cy="71804"/>
            </a:xfrm>
            <a:custGeom>
              <a:rect b="b" l="l" r="r" t="t"/>
              <a:pathLst>
                <a:path extrusionOk="0" h="10" w="29">
                  <a:moveTo>
                    <a:pt x="0" y="10"/>
                  </a:moveTo>
                  <a:cubicBezTo>
                    <a:pt x="3" y="7"/>
                    <a:pt x="6" y="3"/>
                    <a:pt x="10" y="0"/>
                  </a:cubicBezTo>
                  <a:cubicBezTo>
                    <a:pt x="10" y="0"/>
                    <a:pt x="11" y="0"/>
                    <a:pt x="11" y="0"/>
                  </a:cubicBezTo>
                  <a:cubicBezTo>
                    <a:pt x="15" y="2"/>
                    <a:pt x="19" y="4"/>
                    <a:pt x="23" y="7"/>
                  </a:cubicBezTo>
                  <a:cubicBezTo>
                    <a:pt x="25" y="8"/>
                    <a:pt x="26" y="9"/>
                    <a:pt x="29" y="10"/>
                  </a:cubicBezTo>
                  <a:cubicBezTo>
                    <a:pt x="19" y="10"/>
                    <a:pt x="10" y="10"/>
                    <a:pt x="0" y="10"/>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4" name="Google Shape;1184;p9"/>
            <p:cNvSpPr/>
            <p:nvPr/>
          </p:nvSpPr>
          <p:spPr>
            <a:xfrm>
              <a:off x="9075908" y="5948510"/>
              <a:ext cx="71804" cy="95728"/>
            </a:xfrm>
            <a:custGeom>
              <a:rect b="b" l="l" r="r" t="t"/>
              <a:pathLst>
                <a:path extrusionOk="0" h="11" w="9">
                  <a:moveTo>
                    <a:pt x="9" y="7"/>
                  </a:moveTo>
                  <a:cubicBezTo>
                    <a:pt x="9" y="7"/>
                    <a:pt x="8" y="6"/>
                    <a:pt x="8" y="6"/>
                  </a:cubicBezTo>
                  <a:cubicBezTo>
                    <a:pt x="8" y="6"/>
                    <a:pt x="8" y="6"/>
                    <a:pt x="8" y="6"/>
                  </a:cubicBezTo>
                  <a:cubicBezTo>
                    <a:pt x="8" y="7"/>
                    <a:pt x="8" y="9"/>
                    <a:pt x="8" y="10"/>
                  </a:cubicBezTo>
                  <a:cubicBezTo>
                    <a:pt x="6" y="11"/>
                    <a:pt x="6" y="10"/>
                    <a:pt x="5" y="8"/>
                  </a:cubicBezTo>
                  <a:cubicBezTo>
                    <a:pt x="4" y="9"/>
                    <a:pt x="2" y="10"/>
                    <a:pt x="0" y="10"/>
                  </a:cubicBezTo>
                  <a:cubicBezTo>
                    <a:pt x="0" y="10"/>
                    <a:pt x="0" y="10"/>
                    <a:pt x="0" y="10"/>
                  </a:cubicBezTo>
                  <a:cubicBezTo>
                    <a:pt x="1" y="9"/>
                    <a:pt x="2" y="8"/>
                    <a:pt x="4" y="7"/>
                  </a:cubicBezTo>
                  <a:cubicBezTo>
                    <a:pt x="5" y="7"/>
                    <a:pt x="5" y="6"/>
                    <a:pt x="5" y="5"/>
                  </a:cubicBezTo>
                  <a:cubicBezTo>
                    <a:pt x="5" y="4"/>
                    <a:pt x="5" y="3"/>
                    <a:pt x="4" y="2"/>
                  </a:cubicBezTo>
                  <a:cubicBezTo>
                    <a:pt x="4" y="0"/>
                    <a:pt x="5" y="0"/>
                    <a:pt x="6" y="0"/>
                  </a:cubicBezTo>
                  <a:cubicBezTo>
                    <a:pt x="7" y="2"/>
                    <a:pt x="8" y="5"/>
                    <a:pt x="9" y="7"/>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5" name="Google Shape;1185;p9"/>
            <p:cNvSpPr/>
            <p:nvPr/>
          </p:nvSpPr>
          <p:spPr>
            <a:xfrm>
              <a:off x="8615355" y="5996374"/>
              <a:ext cx="119668" cy="47864"/>
            </a:xfrm>
            <a:custGeom>
              <a:rect b="b" l="l" r="r" t="t"/>
              <a:pathLst>
                <a:path extrusionOk="0" h="8" w="17">
                  <a:moveTo>
                    <a:pt x="0" y="8"/>
                  </a:moveTo>
                  <a:cubicBezTo>
                    <a:pt x="4" y="2"/>
                    <a:pt x="12" y="0"/>
                    <a:pt x="17" y="4"/>
                  </a:cubicBezTo>
                  <a:cubicBezTo>
                    <a:pt x="12" y="5"/>
                    <a:pt x="6" y="6"/>
                    <a:pt x="0" y="8"/>
                  </a:cubicBez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6" name="Google Shape;1186;p9"/>
            <p:cNvSpPr/>
            <p:nvPr/>
          </p:nvSpPr>
          <p:spPr>
            <a:xfrm>
              <a:off x="8740858" y="6044238"/>
              <a:ext cx="71804" cy="71804"/>
            </a:xfrm>
            <a:custGeom>
              <a:rect b="b" l="l" r="r" t="t"/>
              <a:pathLst>
                <a:path extrusionOk="0" h="8" w="9">
                  <a:moveTo>
                    <a:pt x="7" y="0"/>
                  </a:moveTo>
                  <a:cubicBezTo>
                    <a:pt x="7" y="3"/>
                    <a:pt x="8" y="5"/>
                    <a:pt x="9" y="8"/>
                  </a:cubicBezTo>
                  <a:cubicBezTo>
                    <a:pt x="6" y="8"/>
                    <a:pt x="3" y="8"/>
                    <a:pt x="0" y="8"/>
                  </a:cubicBezTo>
                  <a:cubicBezTo>
                    <a:pt x="2" y="5"/>
                    <a:pt x="4" y="3"/>
                    <a:pt x="6" y="0"/>
                  </a:cubicBezTo>
                  <a:lnTo>
                    <a:pt x="7" y="0"/>
                  </a:lnTo>
                  <a:close/>
                </a:path>
              </a:pathLst>
            </a:custGeom>
            <a:solidFill>
              <a:srgbClr val="418AB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87" name="Google Shape;1187;p9"/>
          <p:cNvSpPr txBox="1"/>
          <p:nvPr/>
        </p:nvSpPr>
        <p:spPr>
          <a:xfrm>
            <a:off x="806476" y="245900"/>
            <a:ext cx="754436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Awesome Presentation</a:t>
            </a:r>
            <a:endParaRPr/>
          </a:p>
        </p:txBody>
      </p:sp>
      <p:sp>
        <p:nvSpPr>
          <p:cNvPr id="1188" name="Google Shape;1188;p9"/>
          <p:cNvSpPr/>
          <p:nvPr/>
        </p:nvSpPr>
        <p:spPr>
          <a:xfrm>
            <a:off x="1864907" y="2596587"/>
            <a:ext cx="45719"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9" name="Google Shape;1189;p9"/>
          <p:cNvSpPr txBox="1"/>
          <p:nvPr/>
        </p:nvSpPr>
        <p:spPr>
          <a:xfrm>
            <a:off x="806476" y="4154665"/>
            <a:ext cx="455705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endParaRPr/>
          </a:p>
        </p:txBody>
      </p:sp>
      <p:sp>
        <p:nvSpPr>
          <p:cNvPr id="1190" name="Google Shape;1190;p9"/>
          <p:cNvSpPr txBox="1"/>
          <p:nvPr/>
        </p:nvSpPr>
        <p:spPr>
          <a:xfrm>
            <a:off x="927051" y="5722567"/>
            <a:ext cx="2597428" cy="432048"/>
          </a:xfrm>
          <a:prstGeom prst="rect">
            <a:avLst/>
          </a:prstGeom>
          <a:solidFill>
            <a:schemeClr val="accent1"/>
          </a:solidFill>
          <a:ln>
            <a:noFill/>
          </a:ln>
        </p:spPr>
        <p:txBody>
          <a:bodyPr anchorCtr="0" anchor="ctr" bIns="45700"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lang="en-US" sz="2400">
                <a:solidFill>
                  <a:schemeClr val="lt1"/>
                </a:solidFill>
                <a:latin typeface="Arial"/>
                <a:ea typeface="Arial"/>
                <a:cs typeface="Arial"/>
                <a:sym typeface="Arial"/>
              </a:rPr>
              <a:t>INFOGRAPHIC</a:t>
            </a:r>
            <a:endParaRPr/>
          </a:p>
        </p:txBody>
      </p:sp>
      <p:sp>
        <p:nvSpPr>
          <p:cNvPr id="1191" name="Google Shape;1191;p9"/>
          <p:cNvSpPr txBox="1"/>
          <p:nvPr/>
        </p:nvSpPr>
        <p:spPr>
          <a:xfrm>
            <a:off x="2371822" y="2607762"/>
            <a:ext cx="1215439"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a:solidFill>
                  <a:schemeClr val="accent1"/>
                </a:solidFill>
                <a:latin typeface="Arial"/>
                <a:ea typeface="Arial"/>
                <a:cs typeface="Arial"/>
                <a:sym typeface="Arial"/>
              </a:rPr>
              <a:t>60%</a:t>
            </a:r>
            <a:endParaRPr b="1" sz="3600">
              <a:solidFill>
                <a:schemeClr val="accent1"/>
              </a:solidFill>
              <a:latin typeface="Arial"/>
              <a:ea typeface="Arial"/>
              <a:cs typeface="Arial"/>
              <a:sym typeface="Arial"/>
            </a:endParaRPr>
          </a:p>
        </p:txBody>
      </p:sp>
      <p:sp>
        <p:nvSpPr>
          <p:cNvPr id="1192" name="Google Shape;1192;p9"/>
          <p:cNvSpPr txBox="1"/>
          <p:nvPr/>
        </p:nvSpPr>
        <p:spPr>
          <a:xfrm>
            <a:off x="2371823" y="3196547"/>
            <a:ext cx="15854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Your Text  Here</a:t>
            </a:r>
            <a:endParaRPr b="1" sz="1400">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construction">
      <a:dk1>
        <a:srgbClr val="000000"/>
      </a:dk1>
      <a:lt1>
        <a:srgbClr val="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ion Break Slide Master">
  <a:themeElements>
    <a:clrScheme name="allppt-construction">
      <a:dk1>
        <a:srgbClr val="000000"/>
      </a:dk1>
      <a:lt1>
        <a:srgbClr val="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nd End Slide Master">
  <a:themeElements>
    <a:clrScheme name="Marquesina">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2018-04-24T17:14:44Z</dcterms:created>
  <dc:creator>Allppt.com;Googleslidesppt.com</dc:creator>
</cp:coreProperties>
</file>