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71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47482382" r:id="rId13"/>
    <p:sldId id="2134808271" r:id="rId14"/>
    <p:sldId id="2147482383" r:id="rId15"/>
    <p:sldId id="2134808273" r:id="rId16"/>
    <p:sldId id="2134808929" r:id="rId17"/>
    <p:sldId id="2147482384" r:id="rId18"/>
    <p:sldId id="2134808870" r:id="rId19"/>
    <p:sldId id="2134808951" r:id="rId20"/>
    <p:sldId id="2134808846" r:id="rId21"/>
    <p:sldId id="2134808882" r:id="rId22"/>
    <p:sldId id="2147482363" r:id="rId23"/>
    <p:sldId id="2147482353" r:id="rId24"/>
    <p:sldId id="2147482381" r:id="rId25"/>
    <p:sldId id="2134808949" r:id="rId26"/>
    <p:sldId id="2134806216" r:id="rId27"/>
    <p:sldId id="2147482373" r:id="rId28"/>
    <p:sldId id="2147482374" r:id="rId29"/>
    <p:sldId id="2134808248" r:id="rId30"/>
    <p:sldId id="2147482394" r:id="rId31"/>
    <p:sldId id="2134808872" r:id="rId32"/>
    <p:sldId id="2134808631" r:id="rId33"/>
    <p:sldId id="2134808635" r:id="rId34"/>
    <p:sldId id="2134808873" r:id="rId35"/>
    <p:sldId id="2147482385" r:id="rId36"/>
    <p:sldId id="2147482386" r:id="rId37"/>
    <p:sldId id="2134808587" r:id="rId38"/>
    <p:sldId id="2134808857" r:id="rId39"/>
    <p:sldId id="2134808858" r:id="rId40"/>
    <p:sldId id="2134806998" r:id="rId41"/>
    <p:sldId id="2134806999" r:id="rId42"/>
    <p:sldId id="2134808859" r:id="rId43"/>
    <p:sldId id="2134807003" r:id="rId44"/>
    <p:sldId id="2147482387" r:id="rId45"/>
    <p:sldId id="2147482388" r:id="rId46"/>
    <p:sldId id="2134807011" r:id="rId47"/>
    <p:sldId id="2134808293" r:id="rId48"/>
    <p:sldId id="2134808294" r:id="rId49"/>
    <p:sldId id="2134808292" r:id="rId50"/>
    <p:sldId id="2147482390" r:id="rId51"/>
    <p:sldId id="2147482389" r:id="rId52"/>
    <p:sldId id="2134808295" r:id="rId53"/>
    <p:sldId id="2147482391" r:id="rId54"/>
    <p:sldId id="2147482392" r:id="rId55"/>
    <p:sldId id="2147482393" r:id="rId56"/>
    <p:sldId id="2134805537" r:id="rId57"/>
    <p:sldId id="2147482348" r:id="rId58"/>
    <p:sldId id="2134808467" r:id="rId59"/>
    <p:sldId id="2134806115" r:id="rId60"/>
    <p:sldId id="2134808299" r:id="rId61"/>
    <p:sldId id="2134807367" r:id="rId62"/>
    <p:sldId id="2134807368" r:id="rId63"/>
    <p:sldId id="2134807369" r:id="rId64"/>
    <p:sldId id="2134807370" r:id="rId65"/>
    <p:sldId id="2134808928" r:id="rId66"/>
    <p:sldId id="2134807372" r:id="rId67"/>
    <p:sldId id="2134808805" r:id="rId68"/>
    <p:sldId id="2134808775" r:id="rId69"/>
    <p:sldId id="2134808474" r:id="rId70"/>
  </p:sldIdLst>
  <p:sldSz cx="13716000" cy="10287000"/>
  <p:notesSz cx="6858000" cy="9144000"/>
  <p:embeddedFontLst>
    <p:embeddedFont>
      <p:font typeface="Cambria" panose="02040503050406030204" pitchFamily="18" charset="0"/>
      <p:regular r:id="rId72"/>
      <p:bold r:id="rId73"/>
      <p:italic r:id="rId74"/>
      <p:boldItalic r:id="rId75"/>
    </p:embeddedFont>
    <p:embeddedFont>
      <p:font typeface="Carelia" panose="020B0604020202020204" charset="0"/>
      <p:regular r:id="rId76"/>
    </p:embeddedFont>
    <p:embeddedFont>
      <p:font typeface="Dosis" pitchFamily="2" charset="0"/>
      <p:regular r:id="rId77"/>
      <p:bold r:id="rId78"/>
    </p:embeddedFont>
    <p:embeddedFont>
      <p:font typeface="Dosis Bold" pitchFamily="2" charset="0"/>
      <p:regular r:id="rId79"/>
      <p:bold r:id="rId80"/>
    </p:embeddedFont>
    <p:embeddedFont>
      <p:font typeface="Dosis Medium" pitchFamily="2" charset="0"/>
      <p:regular r:id="rId81"/>
    </p:embeddedFont>
    <p:embeddedFont>
      <p:font typeface="KG Primary Penmanship 2" panose="020B0604020202020204" charset="0"/>
      <p:regular r:id="rId82"/>
    </p:embeddedFont>
    <p:embeddedFont>
      <p:font typeface="KG Primary Penmanship Alt" panose="020B0604020202020204" charset="0"/>
      <p:regular r:id="rId8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101"/>
    <a:srgbClr val="67803F"/>
    <a:srgbClr val="F2F2F2"/>
    <a:srgbClr val="7F7F7F"/>
    <a:srgbClr val="106584"/>
    <a:srgbClr val="FDEADA"/>
    <a:srgbClr val="FFFFFF"/>
    <a:srgbClr val="F7F1BD"/>
    <a:srgbClr val="106585"/>
    <a:srgbClr val="426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presProps" Target="pres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font" Target="fonts/font6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font" Target="fonts/font4.fntdata"/><Relationship Id="rId83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86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5.fntdata"/><Relationship Id="rId7" Type="http://schemas.openxmlformats.org/officeDocument/2006/relationships/slide" Target="slides/slide4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22/07/2025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tags" Target="../tags/tag10.xml"/><Relationship Id="rId19" Type="http://schemas.openxmlformats.org/officeDocument/2006/relationships/image" Target="../media/image8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2.xml"/><Relationship Id="rId7" Type="http://schemas.openxmlformats.org/officeDocument/2006/relationships/image" Target="../media/image2.jpe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4.xml"/><Relationship Id="rId10" Type="http://schemas.openxmlformats.org/officeDocument/2006/relationships/image" Target="../media/image5.png"/><Relationship Id="rId4" Type="http://schemas.openxmlformats.org/officeDocument/2006/relationships/tags" Target="../tags/tag103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7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image" Target="../media/image33.png"/><Relationship Id="rId5" Type="http://schemas.openxmlformats.org/officeDocument/2006/relationships/tags" Target="../tags/tag109.xml"/><Relationship Id="rId10" Type="http://schemas.openxmlformats.org/officeDocument/2006/relationships/image" Target="../media/image13.svg"/><Relationship Id="rId4" Type="http://schemas.openxmlformats.org/officeDocument/2006/relationships/tags" Target="../tags/tag108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image" Target="../media/image13.svg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image" Target="../media/image12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image" Target="../media/image2.jpeg"/><Relationship Id="rId5" Type="http://schemas.openxmlformats.org/officeDocument/2006/relationships/tags" Target="../tags/tag11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2.xml"/><Relationship Id="rId7" Type="http://schemas.openxmlformats.org/officeDocument/2006/relationships/image" Target="../media/image2.jpe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4.xml"/><Relationship Id="rId10" Type="http://schemas.openxmlformats.org/officeDocument/2006/relationships/image" Target="../media/image5.png"/><Relationship Id="rId4" Type="http://schemas.openxmlformats.org/officeDocument/2006/relationships/tags" Target="../tags/tag123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7.xml"/><Relationship Id="rId18" Type="http://schemas.openxmlformats.org/officeDocument/2006/relationships/tags" Target="../tags/tag142.xml"/><Relationship Id="rId26" Type="http://schemas.openxmlformats.org/officeDocument/2006/relationships/tags" Target="../tags/tag150.xml"/><Relationship Id="rId3" Type="http://schemas.openxmlformats.org/officeDocument/2006/relationships/tags" Target="../tags/tag127.xml"/><Relationship Id="rId21" Type="http://schemas.openxmlformats.org/officeDocument/2006/relationships/tags" Target="../tags/tag145.xml"/><Relationship Id="rId7" Type="http://schemas.openxmlformats.org/officeDocument/2006/relationships/tags" Target="../tags/tag131.xml"/><Relationship Id="rId12" Type="http://schemas.openxmlformats.org/officeDocument/2006/relationships/tags" Target="../tags/tag136.xml"/><Relationship Id="rId17" Type="http://schemas.openxmlformats.org/officeDocument/2006/relationships/tags" Target="../tags/tag141.xml"/><Relationship Id="rId25" Type="http://schemas.openxmlformats.org/officeDocument/2006/relationships/tags" Target="../tags/tag149.xml"/><Relationship Id="rId33" Type="http://schemas.openxmlformats.org/officeDocument/2006/relationships/image" Target="../media/image13.svg"/><Relationship Id="rId2" Type="http://schemas.openxmlformats.org/officeDocument/2006/relationships/tags" Target="../tags/tag126.xml"/><Relationship Id="rId16" Type="http://schemas.openxmlformats.org/officeDocument/2006/relationships/tags" Target="../tags/tag140.xml"/><Relationship Id="rId20" Type="http://schemas.openxmlformats.org/officeDocument/2006/relationships/tags" Target="../tags/tag144.xml"/><Relationship Id="rId29" Type="http://schemas.openxmlformats.org/officeDocument/2006/relationships/tags" Target="../tags/tag153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tags" Target="../tags/tag135.xml"/><Relationship Id="rId24" Type="http://schemas.openxmlformats.org/officeDocument/2006/relationships/tags" Target="../tags/tag148.xml"/><Relationship Id="rId32" Type="http://schemas.openxmlformats.org/officeDocument/2006/relationships/image" Target="../media/image12.png"/><Relationship Id="rId5" Type="http://schemas.openxmlformats.org/officeDocument/2006/relationships/tags" Target="../tags/tag129.xml"/><Relationship Id="rId15" Type="http://schemas.openxmlformats.org/officeDocument/2006/relationships/tags" Target="../tags/tag139.xml"/><Relationship Id="rId23" Type="http://schemas.openxmlformats.org/officeDocument/2006/relationships/tags" Target="../tags/tag147.xml"/><Relationship Id="rId28" Type="http://schemas.openxmlformats.org/officeDocument/2006/relationships/tags" Target="../tags/tag152.xml"/><Relationship Id="rId10" Type="http://schemas.openxmlformats.org/officeDocument/2006/relationships/tags" Target="../tags/tag134.xml"/><Relationship Id="rId19" Type="http://schemas.openxmlformats.org/officeDocument/2006/relationships/tags" Target="../tags/tag143.xml"/><Relationship Id="rId31" Type="http://schemas.openxmlformats.org/officeDocument/2006/relationships/image" Target="../media/image2.jpeg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tags" Target="../tags/tag138.xml"/><Relationship Id="rId22" Type="http://schemas.openxmlformats.org/officeDocument/2006/relationships/tags" Target="../tags/tag146.xml"/><Relationship Id="rId27" Type="http://schemas.openxmlformats.org/officeDocument/2006/relationships/tags" Target="../tags/tag151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6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8.xml"/><Relationship Id="rId10" Type="http://schemas.openxmlformats.org/officeDocument/2006/relationships/image" Target="../media/image34.png"/><Relationship Id="rId4" Type="http://schemas.openxmlformats.org/officeDocument/2006/relationships/tags" Target="../tags/tag157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5.png"/><Relationship Id="rId5" Type="http://schemas.openxmlformats.org/officeDocument/2006/relationships/tags" Target="../tags/tag163.xml"/><Relationship Id="rId10" Type="http://schemas.openxmlformats.org/officeDocument/2006/relationships/image" Target="../media/image4.svg"/><Relationship Id="rId4" Type="http://schemas.openxmlformats.org/officeDocument/2006/relationships/tags" Target="../tags/tag162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166.xml"/><Relationship Id="rId16" Type="http://schemas.openxmlformats.org/officeDocument/2006/relationships/image" Target="../media/image37.png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tags" Target="../tags/tag175.xml"/><Relationship Id="rId5" Type="http://schemas.openxmlformats.org/officeDocument/2006/relationships/tags" Target="../tags/tag169.xml"/><Relationship Id="rId15" Type="http://schemas.openxmlformats.org/officeDocument/2006/relationships/image" Target="../media/image26.svg"/><Relationship Id="rId10" Type="http://schemas.openxmlformats.org/officeDocument/2006/relationships/tags" Target="../tags/tag174.xml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13" Type="http://schemas.openxmlformats.org/officeDocument/2006/relationships/image" Target="../media/image40.png"/><Relationship Id="rId3" Type="http://schemas.openxmlformats.org/officeDocument/2006/relationships/tags" Target="../tags/tag178.xml"/><Relationship Id="rId7" Type="http://schemas.openxmlformats.org/officeDocument/2006/relationships/tags" Target="../tags/tag182.xml"/><Relationship Id="rId12" Type="http://schemas.openxmlformats.org/officeDocument/2006/relationships/image" Target="../media/image16.svg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11" Type="http://schemas.openxmlformats.org/officeDocument/2006/relationships/image" Target="../media/image15.png"/><Relationship Id="rId5" Type="http://schemas.openxmlformats.org/officeDocument/2006/relationships/tags" Target="../tags/tag18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9.xml"/><Relationship Id="rId9" Type="http://schemas.openxmlformats.org/officeDocument/2006/relationships/tags" Target="../tags/tag18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87.xml"/><Relationship Id="rId7" Type="http://schemas.openxmlformats.org/officeDocument/2006/relationships/image" Target="../media/image16.svg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5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4.svg"/><Relationship Id="rId2" Type="http://schemas.openxmlformats.org/officeDocument/2006/relationships/tags" Target="../tags/tag13.xml"/><Relationship Id="rId16" Type="http://schemas.openxmlformats.org/officeDocument/2006/relationships/image" Target="../media/image11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3.png"/><Relationship Id="rId5" Type="http://schemas.openxmlformats.org/officeDocument/2006/relationships/tags" Target="../tags/tag16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1.xml"/><Relationship Id="rId7" Type="http://schemas.openxmlformats.org/officeDocument/2006/relationships/image" Target="../media/image16.sv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5.xml"/><Relationship Id="rId7" Type="http://schemas.openxmlformats.org/officeDocument/2006/relationships/image" Target="../media/image16.sv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15.png"/><Relationship Id="rId11" Type="http://schemas.openxmlformats.org/officeDocument/2006/relationships/image" Target="../media/image4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96.xml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2.png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image" Target="../media/image41.pn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image" Target="../media/image20.png"/><Relationship Id="rId5" Type="http://schemas.openxmlformats.org/officeDocument/2006/relationships/tags" Target="../tags/tag201.xml"/><Relationship Id="rId10" Type="http://schemas.openxmlformats.org/officeDocument/2006/relationships/image" Target="../media/image16.svg"/><Relationship Id="rId4" Type="http://schemas.openxmlformats.org/officeDocument/2006/relationships/tags" Target="../tags/tag200.xml"/><Relationship Id="rId9" Type="http://schemas.openxmlformats.org/officeDocument/2006/relationships/image" Target="../media/image15.png"/><Relationship Id="rId1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0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image" Target="../media/image5.png"/><Relationship Id="rId5" Type="http://schemas.openxmlformats.org/officeDocument/2006/relationships/tags" Target="../tags/tag208.xml"/><Relationship Id="rId10" Type="http://schemas.openxmlformats.org/officeDocument/2006/relationships/image" Target="../media/image4.svg"/><Relationship Id="rId4" Type="http://schemas.openxmlformats.org/officeDocument/2006/relationships/tags" Target="../tags/tag207.xm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17" Type="http://schemas.openxmlformats.org/officeDocument/2006/relationships/image" Target="../media/image37.png"/><Relationship Id="rId2" Type="http://schemas.openxmlformats.org/officeDocument/2006/relationships/tags" Target="../tags/tag211.xml"/><Relationship Id="rId16" Type="http://schemas.openxmlformats.org/officeDocument/2006/relationships/image" Target="../media/image26.svg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5" Type="http://schemas.openxmlformats.org/officeDocument/2006/relationships/tags" Target="../tags/tag214.xml"/><Relationship Id="rId15" Type="http://schemas.openxmlformats.org/officeDocument/2006/relationships/image" Target="../media/image12.png"/><Relationship Id="rId10" Type="http://schemas.openxmlformats.org/officeDocument/2006/relationships/tags" Target="../tags/tag219.xml"/><Relationship Id="rId19" Type="http://schemas.openxmlformats.org/officeDocument/2006/relationships/image" Target="../media/image39.png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image" Target="../media/image15.pn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6.png"/><Relationship Id="rId2" Type="http://schemas.openxmlformats.org/officeDocument/2006/relationships/tags" Target="../tags/tag223.xml"/><Relationship Id="rId16" Type="http://schemas.openxmlformats.org/officeDocument/2006/relationships/image" Target="../media/image45.PNG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5" Type="http://schemas.openxmlformats.org/officeDocument/2006/relationships/tags" Target="../tags/tag226.xml"/><Relationship Id="rId15" Type="http://schemas.openxmlformats.org/officeDocument/2006/relationships/image" Target="../media/image44.png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47.png"/><Relationship Id="rId3" Type="http://schemas.openxmlformats.org/officeDocument/2006/relationships/tags" Target="../tags/tag235.xml"/><Relationship Id="rId7" Type="http://schemas.microsoft.com/office/2007/relationships/media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audio" Target="NULL" TargetMode="External"/><Relationship Id="rId11" Type="http://schemas.openxmlformats.org/officeDocument/2006/relationships/image" Target="../media/image45.PNG"/><Relationship Id="rId5" Type="http://schemas.openxmlformats.org/officeDocument/2006/relationships/tags" Target="../tags/tag237.xml"/><Relationship Id="rId10" Type="http://schemas.openxmlformats.org/officeDocument/2006/relationships/image" Target="../media/image44.png"/><Relationship Id="rId4" Type="http://schemas.openxmlformats.org/officeDocument/2006/relationships/tags" Target="../tags/tag236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16.sv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15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3.xml"/><Relationship Id="rId10" Type="http://schemas.openxmlformats.org/officeDocument/2006/relationships/tags" Target="../tags/tag248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image" Target="../media/image47.png"/><Relationship Id="rId3" Type="http://schemas.openxmlformats.org/officeDocument/2006/relationships/tags" Target="../tags/tag251.xml"/><Relationship Id="rId7" Type="http://schemas.microsoft.com/office/2007/relationships/media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audio" Target="NULL" TargetMode="External"/><Relationship Id="rId11" Type="http://schemas.openxmlformats.org/officeDocument/2006/relationships/image" Target="../media/image45.PNG"/><Relationship Id="rId5" Type="http://schemas.openxmlformats.org/officeDocument/2006/relationships/tags" Target="../tags/tag253.xml"/><Relationship Id="rId10" Type="http://schemas.openxmlformats.org/officeDocument/2006/relationships/image" Target="../media/image44.png"/><Relationship Id="rId4" Type="http://schemas.openxmlformats.org/officeDocument/2006/relationships/tags" Target="../tags/tag252.xml"/><Relationship Id="rId9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9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image" Target="../media/image45.PN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44.png"/><Relationship Id="rId5" Type="http://schemas.openxmlformats.org/officeDocument/2006/relationships/tags" Target="../tags/tag259.xml"/><Relationship Id="rId10" Type="http://schemas.openxmlformats.org/officeDocument/2006/relationships/image" Target="../media/image16.svg"/><Relationship Id="rId4" Type="http://schemas.openxmlformats.org/officeDocument/2006/relationships/tags" Target="../tags/tag258.xml"/><Relationship Id="rId9" Type="http://schemas.openxmlformats.org/officeDocument/2006/relationships/image" Target="../media/image15.png"/><Relationship Id="rId1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0.png"/><Relationship Id="rId3" Type="http://schemas.openxmlformats.org/officeDocument/2006/relationships/tags" Target="../tags/tag26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9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image" Target="../media/image45.PNG"/><Relationship Id="rId5" Type="http://schemas.openxmlformats.org/officeDocument/2006/relationships/tags" Target="../tags/tag266.xml"/><Relationship Id="rId10" Type="http://schemas.openxmlformats.org/officeDocument/2006/relationships/image" Target="../media/image51.png"/><Relationship Id="rId4" Type="http://schemas.openxmlformats.org/officeDocument/2006/relationships/tags" Target="../tags/tag265.xml"/><Relationship Id="rId9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0.xml"/><Relationship Id="rId7" Type="http://schemas.openxmlformats.org/officeDocument/2006/relationships/image" Target="../media/image15.png"/><Relationship Id="rId12" Type="http://schemas.openxmlformats.org/officeDocument/2006/relationships/image" Target="../media/image50.png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5" Type="http://schemas.openxmlformats.org/officeDocument/2006/relationships/tags" Target="../tags/tag272.xml"/><Relationship Id="rId10" Type="http://schemas.openxmlformats.org/officeDocument/2006/relationships/image" Target="../media/image52.jpeg"/><Relationship Id="rId4" Type="http://schemas.openxmlformats.org/officeDocument/2006/relationships/tags" Target="../tags/tag271.xml"/><Relationship Id="rId9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275.xml"/><Relationship Id="rId7" Type="http://schemas.openxmlformats.org/officeDocument/2006/relationships/image" Target="../media/image16.sv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image" Target="../media/image15.png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6.png"/><Relationship Id="rId4" Type="http://schemas.openxmlformats.org/officeDocument/2006/relationships/tags" Target="../tags/tag276.xml"/><Relationship Id="rId9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9.xml"/><Relationship Id="rId7" Type="http://schemas.openxmlformats.org/officeDocument/2006/relationships/image" Target="../media/image15.png"/><Relationship Id="rId12" Type="http://schemas.openxmlformats.org/officeDocument/2006/relationships/image" Target="../media/image53.jpe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0.png"/><Relationship Id="rId5" Type="http://schemas.openxmlformats.org/officeDocument/2006/relationships/tags" Target="../tags/tag281.xml"/><Relationship Id="rId10" Type="http://schemas.openxmlformats.org/officeDocument/2006/relationships/image" Target="../media/image46.png"/><Relationship Id="rId4" Type="http://schemas.openxmlformats.org/officeDocument/2006/relationships/tags" Target="../tags/tag280.xml"/><Relationship Id="rId9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284.xml"/><Relationship Id="rId7" Type="http://schemas.openxmlformats.org/officeDocument/2006/relationships/image" Target="../media/image16.svg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6" Type="http://schemas.openxmlformats.org/officeDocument/2006/relationships/image" Target="../media/image15.png"/><Relationship Id="rId11" Type="http://schemas.openxmlformats.org/officeDocument/2006/relationships/image" Target="../media/image53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0.png"/><Relationship Id="rId4" Type="http://schemas.openxmlformats.org/officeDocument/2006/relationships/tags" Target="../tags/tag285.xml"/><Relationship Id="rId9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9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image" Target="../media/image5.png"/><Relationship Id="rId5" Type="http://schemas.openxmlformats.org/officeDocument/2006/relationships/tags" Target="../tags/tag292.xml"/><Relationship Id="rId10" Type="http://schemas.openxmlformats.org/officeDocument/2006/relationships/image" Target="../media/image4.svg"/><Relationship Id="rId4" Type="http://schemas.openxmlformats.org/officeDocument/2006/relationships/tags" Target="../tags/tag291.xml"/><Relationship Id="rId9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13" Type="http://schemas.openxmlformats.org/officeDocument/2006/relationships/image" Target="../media/image12.png"/><Relationship Id="rId3" Type="http://schemas.openxmlformats.org/officeDocument/2006/relationships/tags" Target="../tags/tag296.xml"/><Relationship Id="rId7" Type="http://schemas.openxmlformats.org/officeDocument/2006/relationships/tags" Target="../tags/tag300.xml"/><Relationship Id="rId12" Type="http://schemas.openxmlformats.org/officeDocument/2006/relationships/image" Target="../media/image2.jpeg"/><Relationship Id="rId17" Type="http://schemas.openxmlformats.org/officeDocument/2006/relationships/image" Target="../media/image39.png"/><Relationship Id="rId2" Type="http://schemas.openxmlformats.org/officeDocument/2006/relationships/tags" Target="../tags/tag295.xml"/><Relationship Id="rId16" Type="http://schemas.openxmlformats.org/officeDocument/2006/relationships/image" Target="../media/image38.svg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98.xml"/><Relationship Id="rId15" Type="http://schemas.openxmlformats.org/officeDocument/2006/relationships/image" Target="../media/image37.png"/><Relationship Id="rId10" Type="http://schemas.openxmlformats.org/officeDocument/2006/relationships/tags" Target="../tags/tag303.xml"/><Relationship Id="rId4" Type="http://schemas.openxmlformats.org/officeDocument/2006/relationships/tags" Target="../tags/tag297.xml"/><Relationship Id="rId9" Type="http://schemas.openxmlformats.org/officeDocument/2006/relationships/tags" Target="../tags/tag302.xml"/><Relationship Id="rId14" Type="http://schemas.openxmlformats.org/officeDocument/2006/relationships/image" Target="../media/image2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6.xml"/><Relationship Id="rId7" Type="http://schemas.openxmlformats.org/officeDocument/2006/relationships/image" Target="../media/image15.png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8.xml"/><Relationship Id="rId4" Type="http://schemas.openxmlformats.org/officeDocument/2006/relationships/tags" Target="../tags/tag307.xml"/><Relationship Id="rId9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1.xml"/><Relationship Id="rId7" Type="http://schemas.openxmlformats.org/officeDocument/2006/relationships/image" Target="../media/image15.png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3.xml"/><Relationship Id="rId4" Type="http://schemas.openxmlformats.org/officeDocument/2006/relationships/tags" Target="../tags/tag312.xml"/><Relationship Id="rId9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image" Target="../media/image13.svg"/><Relationship Id="rId3" Type="http://schemas.openxmlformats.org/officeDocument/2006/relationships/tags" Target="../tags/tag27.xml"/><Relationship Id="rId21" Type="http://schemas.openxmlformats.org/officeDocument/2006/relationships/image" Target="../media/image16.svg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image" Target="../media/image12.png"/><Relationship Id="rId2" Type="http://schemas.openxmlformats.org/officeDocument/2006/relationships/tags" Target="../tags/tag26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4.xml"/><Relationship Id="rId19" Type="http://schemas.openxmlformats.org/officeDocument/2006/relationships/image" Target="../media/image14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6.xml"/><Relationship Id="rId7" Type="http://schemas.openxmlformats.org/officeDocument/2006/relationships/image" Target="../media/image15.png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8.xml"/><Relationship Id="rId4" Type="http://schemas.openxmlformats.org/officeDocument/2006/relationships/tags" Target="../tags/tag317.xml"/><Relationship Id="rId9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1.xml"/><Relationship Id="rId7" Type="http://schemas.openxmlformats.org/officeDocument/2006/relationships/image" Target="../media/image15.png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slideLayout" Target="../slideLayouts/slideLayout7.xml"/><Relationship Id="rId11" Type="http://schemas.microsoft.com/office/2007/relationships/hdphoto" Target="../media/hdphoto1.wdp"/><Relationship Id="rId5" Type="http://schemas.openxmlformats.org/officeDocument/2006/relationships/tags" Target="../tags/tag323.xml"/><Relationship Id="rId10" Type="http://schemas.openxmlformats.org/officeDocument/2006/relationships/image" Target="../media/image56.png"/><Relationship Id="rId4" Type="http://schemas.openxmlformats.org/officeDocument/2006/relationships/tags" Target="../tags/tag322.xml"/><Relationship Id="rId9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6.xml"/><Relationship Id="rId7" Type="http://schemas.openxmlformats.org/officeDocument/2006/relationships/image" Target="../media/image15.png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8.xml"/><Relationship Id="rId10" Type="http://schemas.openxmlformats.org/officeDocument/2006/relationships/image" Target="../media/image57.jpeg"/><Relationship Id="rId4" Type="http://schemas.openxmlformats.org/officeDocument/2006/relationships/tags" Target="../tags/tag327.xml"/><Relationship Id="rId9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1.xml"/><Relationship Id="rId7" Type="http://schemas.openxmlformats.org/officeDocument/2006/relationships/image" Target="../media/image15.png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3.xml"/><Relationship Id="rId10" Type="http://schemas.openxmlformats.org/officeDocument/2006/relationships/image" Target="../media/image58.png"/><Relationship Id="rId4" Type="http://schemas.openxmlformats.org/officeDocument/2006/relationships/tags" Target="../tags/tag332.xml"/><Relationship Id="rId9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6.xml"/><Relationship Id="rId7" Type="http://schemas.openxmlformats.org/officeDocument/2006/relationships/image" Target="../media/image15.pn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8.xml"/><Relationship Id="rId4" Type="http://schemas.openxmlformats.org/officeDocument/2006/relationships/tags" Target="../tags/tag337.xml"/><Relationship Id="rId9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1.xml"/><Relationship Id="rId7" Type="http://schemas.openxmlformats.org/officeDocument/2006/relationships/image" Target="../media/image15.pn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3.xml"/><Relationship Id="rId4" Type="http://schemas.openxmlformats.org/officeDocument/2006/relationships/tags" Target="../tags/tag342.xml"/><Relationship Id="rId9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6.xml"/><Relationship Id="rId7" Type="http://schemas.openxmlformats.org/officeDocument/2006/relationships/image" Target="../media/image15.pn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8.xml"/><Relationship Id="rId4" Type="http://schemas.openxmlformats.org/officeDocument/2006/relationships/tags" Target="../tags/tag347.xml"/><Relationship Id="rId9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1.xml"/><Relationship Id="rId7" Type="http://schemas.openxmlformats.org/officeDocument/2006/relationships/image" Target="../media/image15.png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9" Type="http://schemas.openxmlformats.org/officeDocument/2006/relationships/image" Target="../media/image2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6.xml"/><Relationship Id="rId7" Type="http://schemas.openxmlformats.org/officeDocument/2006/relationships/image" Target="../media/image15.pn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8.xml"/><Relationship Id="rId4" Type="http://schemas.openxmlformats.org/officeDocument/2006/relationships/tags" Target="../tags/tag357.xml"/><Relationship Id="rId9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1.xml"/><Relationship Id="rId7" Type="http://schemas.openxmlformats.org/officeDocument/2006/relationships/image" Target="../media/image15.png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3.xml"/><Relationship Id="rId4" Type="http://schemas.openxmlformats.org/officeDocument/2006/relationships/tags" Target="../tags/tag362.xml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image" Target="../media/image18.jpeg"/><Relationship Id="rId3" Type="http://schemas.openxmlformats.org/officeDocument/2006/relationships/tags" Target="../tags/tag41.xml"/><Relationship Id="rId21" Type="http://schemas.openxmlformats.org/officeDocument/2006/relationships/tags" Target="../tags/tag59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29" Type="http://schemas.openxmlformats.org/officeDocument/2006/relationships/image" Target="../media/image21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image" Target="../media/image23.jpe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6.xml"/><Relationship Id="rId7" Type="http://schemas.openxmlformats.org/officeDocument/2006/relationships/image" Target="../media/image15.png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8.xml"/><Relationship Id="rId4" Type="http://schemas.openxmlformats.org/officeDocument/2006/relationships/tags" Target="../tags/tag367.xml"/><Relationship Id="rId9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1.xml"/><Relationship Id="rId7" Type="http://schemas.openxmlformats.org/officeDocument/2006/relationships/image" Target="../media/image15.png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9" Type="http://schemas.openxmlformats.org/officeDocument/2006/relationships/image" Target="../media/image2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6.xml"/><Relationship Id="rId7" Type="http://schemas.openxmlformats.org/officeDocument/2006/relationships/image" Target="../media/image15.pn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8.xml"/><Relationship Id="rId4" Type="http://schemas.openxmlformats.org/officeDocument/2006/relationships/tags" Target="../tags/tag377.xml"/><Relationship Id="rId9" Type="http://schemas.openxmlformats.org/officeDocument/2006/relationships/image" Target="../media/image5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tags" Target="../tags/tag381.xml"/><Relationship Id="rId7" Type="http://schemas.openxmlformats.org/officeDocument/2006/relationships/image" Target="../media/image16.sv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microsoft.com/office/2007/relationships/hdphoto" Target="../media/hdphoto1.wdp"/><Relationship Id="rId4" Type="http://schemas.openxmlformats.org/officeDocument/2006/relationships/tags" Target="../tags/tag382.xml"/><Relationship Id="rId9" Type="http://schemas.openxmlformats.org/officeDocument/2006/relationships/image" Target="../media/image5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tags" Target="../tags/tag385.xml"/><Relationship Id="rId7" Type="http://schemas.openxmlformats.org/officeDocument/2006/relationships/image" Target="../media/image16.svg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6.xml"/><Relationship Id="rId9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tags" Target="../tags/tag389.xml"/><Relationship Id="rId7" Type="http://schemas.openxmlformats.org/officeDocument/2006/relationships/image" Target="../media/image16.sv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0.xml"/><Relationship Id="rId9" Type="http://schemas.openxmlformats.org/officeDocument/2006/relationships/image" Target="../media/image6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tags" Target="../tags/tag393.xml"/><Relationship Id="rId7" Type="http://schemas.openxmlformats.org/officeDocument/2006/relationships/image" Target="../media/image16.sv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4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7.xml"/><Relationship Id="rId7" Type="http://schemas.openxmlformats.org/officeDocument/2006/relationships/image" Target="../media/image15.png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9.xml"/><Relationship Id="rId10" Type="http://schemas.openxmlformats.org/officeDocument/2006/relationships/image" Target="../media/image30.png"/><Relationship Id="rId4" Type="http://schemas.openxmlformats.org/officeDocument/2006/relationships/tags" Target="../tags/tag398.xml"/><Relationship Id="rId9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402.xml"/><Relationship Id="rId7" Type="http://schemas.openxmlformats.org/officeDocument/2006/relationships/image" Target="../media/image16.sv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3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06.xml"/><Relationship Id="rId7" Type="http://schemas.openxmlformats.org/officeDocument/2006/relationships/image" Target="../media/image16.sv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7.xml"/><Relationship Id="rId9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image" Target="../media/image27.png"/><Relationship Id="rId3" Type="http://schemas.openxmlformats.org/officeDocument/2006/relationships/tags" Target="../tags/tag62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10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image" Target="../media/image30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6.sv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15.xml"/><Relationship Id="rId13" Type="http://schemas.openxmlformats.org/officeDocument/2006/relationships/image" Target="../media/image16.svg"/><Relationship Id="rId3" Type="http://schemas.openxmlformats.org/officeDocument/2006/relationships/tags" Target="../tags/tag410.xml"/><Relationship Id="rId7" Type="http://schemas.openxmlformats.org/officeDocument/2006/relationships/tags" Target="../tags/tag414.xml"/><Relationship Id="rId12" Type="http://schemas.openxmlformats.org/officeDocument/2006/relationships/image" Target="../media/image15.png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tags" Target="../tags/tag413.xml"/><Relationship Id="rId11" Type="http://schemas.openxmlformats.org/officeDocument/2006/relationships/image" Target="../media/image64.png"/><Relationship Id="rId5" Type="http://schemas.openxmlformats.org/officeDocument/2006/relationships/tags" Target="../tags/tag41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11.xml"/><Relationship Id="rId9" Type="http://schemas.openxmlformats.org/officeDocument/2006/relationships/tags" Target="../tags/tag416.xml"/><Relationship Id="rId14" Type="http://schemas.openxmlformats.org/officeDocument/2006/relationships/image" Target="../media/image6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19.xml"/><Relationship Id="rId7" Type="http://schemas.openxmlformats.org/officeDocument/2006/relationships/image" Target="../media/image16.sv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0.xml"/><Relationship Id="rId9" Type="http://schemas.openxmlformats.org/officeDocument/2006/relationships/image" Target="../media/image6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image" Target="../media/image15.png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image" Target="../media/image66.pn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25.xml"/><Relationship Id="rId15" Type="http://schemas.openxmlformats.org/officeDocument/2006/relationships/image" Target="../media/image65.png"/><Relationship Id="rId10" Type="http://schemas.openxmlformats.org/officeDocument/2006/relationships/tags" Target="../tags/tag430.xml"/><Relationship Id="rId4" Type="http://schemas.openxmlformats.org/officeDocument/2006/relationships/tags" Target="../tags/tag424.xml"/><Relationship Id="rId9" Type="http://schemas.openxmlformats.org/officeDocument/2006/relationships/tags" Target="../tags/tag429.xml"/><Relationship Id="rId14" Type="http://schemas.openxmlformats.org/officeDocument/2006/relationships/image" Target="../media/image16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33.xml"/><Relationship Id="rId7" Type="http://schemas.openxmlformats.org/officeDocument/2006/relationships/image" Target="../media/image16.svg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4.xml"/><Relationship Id="rId9" Type="http://schemas.openxmlformats.org/officeDocument/2006/relationships/image" Target="../media/image6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37.xml"/><Relationship Id="rId7" Type="http://schemas.openxmlformats.org/officeDocument/2006/relationships/image" Target="../media/image15.png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image" Target="../media/image67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8.xml"/><Relationship Id="rId9" Type="http://schemas.openxmlformats.org/officeDocument/2006/relationships/image" Target="../media/image68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444.xml"/><Relationship Id="rId13" Type="http://schemas.openxmlformats.org/officeDocument/2006/relationships/tags" Target="../tags/tag449.xml"/><Relationship Id="rId18" Type="http://schemas.openxmlformats.org/officeDocument/2006/relationships/image" Target="../media/image47.png"/><Relationship Id="rId3" Type="http://schemas.openxmlformats.org/officeDocument/2006/relationships/tags" Target="../tags/tag441.xml"/><Relationship Id="rId7" Type="http://schemas.openxmlformats.org/officeDocument/2006/relationships/audio" Target="../media/media2.mp3"/><Relationship Id="rId12" Type="http://schemas.openxmlformats.org/officeDocument/2006/relationships/tags" Target="../tags/tag448.xml"/><Relationship Id="rId17" Type="http://schemas.openxmlformats.org/officeDocument/2006/relationships/image" Target="../media/image69.gif"/><Relationship Id="rId2" Type="http://schemas.openxmlformats.org/officeDocument/2006/relationships/tags" Target="../tags/tag440.xml"/><Relationship Id="rId16" Type="http://schemas.openxmlformats.org/officeDocument/2006/relationships/image" Target="../media/image16.svg"/><Relationship Id="rId1" Type="http://schemas.openxmlformats.org/officeDocument/2006/relationships/tags" Target="../tags/tag439.xml"/><Relationship Id="rId6" Type="http://schemas.microsoft.com/office/2007/relationships/media" Target="../media/media2.mp3"/><Relationship Id="rId11" Type="http://schemas.openxmlformats.org/officeDocument/2006/relationships/tags" Target="../tags/tag447.xml"/><Relationship Id="rId5" Type="http://schemas.openxmlformats.org/officeDocument/2006/relationships/tags" Target="../tags/tag443.xml"/><Relationship Id="rId15" Type="http://schemas.openxmlformats.org/officeDocument/2006/relationships/image" Target="../media/image15.png"/><Relationship Id="rId10" Type="http://schemas.openxmlformats.org/officeDocument/2006/relationships/tags" Target="../tags/tag446.xml"/><Relationship Id="rId4" Type="http://schemas.openxmlformats.org/officeDocument/2006/relationships/tags" Target="../tags/tag442.xml"/><Relationship Id="rId9" Type="http://schemas.openxmlformats.org/officeDocument/2006/relationships/tags" Target="../tags/tag445.xml"/><Relationship Id="rId14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457.xml"/><Relationship Id="rId13" Type="http://schemas.openxmlformats.org/officeDocument/2006/relationships/tags" Target="../tags/tag462.xml"/><Relationship Id="rId18" Type="http://schemas.openxmlformats.org/officeDocument/2006/relationships/image" Target="../media/image71.jpeg"/><Relationship Id="rId3" Type="http://schemas.openxmlformats.org/officeDocument/2006/relationships/tags" Target="../tags/tag452.xml"/><Relationship Id="rId21" Type="http://schemas.microsoft.com/office/2007/relationships/hdphoto" Target="../media/hdphoto2.wdp"/><Relationship Id="rId7" Type="http://schemas.openxmlformats.org/officeDocument/2006/relationships/tags" Target="../tags/tag456.xml"/><Relationship Id="rId12" Type="http://schemas.openxmlformats.org/officeDocument/2006/relationships/tags" Target="../tags/tag461.xml"/><Relationship Id="rId17" Type="http://schemas.openxmlformats.org/officeDocument/2006/relationships/image" Target="../media/image70.jpg"/><Relationship Id="rId2" Type="http://schemas.openxmlformats.org/officeDocument/2006/relationships/tags" Target="../tags/tag451.xml"/><Relationship Id="rId16" Type="http://schemas.openxmlformats.org/officeDocument/2006/relationships/image" Target="../media/image16.svg"/><Relationship Id="rId20" Type="http://schemas.openxmlformats.org/officeDocument/2006/relationships/image" Target="../media/image73.png"/><Relationship Id="rId1" Type="http://schemas.openxmlformats.org/officeDocument/2006/relationships/tags" Target="../tags/tag450.xml"/><Relationship Id="rId6" Type="http://schemas.openxmlformats.org/officeDocument/2006/relationships/tags" Target="../tags/tag455.xml"/><Relationship Id="rId11" Type="http://schemas.openxmlformats.org/officeDocument/2006/relationships/tags" Target="../tags/tag460.xml"/><Relationship Id="rId5" Type="http://schemas.openxmlformats.org/officeDocument/2006/relationships/tags" Target="../tags/tag454.xml"/><Relationship Id="rId15" Type="http://schemas.openxmlformats.org/officeDocument/2006/relationships/image" Target="../media/image15.png"/><Relationship Id="rId10" Type="http://schemas.openxmlformats.org/officeDocument/2006/relationships/tags" Target="../tags/tag459.xml"/><Relationship Id="rId19" Type="http://schemas.openxmlformats.org/officeDocument/2006/relationships/image" Target="../media/image72.jpg"/><Relationship Id="rId4" Type="http://schemas.openxmlformats.org/officeDocument/2006/relationships/tags" Target="../tags/tag453.xml"/><Relationship Id="rId9" Type="http://schemas.openxmlformats.org/officeDocument/2006/relationships/tags" Target="../tags/tag458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4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470.xml"/><Relationship Id="rId13" Type="http://schemas.openxmlformats.org/officeDocument/2006/relationships/image" Target="../media/image40.png"/><Relationship Id="rId3" Type="http://schemas.openxmlformats.org/officeDocument/2006/relationships/tags" Target="../tags/tag465.xml"/><Relationship Id="rId7" Type="http://schemas.openxmlformats.org/officeDocument/2006/relationships/tags" Target="../tags/tag469.xml"/><Relationship Id="rId12" Type="http://schemas.openxmlformats.org/officeDocument/2006/relationships/image" Target="../media/image16.svg"/><Relationship Id="rId2" Type="http://schemas.openxmlformats.org/officeDocument/2006/relationships/tags" Target="../tags/tag464.xml"/><Relationship Id="rId1" Type="http://schemas.openxmlformats.org/officeDocument/2006/relationships/tags" Target="../tags/tag463.xml"/><Relationship Id="rId6" Type="http://schemas.openxmlformats.org/officeDocument/2006/relationships/tags" Target="../tags/tag468.xml"/><Relationship Id="rId11" Type="http://schemas.openxmlformats.org/officeDocument/2006/relationships/image" Target="../media/image15.png"/><Relationship Id="rId5" Type="http://schemas.openxmlformats.org/officeDocument/2006/relationships/tags" Target="../tags/tag467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66.xml"/><Relationship Id="rId9" Type="http://schemas.openxmlformats.org/officeDocument/2006/relationships/tags" Target="../tags/tag47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31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26.svg"/><Relationship Id="rId5" Type="http://schemas.openxmlformats.org/officeDocument/2006/relationships/tags" Target="../tags/tag84.xml"/><Relationship Id="rId10" Type="http://schemas.openxmlformats.org/officeDocument/2006/relationships/image" Target="../media/image12.png"/><Relationship Id="rId4" Type="http://schemas.openxmlformats.org/officeDocument/2006/relationships/tags" Target="../tags/tag83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9.xml"/><Relationship Id="rId7" Type="http://schemas.openxmlformats.org/officeDocument/2006/relationships/image" Target="../media/image2.jpe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1.xml"/><Relationship Id="rId10" Type="http://schemas.openxmlformats.org/officeDocument/2006/relationships/image" Target="../media/image5.png"/><Relationship Id="rId4" Type="http://schemas.openxmlformats.org/officeDocument/2006/relationships/tags" Target="../tags/tag90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26.sv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12.png"/><Relationship Id="rId5" Type="http://schemas.openxmlformats.org/officeDocument/2006/relationships/tags" Target="../tags/tag96.xml"/><Relationship Id="rId10" Type="http://schemas.openxmlformats.org/officeDocument/2006/relationships/image" Target="../media/image2.jpeg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1 -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04334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1  : 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2327253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2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2FE9677-ED98-1284-DF96-220B4F886F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86944"/>
            <a:ext cx="378746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47E83CB-6A55-481E-31DF-5737B60EB2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86944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E4AE98F-B9CA-4589-652A-FF38FF7C5F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66586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2766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ma/mon … . -  Ce sont mes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n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n.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F0B280-1108-6CFC-E5BD-6B5150B7515C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ra   pi   su   mo   me   sou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le   or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ar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il   pou   pu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3F88E-8213-23A3-A071-B553ABC68F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8819312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0C0B1-D345-6C29-1C43-37F054AD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6934715-40ED-3476-7208-8C2010A728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5086AE-01C4-E692-7041-4330BFEF8C3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syllabe, je vais désigner un élève pour lire la syllabe.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quelle syllabe ?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120B77-5BC6-7371-DCD1-6DB14C82D5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6A797C-F868-B1BE-1D08-AF4012F461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184597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02274FA-5E9E-748A-36BB-324ACF7B8804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ra   pi   su   mo   me   sou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le   or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ar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il   pou   pu</a:t>
            </a:r>
          </a:p>
        </p:txBody>
      </p:sp>
    </p:spTree>
    <p:extLst>
      <p:ext uri="{BB962C8B-B14F-4D97-AF65-F5344CB8AC3E}">
        <p14:creationId xmlns:p14="http://schemas.microsoft.com/office/powerpoint/2010/main" val="3017975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0F440AD-FEFF-12A9-D318-CDF5667BE8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9CA739F-8561-D6DF-05D0-62DE0A77B1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7059" y="4200526"/>
            <a:ext cx="2194887" cy="22442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991A1F3-B5D3-D788-942E-9A76FEEB99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62409" y="4237519"/>
            <a:ext cx="2053082" cy="220721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46F5241-F2E9-04DD-F1A9-AFD7E0695D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15954" y="4380184"/>
            <a:ext cx="2053082" cy="206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ECFA29-3869-8DBF-A6DE-51F2A5D1287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9652D3D2-988B-0F3C-C23B-E75008F42A5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605208" y="6082595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papa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CBDA910-3F54-E181-5A6D-1BC0A1E75F7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04306" y="606409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maman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F16CB7-33D5-1489-D1C3-FE97D4A083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81334" y="3343276"/>
            <a:ext cx="2194887" cy="224421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34811FA-07BD-5A02-4AD5-E6A5B78521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76684" y="3380269"/>
            <a:ext cx="2053082" cy="220721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5573711-9BF3-71DF-4F96-B1890D1A3E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653201" y="606409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parents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956A3A0-909D-41A9-B6FE-7D9DFF61FC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30229" y="3522934"/>
            <a:ext cx="2053082" cy="206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qui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ma/mon … . -  Ce sont mes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n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n.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07530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 qui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07530" y="6504261"/>
            <a:ext cx="893029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Ce sont mes … . Voici /Voilà 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A5EB5E0-651E-F0C4-2C8E-DC3B58D0A67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Rita et Karim.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4F6A242-9526-291E-A681-9E827BF9612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4429558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3_S1_Dialogue">
            <a:hlinkClick r:id="" action="ppaction://media"/>
            <a:extLst>
              <a:ext uri="{FF2B5EF4-FFF2-40B4-BE49-F238E27FC236}">
                <a16:creationId xmlns:a16="http://schemas.microsoft.com/office/drawing/2014/main" id="{57721C93-0D6E-E92E-7FF5-DF9DD6186E2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end="12327.4852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5620" y="770950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6D10994-0E28-3BBF-1B56-810AEE45C4E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34013426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5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BF0E20A-78AD-380A-DF32-6966188A12C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C6ECD-ABC5-11FE-4D72-69DE33CCA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0357628F-E540-6323-5A1A-DF893CFF9A6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0A21FDD-D925-A4A7-8A88-CF4A66E5403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707D6B5-3F70-CD8E-A517-0C402BE8B3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18814C20-95F0-296F-6C77-A14F1183818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8CF74ED5-64FD-F11D-A387-881736407DE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913466A-36CD-AE7A-9D3D-CF1794946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3_S1_Dialogue">
            <a:hlinkClick r:id="" action="ppaction://media"/>
            <a:extLst>
              <a:ext uri="{FF2B5EF4-FFF2-40B4-BE49-F238E27FC236}">
                <a16:creationId xmlns:a16="http://schemas.microsoft.com/office/drawing/2014/main" id="{3F95790C-69F7-5BAC-8386-3AF318AF3F4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end="12327.4852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5620" y="770950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D3231BE-F26A-CFB2-9C6F-C079888D659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34013426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0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5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C’est qui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36097" y="2373881"/>
            <a:ext cx="3779104" cy="1312448"/>
          </a:xfrm>
          <a:prstGeom prst="wedgeEllipseCallout">
            <a:avLst>
              <a:gd name="adj1" fmla="val 19589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qui ? 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BB89762-A445-32B2-A104-C9E0318A727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4734" y="4578849"/>
            <a:ext cx="2930104" cy="472649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7B815D-319C-1300-8B3F-79F2EF90577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4120" y="4938614"/>
            <a:ext cx="2524023" cy="3938439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B306FBA-4243-2E84-007C-BDC8135A192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36594" y="3933993"/>
            <a:ext cx="4077965" cy="491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C’est qui 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761DA06C-FABE-9407-7E26-4BF665B495C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36097" y="2373881"/>
            <a:ext cx="3779104" cy="1312448"/>
          </a:xfrm>
          <a:prstGeom prst="wedgeEllipseCallout">
            <a:avLst>
              <a:gd name="adj1" fmla="val 19589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qui ? </a:t>
            </a:r>
          </a:p>
        </p:txBody>
      </p:sp>
      <p:pic>
        <p:nvPicPr>
          <p:cNvPr id="3" name="Image 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C7EF5C20-24F1-7C97-2A92-B02B1E9654D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4734" y="4578849"/>
            <a:ext cx="2930104" cy="472649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ECD50A0-BC03-93CF-941D-70B8F25ACBC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4120" y="4938614"/>
            <a:ext cx="2524023" cy="39384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763E68-4F4B-B9A4-E0A5-2F03CAFB7E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36594" y="3933993"/>
            <a:ext cx="4077965" cy="491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ce sont mes parents.».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89C8A655-BF3B-6455-79F3-3755F71F0D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71895" y="2393223"/>
            <a:ext cx="3857430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 sont mes parents.</a:t>
            </a:r>
          </a:p>
        </p:txBody>
      </p:sp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E5CA61B-9F76-2FF7-27E3-35354548036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855007" y="4443414"/>
            <a:ext cx="5374344" cy="45708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0588" y="5013157"/>
            <a:ext cx="3033289" cy="3926890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593DF2A8-1278-8CBD-E51A-8DCA60604E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36594" y="3933993"/>
            <a:ext cx="4077965" cy="491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Ce sont mes parents.»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AD68499B-A5BB-6E25-EE37-6583DD3B0D9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71895" y="2393223"/>
            <a:ext cx="3857430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 sont mes parents.</a:t>
            </a:r>
          </a:p>
        </p:txBody>
      </p:sp>
      <p:pic>
        <p:nvPicPr>
          <p:cNvPr id="12" name="Image 11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9285ABE2-BD91-4455-EC74-AC32BFA5AB9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855007" y="4443414"/>
            <a:ext cx="5374344" cy="45708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74C20E8-408A-75ED-BDA3-B1E278E828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0588" y="5013157"/>
            <a:ext cx="3033289" cy="392689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D597032-5F4F-6BCC-A066-593BF281D6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36594" y="3933993"/>
            <a:ext cx="4077965" cy="491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777C8-02E2-B4A4-5D08-7499D3C8A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C6D60F2-7B38-B997-A712-7FB39F70C6C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9190A66-0EEF-AD35-022A-79D36EE95B6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Voici papa, voilà maman.».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F599A3C-7078-7220-7870-678BD3EF99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BA82150E-F55C-0843-E1B0-8826CC03AC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71895" y="2393223"/>
            <a:ext cx="3857430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Voici papa, voilà maman.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E1A1E9F-412E-F612-2740-C7A2FB6839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0588" y="5013157"/>
            <a:ext cx="3033289" cy="3926890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0292F915-928E-6245-A9F2-A3FF3D44E0C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85000CE7-7571-AA0B-6088-4E5E97F47C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36594" y="3933993"/>
            <a:ext cx="4077965" cy="4914861"/>
          </a:xfrm>
          <a:prstGeom prst="rect">
            <a:avLst/>
          </a:prstGeom>
        </p:spPr>
      </p:pic>
      <p:pic>
        <p:nvPicPr>
          <p:cNvPr id="3" name="Image 2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13B7EA9C-CFB9-B504-5EF9-4613CDAC537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1557332" y="4414838"/>
            <a:ext cx="2743203" cy="457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07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33D83-D388-CBA8-A462-D31CA0A4E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454C9E9-5AEC-5EBB-DEB2-1227184A6E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B251270-D08A-077D-12E7-CFBDF7AC4C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Voici papa, voilà maman.»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11792EC-AD8E-C1FA-B41D-F071FD9465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51E6D5F-B622-2D2E-AF1C-5F9C5563A9A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1CCD9464-9EFF-4B88-B6F9-E04F6EC083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00588" y="5013157"/>
            <a:ext cx="3033289" cy="392689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17CC6CE-A1F5-ED22-6954-2B400DB137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36594" y="3933993"/>
            <a:ext cx="4077965" cy="4914861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8F06E29A-7DF2-DCD3-C4A3-FC43D9D68D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71895" y="2393223"/>
            <a:ext cx="3857430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Voici papa, voilà maman.</a:t>
            </a:r>
          </a:p>
        </p:txBody>
      </p:sp>
      <p:pic>
        <p:nvPicPr>
          <p:cNvPr id="3" name="Image 2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F998327F-20ED-8290-3021-0DFF44E3993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1557332" y="4414838"/>
            <a:ext cx="2743203" cy="457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16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D70CBDA-09CC-4D22-04DD-8E0F0DF5503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12">
            <a:extLst>
              <a:ext uri="{FF2B5EF4-FFF2-40B4-BE49-F238E27FC236}">
                <a16:creationId xmlns:a16="http://schemas.microsoft.com/office/drawing/2014/main" id="{DF556608-BFFB-1448-534C-62014A73AD97}"/>
              </a:ext>
            </a:extLst>
          </p:cNvPr>
          <p:cNvSpPr txBox="1"/>
          <p:nvPr/>
        </p:nvSpPr>
        <p:spPr>
          <a:xfrm>
            <a:off x="1557338" y="591780"/>
            <a:ext cx="8553322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qui ? Que va dire le garçon?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7E8228-B5CB-00C8-DDCB-284ACC5C2CB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268451" y="569345"/>
            <a:ext cx="1894143" cy="12633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5A2874-BC23-ADB6-0EB0-5B501AFC71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6819" y="3051776"/>
            <a:ext cx="3904028" cy="4507273"/>
          </a:xfrm>
          <a:prstGeom prst="rect">
            <a:avLst/>
          </a:prstGeom>
        </p:spPr>
      </p:pic>
      <p:pic>
        <p:nvPicPr>
          <p:cNvPr id="7" name="Image 6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5B103684-F096-C999-2667-4C48881188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75153" y="3618405"/>
            <a:ext cx="2362598" cy="41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ma/mon … . -  Ce sont mes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la lettre n en minuscule et en majuscule.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la lettre n.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02296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43018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la lettre « n » en minuscule et en majuscule.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la lettre « n ».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n.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Elle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n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95236352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244C48-83F3-E613-F3B5-927364435E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n   </a:t>
            </a: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3354AC-8F6E-ED78-BD53-2DD41621B5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46863" y="70721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n en majuscule.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FE6CDB9-65B9-AB83-8D25-4D23F042EA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8206" y="776485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3DBB4C-D2D2-26E6-FBA3-A721020521A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E0B4C8-B8D2-8A6A-A9F4-6BE06E087E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5D14A2-8662-1B07-9DD1-3579601C4F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N   </a:t>
            </a:r>
          </a:p>
        </p:txBody>
      </p:sp>
    </p:spTree>
    <p:extLst>
      <p:ext uri="{BB962C8B-B14F-4D97-AF65-F5344CB8AC3E}">
        <p14:creationId xmlns:p14="http://schemas.microsoft.com/office/powerpoint/2010/main" val="420272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 – n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850602-0313-D470-A602-595B642616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n   </a:t>
            </a:r>
            <a:r>
              <a:rPr lang="fr-MA" sz="287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N</a:t>
            </a: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FA0C53-EA0B-8B3B-8CC8-ABD1AD1EB23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nez.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nez », je vois la lettre n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695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N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ez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4AE645-6043-69B0-95A2-2FAE42D063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279FD9F-7B5F-FB6F-D4EE-D909831E19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C55777-D148-2F9F-51DE-8901269FAF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05468" y="4080652"/>
            <a:ext cx="2181632" cy="220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049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F5B12-C879-4F6E-D395-16015CE59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70B5F28-D526-78B9-E679-2C20AA2274C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97B85D8-CE98-A8CB-697E-28FB04B800A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canapé.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canapé », je vois la lettre n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DAE239-B5D2-F099-D85C-9BE938BFAB1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78087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ca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n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apé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D2DF6B8-FF78-160A-284C-7D0424E6788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8E957D2-AA7A-ABE4-E760-3E1A9965A38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9" name="Image 8" descr="Une image contenant canapé, dessi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C3F99055-88FC-7141-9D34-99A7E13C00F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650" y="3272386"/>
            <a:ext cx="3737997" cy="374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239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A9331-C814-429A-621A-EEB2215FD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D8122CA-E011-1327-8D41-9F72942831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4EF8B3-5AF1-2D1C-F184-69CBA3DFFA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renard.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renard », je vois la lettre n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1DF33D-C805-6AD6-98D2-80F1B0245AF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695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re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n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ard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9FCA098-42B3-863D-F598-C7A5293B4AA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D9B6609B-28E8-DCD2-8F17-6C315F844B9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3672E13-4BFC-C969-0A02-E28D2A675D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30437" y="3915401"/>
            <a:ext cx="2556743" cy="245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242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11" name="ZoneTexte 2">
            <a:extLst>
              <a:ext uri="{FF2B5EF4-FFF2-40B4-BE49-F238E27FC236}">
                <a16:creationId xmlns:a16="http://schemas.microsoft.com/office/drawing/2014/main" id="{574605EF-C02C-61C7-CBB1-D97791933A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n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N r K n m N h Z</a:t>
            </a: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n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2F0C5A47-D9BD-58C2-D3B8-6C07190BF0D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n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N r K n m N h Z</a:t>
            </a: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la lettre n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335EE105-DD62-86E2-8A0A-166E206D3BC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 N 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r K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m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h Z</a:t>
            </a: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7D83-CF1D-8037-B88F-1128FD6B2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0D5F17-7E62-71A4-1AFB-06414CA5A20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n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307C32-FCFD-CBD6-8C73-E3A5659B81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44B8AB-F44A-0CDB-BC5A-1C538DED8B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noir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C57ABE8-8D8B-BC7A-2AD0-B926883E3E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B27E591-E831-28FB-EEFB-8F93B40CF4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1756478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3D848-92A8-489A-DDD5-24E59E4EE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A8A87B-3062-ED51-FA28-1D6A2B62CB8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n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525511B-3D9D-A613-0A92-5289DD2D06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A011B8E-0C5C-211A-8920-50F1BA1D353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940A7A4-1DCD-89DE-F14A-F6F1EDD117B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311544D-2EEB-B132-0382-459B35A6C2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n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oir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4070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D45BA-7105-D400-7876-48A91E5FE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75039DF-7407-3861-197D-98770D97733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n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C833C46-1095-4997-7D5A-4B965D86C19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E36C05F-6EAB-1B37-86D6-2D2F21E70A8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Nounou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BEC4DF-75B5-4DF3-DD8A-561BF16585C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3F5FFFC-12DB-E26F-DCF6-E3E66D175D4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222700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D728E-1B5C-728D-FF21-4CABB953A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9BC1B83-2C89-B08B-740F-03332CDFD5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n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D122E15-722D-0AB1-1459-79BD92442CE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9E80E6-A658-5944-D119-CFDDCCB805A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3364B24-7222-28E2-3547-174E1CFA71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B39CE0-AFA4-8883-A615-3F83256FD6D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N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ou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n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ou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568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032C7-D608-90B6-03D4-ED39F2EBA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72C9262-A560-EBF8-C232-E8A4AEFD501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n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33BB25B-ABF7-305A-9BD8-3BB768983D6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1C0C628-95D7-8812-D1F7-8A7E885A834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animal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A5FC8DA-BF71-C496-D776-7946A2A7C93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94BC57B-69B2-84A4-E3DA-4690E41C9A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5142887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D06B9-550D-FD46-F37A-E2B54F594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5D36466-0071-2E5A-EF8C-DA60E863ADE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n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F7502B2-B9EA-0F3B-5D5B-EAB46A56FE9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4676646-E9DD-2343-5961-065843565A6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CBDF29F-E040-467C-71B1-3C99AED93FF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E1D1FAE-04B6-954A-7882-E835E10010C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n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imal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0036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76063-EA34-28AE-F44D-E9C5C5895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62F44DE-E9CA-F1ED-9CCA-62D2494683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nez.  Nez.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J’entends le son « n » dans nez.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A6D8286-B60B-52F6-93A7-22CE922DCF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EAD687-F592-106D-43C0-02523CE556A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184758D-C9CC-180B-5B79-63BA239D97E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29B3B2F-EB1E-F1A8-082A-F386C4C21C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1684" y="4166377"/>
            <a:ext cx="2872631" cy="290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038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renard.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Re-nard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«n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renard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7B7A0C2-1925-E58F-1880-0E147A8A8A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42CF18-D63D-137C-7115-744BCFB4A4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F7EF13-3092-9596-BD87-7E89DDB2913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4B4C92E-DA6A-9F2A-1D4F-8E9E73A29B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8514" y="3503920"/>
            <a:ext cx="3538971" cy="339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05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E8904-DF3B-DFB9-3507-34363706C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6B3FF0E1-74DF-F329-3573-5E8EB30442A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chat. Chat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«n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chat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7F5E0EC-AFEB-017E-83FF-9DA5C21AD59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46867F-BB5E-4161-9C73-922AD64232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AD75A3-B84A-F21E-8641-658C278691F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6A11489-E71C-E0C0-3746-421B7C4905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92020" y="3629308"/>
            <a:ext cx="3931959" cy="33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89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5757-2047-B8D9-ABE4-AED72553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1A97A348-0690-60F5-CFE4-371BC243EB4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jaune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Jaune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dans jaune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D612332-BF20-34B0-7F27-88DDA29639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36D2A-5581-92E5-2C2A-DF5DB9969D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56CAE2-AA1F-4530-05C7-FA0115AFD35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Étoile : 16 branches 5">
            <a:extLst>
              <a:ext uri="{FF2B5EF4-FFF2-40B4-BE49-F238E27FC236}">
                <a16:creationId xmlns:a16="http://schemas.microsoft.com/office/drawing/2014/main" id="{5085E95E-0192-3440-9034-97353DBE3805}"/>
              </a:ext>
            </a:extLst>
          </p:cNvPr>
          <p:cNvSpPr/>
          <p:nvPr/>
        </p:nvSpPr>
        <p:spPr>
          <a:xfrm>
            <a:off x="5175647" y="3500438"/>
            <a:ext cx="3364706" cy="3286124"/>
          </a:xfrm>
          <a:prstGeom prst="star16">
            <a:avLst>
              <a:gd name="adj" fmla="val 45934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10386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63908B-A8F8-F094-36E6-3F956A46CD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7.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A9F7816-0CC9-15DB-7D80-2052CC5B2B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1910" y="1794740"/>
            <a:ext cx="5572180" cy="789766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043334" y="2886070"/>
            <a:ext cx="5729316" cy="31003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 : j’entoure n – N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D0C84C7-8AEA-BDFA-CE97-B198A8CED7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4" y="4091852"/>
            <a:ext cx="12423710" cy="225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C213BC64-AF5F-B229-2F27-20FA2F6F8E8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6D97977-E055-1B36-25DF-6C39F690F9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4" y="4091852"/>
            <a:ext cx="12423710" cy="2251797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0985C55-6585-1CE0-3FAE-8BAF63BD55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301288" y="1125853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1633762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1186BD8-0B5D-69A2-009B-842FA6F2EA1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945865" y="5447357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A68B35-C664-2EB2-4C66-A751426D04A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4689532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46603F7-6956-FF98-A13B-A06A17D1839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0146427" y="545784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 : j’entoure n - N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CD5F0C1-9914-EF70-CD55-66548AD8D5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863" y="4014300"/>
            <a:ext cx="12266574" cy="225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8092CD7-DD8E-B3C4-0142-167EFE17E0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5863" y="4014300"/>
            <a:ext cx="12266574" cy="2258399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25A38AB-B9C4-2727-0152-E1F6BC33AF2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785154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9BD4574-684A-937D-F36B-92D7FC35B4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9219555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BEFF4B4-8F12-98D8-57DC-487DE012F97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1060996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6682EC-B0E4-7FF0-99D0-C4B852ED29B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646565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008AE74-198D-CE6C-F0CD-999DD2595A1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733974" y="544354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07FEA56-C11B-80C2-1D07-991A46E39E08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1778257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D752-8453-C2CF-94EA-E47DCCB1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679BB8A7-A8F0-C72C-0F7A-76BC35C769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48204-2E01-4610-46B1-73655CB31A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Je nomme l’image et je l’entoure quand j’entends « n »,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A41FD5-B504-0F14-25FC-9751F4F3F2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861EFA-527A-DB69-ECB9-1B11FCAA5F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F8F4880-E7B7-9A3D-70CD-A1D75A3823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211" y="3815175"/>
            <a:ext cx="11869578" cy="314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121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94E8DA6-0AA5-B0C4-BBD4-EA5ECA3E25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211" y="3815175"/>
            <a:ext cx="11869578" cy="3142426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Correction</a:t>
            </a: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45BE25DC-7C8C-8FC1-F8B1-207E8B5891B0}"/>
              </a:ext>
            </a:extLst>
          </p:cNvPr>
          <p:cNvSpPr/>
          <p:nvPr/>
        </p:nvSpPr>
        <p:spPr>
          <a:xfrm>
            <a:off x="3471863" y="4659785"/>
            <a:ext cx="2428875" cy="229781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2B89C37-A12D-3963-225C-69A266236447}"/>
              </a:ext>
            </a:extLst>
          </p:cNvPr>
          <p:cNvSpPr/>
          <p:nvPr/>
        </p:nvSpPr>
        <p:spPr>
          <a:xfrm>
            <a:off x="5950745" y="4843461"/>
            <a:ext cx="2164558" cy="205698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7F39375-7B43-31BB-642A-698343189D2B}"/>
              </a:ext>
            </a:extLst>
          </p:cNvPr>
          <p:cNvSpPr/>
          <p:nvPr/>
        </p:nvSpPr>
        <p:spPr>
          <a:xfrm>
            <a:off x="10653234" y="4626033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2" y="548413"/>
            <a:ext cx="97767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45552" cy="746968"/>
                <a:chOff x="195880" y="180292"/>
                <a:chExt cx="8748472" cy="746968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48472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47627" cy="189573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12164</TotalTime>
  <Words>1844</Words>
  <PresentationFormat>Personnalisé</PresentationFormat>
  <Paragraphs>363</Paragraphs>
  <Slides>67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67</vt:i4>
      </vt:variant>
    </vt:vector>
  </HeadingPairs>
  <TitlesOfParts>
    <vt:vector size="80" baseType="lpstr">
      <vt:lpstr>Dosis Bold</vt:lpstr>
      <vt:lpstr>KG Primary Penmanship Alt</vt:lpstr>
      <vt:lpstr>Dosis</vt:lpstr>
      <vt:lpstr>Carelia</vt:lpstr>
      <vt:lpstr>Arial</vt:lpstr>
      <vt:lpstr>Dosis Medium</vt:lpstr>
      <vt:lpstr>Calibri</vt:lpstr>
      <vt:lpstr>Calibri </vt:lpstr>
      <vt:lpstr>Cambria</vt:lpstr>
      <vt:lpstr>KG Primary Penmanship 2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2025-07-22T11:35:49Z</dcterms:modified>
</cp:coreProperties>
</file>