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
      <p:font typeface="Lalezar"/>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jYVu1OvwevZY2TI+fPhcAXH8WM2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PoppinsSemiBold-regular.fntdata"/><Relationship Id="rId43" Type="http://schemas.openxmlformats.org/officeDocument/2006/relationships/font" Target="fonts/Inter-bold.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Lalezar-regular.fntdata"/><Relationship Id="rId47" Type="http://schemas.openxmlformats.org/officeDocument/2006/relationships/font" Target="fonts/PoppinsSemiBold-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 name="Google Shape;3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 name="Google Shape;4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 name="Google Shape;5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png"/><Relationship Id="rId11" Type="http://schemas.openxmlformats.org/officeDocument/2006/relationships/image" Target="../media/image9.png"/><Relationship Id="rId10"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3.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134.png"/><Relationship Id="rId10" Type="http://schemas.openxmlformats.org/officeDocument/2006/relationships/image" Target="../media/image6.png"/><Relationship Id="rId12"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100.png"/><Relationship Id="rId8" Type="http://schemas.openxmlformats.org/officeDocument/2006/relationships/image" Target="../media/image64.png"/></Relationships>
</file>

<file path=ppt/slides/_rels/slide11.xml.rels><?xml version="1.0" encoding="UTF-8" standalone="yes"?><Relationships xmlns="http://schemas.openxmlformats.org/package/2006/relationships"><Relationship Id="rId11" Type="http://schemas.openxmlformats.org/officeDocument/2006/relationships/image" Target="../media/image140.png"/><Relationship Id="rId10" Type="http://schemas.openxmlformats.org/officeDocument/2006/relationships/image" Target="../media/image6.png"/><Relationship Id="rId12" Type="http://schemas.openxmlformats.org/officeDocument/2006/relationships/image" Target="../media/image14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3.png"/><Relationship Id="rId8" Type="http://schemas.openxmlformats.org/officeDocument/2006/relationships/image" Target="../media/image3.png"/></Relationships>
</file>

<file path=ppt/slides/_rels/slide12.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5.png"/><Relationship Id="rId13" Type="http://schemas.openxmlformats.org/officeDocument/2006/relationships/image" Target="../media/image6.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25.png"/><Relationship Id="rId8" Type="http://schemas.openxmlformats.org/officeDocument/2006/relationships/image" Target="../media/image7.png"/></Relationships>
</file>

<file path=ppt/slides/_rels/slide13.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56.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49.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65.png"/><Relationship Id="rId8" Type="http://schemas.openxmlformats.org/officeDocument/2006/relationships/image" Target="../media/image50.png"/></Relationships>
</file>

<file path=ppt/slides/_rels/slide14.xml.rels><?xml version="1.0" encoding="UTF-8" standalone="yes"?><Relationships xmlns="http://schemas.openxmlformats.org/package/2006/relationships"><Relationship Id="rId20" Type="http://schemas.openxmlformats.org/officeDocument/2006/relationships/image" Target="../media/image163.png"/><Relationship Id="rId22" Type="http://schemas.openxmlformats.org/officeDocument/2006/relationships/image" Target="../media/image168.png"/><Relationship Id="rId21" Type="http://schemas.openxmlformats.org/officeDocument/2006/relationships/image" Target="../media/image186.png"/><Relationship Id="rId24" Type="http://schemas.openxmlformats.org/officeDocument/2006/relationships/image" Target="../media/image169.png"/><Relationship Id="rId23" Type="http://schemas.openxmlformats.org/officeDocument/2006/relationships/image" Target="../media/image17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8.png"/><Relationship Id="rId26" Type="http://schemas.openxmlformats.org/officeDocument/2006/relationships/image" Target="../media/image165.png"/><Relationship Id="rId25" Type="http://schemas.openxmlformats.org/officeDocument/2006/relationships/image" Target="../media/image207.png"/><Relationship Id="rId28" Type="http://schemas.openxmlformats.org/officeDocument/2006/relationships/image" Target="../media/image221.png"/><Relationship Id="rId27" Type="http://schemas.openxmlformats.org/officeDocument/2006/relationships/image" Target="../media/image217.png"/><Relationship Id="rId5" Type="http://schemas.openxmlformats.org/officeDocument/2006/relationships/image" Target="../media/image2.png"/><Relationship Id="rId6" Type="http://schemas.openxmlformats.org/officeDocument/2006/relationships/image" Target="../media/image1.png"/><Relationship Id="rId29" Type="http://schemas.openxmlformats.org/officeDocument/2006/relationships/image" Target="../media/image167.png"/><Relationship Id="rId7" Type="http://schemas.openxmlformats.org/officeDocument/2006/relationships/image" Target="../media/image13.png"/><Relationship Id="rId8" Type="http://schemas.openxmlformats.org/officeDocument/2006/relationships/image" Target="../media/image3.png"/><Relationship Id="rId31" Type="http://schemas.openxmlformats.org/officeDocument/2006/relationships/image" Target="../media/image236.png"/><Relationship Id="rId30" Type="http://schemas.openxmlformats.org/officeDocument/2006/relationships/image" Target="../media/image171.png"/><Relationship Id="rId11" Type="http://schemas.openxmlformats.org/officeDocument/2006/relationships/image" Target="../media/image231.png"/><Relationship Id="rId33" Type="http://schemas.openxmlformats.org/officeDocument/2006/relationships/image" Target="../media/image185.png"/><Relationship Id="rId10" Type="http://schemas.openxmlformats.org/officeDocument/2006/relationships/image" Target="../media/image6.png"/><Relationship Id="rId32" Type="http://schemas.openxmlformats.org/officeDocument/2006/relationships/image" Target="../media/image172.png"/><Relationship Id="rId13" Type="http://schemas.openxmlformats.org/officeDocument/2006/relationships/image" Target="../media/image157.png"/><Relationship Id="rId12" Type="http://schemas.openxmlformats.org/officeDocument/2006/relationships/image" Target="../media/image159.png"/><Relationship Id="rId34" Type="http://schemas.openxmlformats.org/officeDocument/2006/relationships/image" Target="../media/image203.png"/><Relationship Id="rId15" Type="http://schemas.openxmlformats.org/officeDocument/2006/relationships/image" Target="../media/image164.png"/><Relationship Id="rId14" Type="http://schemas.openxmlformats.org/officeDocument/2006/relationships/image" Target="../media/image166.png"/><Relationship Id="rId17" Type="http://schemas.openxmlformats.org/officeDocument/2006/relationships/image" Target="../media/image160.png"/><Relationship Id="rId16" Type="http://schemas.openxmlformats.org/officeDocument/2006/relationships/image" Target="../media/image161.png"/><Relationship Id="rId19" Type="http://schemas.openxmlformats.org/officeDocument/2006/relationships/image" Target="../media/image173.png"/><Relationship Id="rId18" Type="http://schemas.openxmlformats.org/officeDocument/2006/relationships/image" Target="../media/image1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25.png"/><Relationship Id="rId8" Type="http://schemas.openxmlformats.org/officeDocument/2006/relationships/image" Target="../media/image7.png"/><Relationship Id="rId11" Type="http://schemas.openxmlformats.org/officeDocument/2006/relationships/image" Target="../media/image22.png"/><Relationship Id="rId10" Type="http://schemas.openxmlformats.org/officeDocument/2006/relationships/image" Target="../media/image15.png"/><Relationship Id="rId13" Type="http://schemas.openxmlformats.org/officeDocument/2006/relationships/image" Target="../media/image6.png"/><Relationship Id="rId12" Type="http://schemas.openxmlformats.org/officeDocument/2006/relationships/image" Target="../media/image16.png"/><Relationship Id="rId15" Type="http://schemas.openxmlformats.org/officeDocument/2006/relationships/image" Target="../media/image210.png"/><Relationship Id="rId14" Type="http://schemas.openxmlformats.org/officeDocument/2006/relationships/image" Target="../media/image1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242.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65.png"/><Relationship Id="rId8" Type="http://schemas.openxmlformats.org/officeDocument/2006/relationships/image" Target="../media/image50.png"/><Relationship Id="rId11" Type="http://schemas.openxmlformats.org/officeDocument/2006/relationships/image" Target="../media/image48.png"/><Relationship Id="rId10" Type="http://schemas.openxmlformats.org/officeDocument/2006/relationships/image" Target="../media/image56.png"/><Relationship Id="rId13" Type="http://schemas.openxmlformats.org/officeDocument/2006/relationships/image" Target="../media/image199.png"/><Relationship Id="rId12" Type="http://schemas.openxmlformats.org/officeDocument/2006/relationships/image" Target="../media/image6.png"/><Relationship Id="rId14" Type="http://schemas.openxmlformats.org/officeDocument/2006/relationships/image" Target="../media/image2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202.png"/><Relationship Id="rId8" Type="http://schemas.openxmlformats.org/officeDocument/2006/relationships/image" Target="../media/image64.png"/><Relationship Id="rId11" Type="http://schemas.openxmlformats.org/officeDocument/2006/relationships/image" Target="../media/image211.png"/><Relationship Id="rId10" Type="http://schemas.openxmlformats.org/officeDocument/2006/relationships/image" Target="../media/image6.png"/><Relationship Id="rId12" Type="http://schemas.openxmlformats.org/officeDocument/2006/relationships/image" Target="../media/image2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3.png"/><Relationship Id="rId8" Type="http://schemas.openxmlformats.org/officeDocument/2006/relationships/image" Target="../media/image3.png"/><Relationship Id="rId11" Type="http://schemas.openxmlformats.org/officeDocument/2006/relationships/image" Target="../media/image245.png"/><Relationship Id="rId10" Type="http://schemas.openxmlformats.org/officeDocument/2006/relationships/image" Target="../media/image6.png"/><Relationship Id="rId12" Type="http://schemas.openxmlformats.org/officeDocument/2006/relationships/image" Target="../media/image225.png"/></Relationships>
</file>

<file path=ppt/slides/_rels/slide2.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22.png"/><Relationship Id="rId13" Type="http://schemas.openxmlformats.org/officeDocument/2006/relationships/image" Target="../media/image7.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25.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242.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65.png"/><Relationship Id="rId8" Type="http://schemas.openxmlformats.org/officeDocument/2006/relationships/image" Target="../media/image50.png"/><Relationship Id="rId11" Type="http://schemas.openxmlformats.org/officeDocument/2006/relationships/image" Target="../media/image48.png"/><Relationship Id="rId10" Type="http://schemas.openxmlformats.org/officeDocument/2006/relationships/image" Target="../media/image56.png"/><Relationship Id="rId13" Type="http://schemas.openxmlformats.org/officeDocument/2006/relationships/image" Target="../media/image244.png"/><Relationship Id="rId12" Type="http://schemas.openxmlformats.org/officeDocument/2006/relationships/image" Target="../media/image26.png"/></Relationships>
</file>

<file path=ppt/slides/_rels/slide21.xml.rels><?xml version="1.0" encoding="UTF-8" standalone="yes"?><Relationships xmlns="http://schemas.openxmlformats.org/package/2006/relationships"><Relationship Id="rId20" Type="http://schemas.openxmlformats.org/officeDocument/2006/relationships/image" Target="../media/image327.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202.png"/><Relationship Id="rId8" Type="http://schemas.openxmlformats.org/officeDocument/2006/relationships/image" Target="../media/image64.png"/><Relationship Id="rId11" Type="http://schemas.openxmlformats.org/officeDocument/2006/relationships/image" Target="../media/image241.png"/><Relationship Id="rId10" Type="http://schemas.openxmlformats.org/officeDocument/2006/relationships/image" Target="../media/image6.png"/><Relationship Id="rId13" Type="http://schemas.openxmlformats.org/officeDocument/2006/relationships/image" Target="../media/image262.png"/><Relationship Id="rId12" Type="http://schemas.openxmlformats.org/officeDocument/2006/relationships/image" Target="../media/image256.png"/><Relationship Id="rId15" Type="http://schemas.openxmlformats.org/officeDocument/2006/relationships/image" Target="../media/image255.png"/><Relationship Id="rId14" Type="http://schemas.openxmlformats.org/officeDocument/2006/relationships/image" Target="../media/image326.png"/><Relationship Id="rId17" Type="http://schemas.openxmlformats.org/officeDocument/2006/relationships/image" Target="../media/image295.png"/><Relationship Id="rId16" Type="http://schemas.openxmlformats.org/officeDocument/2006/relationships/image" Target="../media/image247.png"/><Relationship Id="rId19" Type="http://schemas.openxmlformats.org/officeDocument/2006/relationships/image" Target="../media/image294.png"/><Relationship Id="rId18" Type="http://schemas.openxmlformats.org/officeDocument/2006/relationships/image" Target="../media/image2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3.png"/><Relationship Id="rId8" Type="http://schemas.openxmlformats.org/officeDocument/2006/relationships/image" Target="../media/image3.png"/><Relationship Id="rId11" Type="http://schemas.openxmlformats.org/officeDocument/2006/relationships/image" Target="../media/image296.png"/><Relationship Id="rId10" Type="http://schemas.openxmlformats.org/officeDocument/2006/relationships/image" Target="../media/image6.png"/><Relationship Id="rId13" Type="http://schemas.openxmlformats.org/officeDocument/2006/relationships/image" Target="../media/image339.png"/><Relationship Id="rId12" Type="http://schemas.openxmlformats.org/officeDocument/2006/relationships/image" Target="../media/image263.png"/><Relationship Id="rId14" Type="http://schemas.openxmlformats.org/officeDocument/2006/relationships/image" Target="../media/image29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242.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65.png"/><Relationship Id="rId8" Type="http://schemas.openxmlformats.org/officeDocument/2006/relationships/image" Target="../media/image50.png"/><Relationship Id="rId11" Type="http://schemas.openxmlformats.org/officeDocument/2006/relationships/image" Target="../media/image48.png"/><Relationship Id="rId10" Type="http://schemas.openxmlformats.org/officeDocument/2006/relationships/image" Target="../media/image56.png"/><Relationship Id="rId13" Type="http://schemas.openxmlformats.org/officeDocument/2006/relationships/image" Target="../media/image276.png"/><Relationship Id="rId12" Type="http://schemas.openxmlformats.org/officeDocument/2006/relationships/image" Target="../media/image6.png"/><Relationship Id="rId15" Type="http://schemas.openxmlformats.org/officeDocument/2006/relationships/image" Target="../media/image274.png"/><Relationship Id="rId14" Type="http://schemas.openxmlformats.org/officeDocument/2006/relationships/image" Target="../media/image277.png"/><Relationship Id="rId17" Type="http://schemas.openxmlformats.org/officeDocument/2006/relationships/image" Target="../media/image304.png"/><Relationship Id="rId16" Type="http://schemas.openxmlformats.org/officeDocument/2006/relationships/image" Target="../media/image290.png"/><Relationship Id="rId18" Type="http://schemas.openxmlformats.org/officeDocument/2006/relationships/image" Target="../media/image285.png"/></Relationships>
</file>

<file path=ppt/slides/_rels/slide24.xml.rels><?xml version="1.0" encoding="UTF-8" standalone="yes"?><Relationships xmlns="http://schemas.openxmlformats.org/package/2006/relationships"><Relationship Id="rId20" Type="http://schemas.openxmlformats.org/officeDocument/2006/relationships/image" Target="../media/image315.png"/><Relationship Id="rId22" Type="http://schemas.openxmlformats.org/officeDocument/2006/relationships/image" Target="../media/image303.png"/><Relationship Id="rId21" Type="http://schemas.openxmlformats.org/officeDocument/2006/relationships/image" Target="../media/image316.png"/><Relationship Id="rId24" Type="http://schemas.openxmlformats.org/officeDocument/2006/relationships/image" Target="../media/image305.png"/><Relationship Id="rId23" Type="http://schemas.openxmlformats.org/officeDocument/2006/relationships/image" Target="../media/image30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8.png"/><Relationship Id="rId26" Type="http://schemas.openxmlformats.org/officeDocument/2006/relationships/image" Target="../media/image314.png"/><Relationship Id="rId25" Type="http://schemas.openxmlformats.org/officeDocument/2006/relationships/image" Target="../media/image334.png"/><Relationship Id="rId27" Type="http://schemas.openxmlformats.org/officeDocument/2006/relationships/hyperlink" Target="https://eatemp.com/powerpoint-org-chart-template/" TargetMode="External"/><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3.png"/><Relationship Id="rId8" Type="http://schemas.openxmlformats.org/officeDocument/2006/relationships/image" Target="../media/image3.png"/><Relationship Id="rId11" Type="http://schemas.openxmlformats.org/officeDocument/2006/relationships/image" Target="../media/image311.png"/><Relationship Id="rId10" Type="http://schemas.openxmlformats.org/officeDocument/2006/relationships/image" Target="../media/image6.png"/><Relationship Id="rId13" Type="http://schemas.openxmlformats.org/officeDocument/2006/relationships/image" Target="../media/image332.png"/><Relationship Id="rId12" Type="http://schemas.openxmlformats.org/officeDocument/2006/relationships/image" Target="../media/image288.png"/><Relationship Id="rId15" Type="http://schemas.openxmlformats.org/officeDocument/2006/relationships/image" Target="../media/image292.png"/><Relationship Id="rId14" Type="http://schemas.openxmlformats.org/officeDocument/2006/relationships/image" Target="../media/image297.png"/><Relationship Id="rId17" Type="http://schemas.openxmlformats.org/officeDocument/2006/relationships/image" Target="../media/image291.png"/><Relationship Id="rId16" Type="http://schemas.openxmlformats.org/officeDocument/2006/relationships/image" Target="../media/image338.png"/><Relationship Id="rId19" Type="http://schemas.openxmlformats.org/officeDocument/2006/relationships/image" Target="../media/image341.png"/><Relationship Id="rId18" Type="http://schemas.openxmlformats.org/officeDocument/2006/relationships/image" Target="../media/image29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33.png"/><Relationship Id="rId4" Type="http://schemas.openxmlformats.org/officeDocument/2006/relationships/image" Target="../media/image321.png"/><Relationship Id="rId9" Type="http://schemas.openxmlformats.org/officeDocument/2006/relationships/image" Target="../media/image322.png"/><Relationship Id="rId5" Type="http://schemas.openxmlformats.org/officeDocument/2006/relationships/image" Target="../media/image324.png"/><Relationship Id="rId6" Type="http://schemas.openxmlformats.org/officeDocument/2006/relationships/image" Target="../media/image337.png"/><Relationship Id="rId7" Type="http://schemas.openxmlformats.org/officeDocument/2006/relationships/image" Target="../media/image329.png"/><Relationship Id="rId8" Type="http://schemas.openxmlformats.org/officeDocument/2006/relationships/image" Target="../media/image328.png"/><Relationship Id="rId11" Type="http://schemas.openxmlformats.org/officeDocument/2006/relationships/image" Target="../media/image323.png"/><Relationship Id="rId10" Type="http://schemas.openxmlformats.org/officeDocument/2006/relationships/image" Target="../media/image340.png"/><Relationship Id="rId13" Type="http://schemas.openxmlformats.org/officeDocument/2006/relationships/image" Target="../media/image6.png"/><Relationship Id="rId12" Type="http://schemas.openxmlformats.org/officeDocument/2006/relationships/image" Target="../media/image330.png"/><Relationship Id="rId15" Type="http://schemas.openxmlformats.org/officeDocument/2006/relationships/image" Target="../media/image331.png"/><Relationship Id="rId14"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19.png"/><Relationship Id="rId13" Type="http://schemas.openxmlformats.org/officeDocument/2006/relationships/image" Target="../media/image21.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54.png"/><Relationship Id="rId9" Type="http://schemas.openxmlformats.org/officeDocument/2006/relationships/image" Target="../media/image47.png"/><Relationship Id="rId14" Type="http://schemas.openxmlformats.org/officeDocument/2006/relationships/image" Target="../media/image24.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41.png"/><Relationship Id="rId8" Type="http://schemas.openxmlformats.org/officeDocument/2006/relationships/image" Target="../media/image30.png"/></Relationships>
</file>

<file path=ppt/slides/_rels/slide4.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80.png"/><Relationship Id="rId8" Type="http://schemas.openxmlformats.org/officeDocument/2006/relationships/image" Target="../media/image64.png"/></Relationships>
</file>

<file path=ppt/slides/_rels/slide5.xml.rels><?xml version="1.0" encoding="UTF-8" standalone="yes"?><Relationships xmlns="http://schemas.openxmlformats.org/package/2006/relationships"><Relationship Id="rId11" Type="http://schemas.openxmlformats.org/officeDocument/2006/relationships/image" Target="../media/image112.png"/><Relationship Id="rId10" Type="http://schemas.openxmlformats.org/officeDocument/2006/relationships/image" Target="../media/image6.png"/><Relationship Id="rId13" Type="http://schemas.openxmlformats.org/officeDocument/2006/relationships/image" Target="../media/image82.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36.png"/><Relationship Id="rId8" Type="http://schemas.openxmlformats.org/officeDocument/2006/relationships/image" Target="../media/image43.png"/></Relationships>
</file>

<file path=ppt/slides/_rels/slide6.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56.png"/><Relationship Id="rId13" Type="http://schemas.openxmlformats.org/officeDocument/2006/relationships/image" Target="../media/image121.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49.png"/><Relationship Id="rId15" Type="http://schemas.openxmlformats.org/officeDocument/2006/relationships/image" Target="../media/image113.png"/><Relationship Id="rId14" Type="http://schemas.openxmlformats.org/officeDocument/2006/relationships/image" Target="../media/image92.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65.png"/><Relationship Id="rId8" Type="http://schemas.openxmlformats.org/officeDocument/2006/relationships/image" Target="../media/image50.png"/></Relationships>
</file>

<file path=ppt/slides/_rels/slide7.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5.png"/><Relationship Id="rId13" Type="http://schemas.openxmlformats.org/officeDocument/2006/relationships/image" Target="../media/image6.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4.png"/><Relationship Id="rId14" Type="http://schemas.openxmlformats.org/officeDocument/2006/relationships/image" Target="../media/image79.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25.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1" Type="http://schemas.openxmlformats.org/officeDocument/2006/relationships/image" Target="../media/image83.png"/><Relationship Id="rId10" Type="http://schemas.openxmlformats.org/officeDocument/2006/relationships/image" Target="../media/image6.png"/><Relationship Id="rId13" Type="http://schemas.openxmlformats.org/officeDocument/2006/relationships/image" Target="../media/image97.png"/><Relationship Id="rId12"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3.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56.png"/><Relationship Id="rId13" Type="http://schemas.openxmlformats.org/officeDocument/2006/relationships/image" Target="../media/image94.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49.png"/><Relationship Id="rId15" Type="http://schemas.openxmlformats.org/officeDocument/2006/relationships/image" Target="../media/image108.png"/><Relationship Id="rId14" Type="http://schemas.openxmlformats.org/officeDocument/2006/relationships/image" Target="../media/image98.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65.png"/><Relationship Id="rId8"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20208226" y="0"/>
            <a:ext cx="4178822" cy="35560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0" y="0"/>
            <a:ext cx="7021441" cy="4445089"/>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0" y="0"/>
            <a:ext cx="2720137" cy="3157971"/>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20678184" y="0"/>
            <a:ext cx="3708864" cy="2663307"/>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0" y="9791699"/>
            <a:ext cx="2138313" cy="3924301"/>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21618102" y="9791700"/>
            <a:ext cx="2768946" cy="3924300"/>
          </a:xfrm>
          <a:prstGeom prst="rect">
            <a:avLst/>
          </a:prstGeom>
          <a:noFill/>
          <a:ln>
            <a:noFill/>
          </a:ln>
        </p:spPr>
      </p:pic>
      <p:pic>
        <p:nvPicPr>
          <p:cNvPr descr=" " id="22" name="Google Shape;22;p1"/>
          <p:cNvPicPr preferRelativeResize="0"/>
          <p:nvPr/>
        </p:nvPicPr>
        <p:blipFill rotWithShape="1">
          <a:blip r:embed="rId9">
            <a:alphaModFix/>
          </a:blip>
          <a:srcRect b="0" l="0" r="0" t="0"/>
          <a:stretch/>
        </p:blipFill>
        <p:spPr>
          <a:xfrm>
            <a:off x="22532616" y="3162300"/>
            <a:ext cx="1854432" cy="4351307"/>
          </a:xfrm>
          <a:prstGeom prst="rect">
            <a:avLst/>
          </a:prstGeom>
          <a:noFill/>
          <a:ln>
            <a:noFill/>
          </a:ln>
        </p:spPr>
      </p:pic>
      <p:sp>
        <p:nvSpPr>
          <p:cNvPr id="23" name="Google Shape;23;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p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25" name="Google Shape;25;p1"/>
          <p:cNvPicPr preferRelativeResize="0"/>
          <p:nvPr/>
        </p:nvPicPr>
        <p:blipFill rotWithShape="1">
          <a:blip r:embed="rId11">
            <a:alphaModFix/>
          </a:blip>
          <a:srcRect b="0" l="0" r="0" t="0"/>
          <a:stretch/>
        </p:blipFill>
        <p:spPr>
          <a:xfrm>
            <a:off x="0" y="812800"/>
            <a:ext cx="11806696" cy="11654369"/>
          </a:xfrm>
          <a:prstGeom prst="rect">
            <a:avLst/>
          </a:prstGeom>
          <a:noFill/>
          <a:ln>
            <a:noFill/>
          </a:ln>
        </p:spPr>
      </p:pic>
      <p:sp>
        <p:nvSpPr>
          <p:cNvPr id="26" name="Google Shape;26;p1"/>
          <p:cNvSpPr/>
          <p:nvPr/>
        </p:nvSpPr>
        <p:spPr>
          <a:xfrm>
            <a:off x="6376197" y="3022600"/>
            <a:ext cx="18518915" cy="579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Lalezar"/>
              <a:buNone/>
            </a:pPr>
            <a:r>
              <a:rPr b="0" i="0" lang="en-US" sz="24000" u="none" cap="none" strike="noStrike">
                <a:solidFill>
                  <a:srgbClr val="FFFFFF"/>
                </a:solidFill>
                <a:latin typeface="Lalezar"/>
                <a:ea typeface="Lalezar"/>
                <a:cs typeface="Lalezar"/>
                <a:sym typeface="Lalezar"/>
              </a:rPr>
              <a:t>AGRICULTURE </a:t>
            </a:r>
            <a:endParaRPr b="0" i="0" sz="24000" u="none" cap="none" strike="noStrike">
              <a:solidFill>
                <a:schemeClr val="dk1"/>
              </a:solidFill>
              <a:latin typeface="Calibri"/>
              <a:ea typeface="Calibri"/>
              <a:cs typeface="Calibri"/>
              <a:sym typeface="Calibri"/>
            </a:endParaRPr>
          </a:p>
        </p:txBody>
      </p:sp>
      <p:sp>
        <p:nvSpPr>
          <p:cNvPr id="27" name="Google Shape;27;p1"/>
          <p:cNvSpPr/>
          <p:nvPr/>
        </p:nvSpPr>
        <p:spPr>
          <a:xfrm>
            <a:off x="11393324" y="6908800"/>
            <a:ext cx="12477193"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273" name="Shape 273"/>
        <p:cNvGrpSpPr/>
        <p:nvPr/>
      </p:nvGrpSpPr>
      <p:grpSpPr>
        <a:xfrm>
          <a:off x="0" y="0"/>
          <a:ext cx="0" cy="0"/>
          <a:chOff x="0" y="0"/>
          <a:chExt cx="0" cy="0"/>
        </a:xfrm>
      </p:grpSpPr>
      <p:pic>
        <p:nvPicPr>
          <p:cNvPr descr=" " id="274" name="Google Shape;274;p10"/>
          <p:cNvPicPr preferRelativeResize="0"/>
          <p:nvPr/>
        </p:nvPicPr>
        <p:blipFill rotWithShape="1">
          <a:blip r:embed="rId3">
            <a:alphaModFix/>
          </a:blip>
          <a:srcRect b="0" l="0" r="0" t="0"/>
          <a:stretch/>
        </p:blipFill>
        <p:spPr>
          <a:xfrm>
            <a:off x="15216502" y="0"/>
            <a:ext cx="9170546" cy="8343900"/>
          </a:xfrm>
          <a:prstGeom prst="rect">
            <a:avLst/>
          </a:prstGeom>
          <a:noFill/>
          <a:ln>
            <a:noFill/>
          </a:ln>
        </p:spPr>
      </p:pic>
      <p:pic>
        <p:nvPicPr>
          <p:cNvPr descr=" " id="275" name="Google Shape;275;p10"/>
          <p:cNvPicPr preferRelativeResize="0"/>
          <p:nvPr/>
        </p:nvPicPr>
        <p:blipFill rotWithShape="1">
          <a:blip r:embed="rId4">
            <a:alphaModFix/>
          </a:blip>
          <a:srcRect b="0" l="0" r="0" t="0"/>
          <a:stretch/>
        </p:blipFill>
        <p:spPr>
          <a:xfrm>
            <a:off x="22621527" y="3302000"/>
            <a:ext cx="1765521" cy="5984255"/>
          </a:xfrm>
          <a:prstGeom prst="rect">
            <a:avLst/>
          </a:prstGeom>
          <a:noFill/>
          <a:ln>
            <a:noFill/>
          </a:ln>
        </p:spPr>
      </p:pic>
      <p:pic>
        <p:nvPicPr>
          <p:cNvPr descr=" " id="276" name="Google Shape;276;p10"/>
          <p:cNvPicPr preferRelativeResize="0"/>
          <p:nvPr/>
        </p:nvPicPr>
        <p:blipFill rotWithShape="1">
          <a:blip r:embed="rId5">
            <a:alphaModFix/>
          </a:blip>
          <a:srcRect b="0" l="0" r="0" t="0"/>
          <a:stretch/>
        </p:blipFill>
        <p:spPr>
          <a:xfrm>
            <a:off x="0" y="0"/>
            <a:ext cx="3301272" cy="2749252"/>
          </a:xfrm>
          <a:prstGeom prst="rect">
            <a:avLst/>
          </a:prstGeom>
          <a:noFill/>
          <a:ln>
            <a:noFill/>
          </a:ln>
        </p:spPr>
      </p:pic>
      <p:pic>
        <p:nvPicPr>
          <p:cNvPr descr=" " id="277" name="Google Shape;277;p10"/>
          <p:cNvPicPr preferRelativeResize="0"/>
          <p:nvPr/>
        </p:nvPicPr>
        <p:blipFill rotWithShape="1">
          <a:blip r:embed="rId6">
            <a:alphaModFix/>
          </a:blip>
          <a:srcRect b="0" l="0" r="0" t="0"/>
          <a:stretch/>
        </p:blipFill>
        <p:spPr>
          <a:xfrm>
            <a:off x="20979363" y="0"/>
            <a:ext cx="1453802" cy="2799023"/>
          </a:xfrm>
          <a:prstGeom prst="rect">
            <a:avLst/>
          </a:prstGeom>
          <a:noFill/>
          <a:ln>
            <a:noFill/>
          </a:ln>
        </p:spPr>
      </p:pic>
      <p:pic>
        <p:nvPicPr>
          <p:cNvPr descr=" " id="278" name="Google Shape;278;p10"/>
          <p:cNvPicPr preferRelativeResize="0"/>
          <p:nvPr/>
        </p:nvPicPr>
        <p:blipFill rotWithShape="1">
          <a:blip r:embed="rId7">
            <a:alphaModFix/>
          </a:blip>
          <a:srcRect b="0" l="0" r="0" t="0"/>
          <a:stretch/>
        </p:blipFill>
        <p:spPr>
          <a:xfrm>
            <a:off x="19484235" y="0"/>
            <a:ext cx="1482517" cy="1160934"/>
          </a:xfrm>
          <a:prstGeom prst="rect">
            <a:avLst/>
          </a:prstGeom>
          <a:noFill/>
          <a:ln>
            <a:noFill/>
          </a:ln>
        </p:spPr>
      </p:pic>
      <p:pic>
        <p:nvPicPr>
          <p:cNvPr descr=" " id="279" name="Google Shape;279;p10"/>
          <p:cNvPicPr preferRelativeResize="0"/>
          <p:nvPr/>
        </p:nvPicPr>
        <p:blipFill rotWithShape="1">
          <a:blip r:embed="rId8">
            <a:alphaModFix/>
          </a:blip>
          <a:srcRect b="0" l="0" r="0" t="0"/>
          <a:stretch/>
        </p:blipFill>
        <p:spPr>
          <a:xfrm>
            <a:off x="22113464" y="0"/>
            <a:ext cx="2273584" cy="2027374"/>
          </a:xfrm>
          <a:prstGeom prst="rect">
            <a:avLst/>
          </a:prstGeom>
          <a:noFill/>
          <a:ln>
            <a:noFill/>
          </a:ln>
        </p:spPr>
      </p:pic>
      <p:pic>
        <p:nvPicPr>
          <p:cNvPr descr=" " id="280" name="Google Shape;280;p10"/>
          <p:cNvPicPr preferRelativeResize="0"/>
          <p:nvPr/>
        </p:nvPicPr>
        <p:blipFill rotWithShape="1">
          <a:blip r:embed="rId9">
            <a:alphaModFix/>
          </a:blip>
          <a:srcRect b="0" l="0" r="0" t="0"/>
          <a:stretch/>
        </p:blipFill>
        <p:spPr>
          <a:xfrm>
            <a:off x="0" y="8343900"/>
            <a:ext cx="2906577" cy="5372100"/>
          </a:xfrm>
          <a:prstGeom prst="rect">
            <a:avLst/>
          </a:prstGeom>
          <a:noFill/>
          <a:ln>
            <a:noFill/>
          </a:ln>
        </p:spPr>
      </p:pic>
      <p:sp>
        <p:nvSpPr>
          <p:cNvPr id="281" name="Google Shape;281;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2" name="Google Shape;282;p1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283" name="Google Shape;283;p10"/>
          <p:cNvPicPr preferRelativeResize="0"/>
          <p:nvPr/>
        </p:nvPicPr>
        <p:blipFill rotWithShape="1">
          <a:blip r:embed="rId11">
            <a:alphaModFix/>
          </a:blip>
          <a:srcRect b="0" l="0" r="0" t="0"/>
          <a:stretch/>
        </p:blipFill>
        <p:spPr>
          <a:xfrm>
            <a:off x="1752819" y="1346200"/>
            <a:ext cx="20881410" cy="11010900"/>
          </a:xfrm>
          <a:prstGeom prst="rect">
            <a:avLst/>
          </a:prstGeom>
          <a:noFill/>
          <a:ln>
            <a:noFill/>
          </a:ln>
        </p:spPr>
      </p:pic>
      <p:pic>
        <p:nvPicPr>
          <p:cNvPr descr=" " id="284" name="Google Shape;284;p10"/>
          <p:cNvPicPr preferRelativeResize="0"/>
          <p:nvPr/>
        </p:nvPicPr>
        <p:blipFill rotWithShape="1">
          <a:blip r:embed="rId12">
            <a:alphaModFix/>
          </a:blip>
          <a:srcRect b="0" l="0" r="0" t="0"/>
          <a:stretch/>
        </p:blipFill>
        <p:spPr>
          <a:xfrm>
            <a:off x="1752819" y="1346200"/>
            <a:ext cx="5639505" cy="11010900"/>
          </a:xfrm>
          <a:prstGeom prst="rect">
            <a:avLst/>
          </a:prstGeom>
          <a:noFill/>
          <a:ln>
            <a:noFill/>
          </a:ln>
        </p:spPr>
      </p:pic>
      <p:sp>
        <p:nvSpPr>
          <p:cNvPr id="285" name="Google Shape;285;p10"/>
          <p:cNvSpPr/>
          <p:nvPr/>
        </p:nvSpPr>
        <p:spPr>
          <a:xfrm>
            <a:off x="1752819" y="1346200"/>
            <a:ext cx="5639505" cy="5638800"/>
          </a:xfrm>
          <a:prstGeom prst="roundRect">
            <a:avLst>
              <a:gd fmla="val 75081" name="adj"/>
            </a:avLst>
          </a:prstGeom>
          <a:solidFill>
            <a:srgbClr val="FFE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0"/>
          <p:cNvSpPr/>
          <p:nvPr/>
        </p:nvSpPr>
        <p:spPr>
          <a:xfrm>
            <a:off x="3785073" y="1778000"/>
            <a:ext cx="2591124" cy="579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Lalezar"/>
              <a:buNone/>
            </a:pPr>
            <a:r>
              <a:rPr b="0" i="0" lang="en-US" sz="24000" u="none" cap="none" strike="noStrike">
                <a:solidFill>
                  <a:srgbClr val="FFFFFF"/>
                </a:solidFill>
                <a:latin typeface="Lalezar"/>
                <a:ea typeface="Lalezar"/>
                <a:cs typeface="Lalezar"/>
                <a:sym typeface="Lalezar"/>
              </a:rPr>
              <a:t>S</a:t>
            </a:r>
            <a:endParaRPr b="0" i="0" sz="24000" u="none" cap="none" strike="noStrike">
              <a:solidFill>
                <a:schemeClr val="dk1"/>
              </a:solidFill>
              <a:latin typeface="Calibri"/>
              <a:ea typeface="Calibri"/>
              <a:cs typeface="Calibri"/>
              <a:sym typeface="Calibri"/>
            </a:endParaRPr>
          </a:p>
        </p:txBody>
      </p:sp>
      <p:sp>
        <p:nvSpPr>
          <p:cNvPr id="287" name="Google Shape;287;p10"/>
          <p:cNvSpPr/>
          <p:nvPr/>
        </p:nvSpPr>
        <p:spPr>
          <a:xfrm>
            <a:off x="2286286" y="7708900"/>
            <a:ext cx="4572572" cy="46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0"/>
          <p:cNvSpPr/>
          <p:nvPr/>
        </p:nvSpPr>
        <p:spPr>
          <a:xfrm>
            <a:off x="2286286" y="770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0"/>
          <p:cNvSpPr/>
          <p:nvPr/>
        </p:nvSpPr>
        <p:spPr>
          <a:xfrm>
            <a:off x="2286286" y="770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0"/>
          <p:cNvSpPr/>
          <p:nvPr/>
        </p:nvSpPr>
        <p:spPr>
          <a:xfrm>
            <a:off x="2286286" y="7708900"/>
            <a:ext cx="472499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ECLIPSE</a:t>
            </a:r>
            <a:endParaRPr b="0" i="0" sz="3600" u="none" cap="none" strike="noStrike">
              <a:solidFill>
                <a:schemeClr val="dk1"/>
              </a:solidFill>
              <a:latin typeface="Calibri"/>
              <a:ea typeface="Calibri"/>
              <a:cs typeface="Calibri"/>
              <a:sym typeface="Calibri"/>
            </a:endParaRPr>
          </a:p>
        </p:txBody>
      </p:sp>
      <p:sp>
        <p:nvSpPr>
          <p:cNvPr id="291" name="Google Shape;291;p10"/>
          <p:cNvSpPr/>
          <p:nvPr/>
        </p:nvSpPr>
        <p:spPr>
          <a:xfrm>
            <a:off x="2286286"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2" name="Google Shape;292;p10"/>
          <p:cNvSpPr/>
          <p:nvPr/>
        </p:nvSpPr>
        <p:spPr>
          <a:xfrm>
            <a:off x="2286286" y="1024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0"/>
          <p:cNvSpPr/>
          <p:nvPr/>
        </p:nvSpPr>
        <p:spPr>
          <a:xfrm>
            <a:off x="2286286" y="1024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0"/>
          <p:cNvSpPr/>
          <p:nvPr/>
        </p:nvSpPr>
        <p:spPr>
          <a:xfrm>
            <a:off x="2286286" y="10248900"/>
            <a:ext cx="472499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QUEST</a:t>
            </a:r>
            <a:endParaRPr b="0" i="0" sz="3600" u="none" cap="none" strike="noStrike">
              <a:solidFill>
                <a:schemeClr val="dk1"/>
              </a:solidFill>
              <a:latin typeface="Calibri"/>
              <a:ea typeface="Calibri"/>
              <a:cs typeface="Calibri"/>
              <a:sym typeface="Calibri"/>
            </a:endParaRPr>
          </a:p>
        </p:txBody>
      </p:sp>
      <p:sp>
        <p:nvSpPr>
          <p:cNvPr id="295" name="Google Shape;295;p10"/>
          <p:cNvSpPr/>
          <p:nvPr/>
        </p:nvSpPr>
        <p:spPr>
          <a:xfrm>
            <a:off x="2286286" y="1116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96" name="Google Shape;296;p10"/>
          <p:cNvPicPr preferRelativeResize="0"/>
          <p:nvPr/>
        </p:nvPicPr>
        <p:blipFill rotWithShape="1">
          <a:blip r:embed="rId12">
            <a:alphaModFix/>
          </a:blip>
          <a:srcRect b="0" l="0" r="0" t="0"/>
          <a:stretch/>
        </p:blipFill>
        <p:spPr>
          <a:xfrm>
            <a:off x="6833454" y="1346200"/>
            <a:ext cx="5639505" cy="11010900"/>
          </a:xfrm>
          <a:prstGeom prst="rect">
            <a:avLst/>
          </a:prstGeom>
          <a:noFill/>
          <a:ln>
            <a:noFill/>
          </a:ln>
        </p:spPr>
      </p:pic>
      <p:sp>
        <p:nvSpPr>
          <p:cNvPr id="297" name="Google Shape;297;p10"/>
          <p:cNvSpPr/>
          <p:nvPr/>
        </p:nvSpPr>
        <p:spPr>
          <a:xfrm>
            <a:off x="6833454" y="1346200"/>
            <a:ext cx="5639505" cy="5638800"/>
          </a:xfrm>
          <a:prstGeom prst="roundRect">
            <a:avLst>
              <a:gd fmla="val 75081" name="adj"/>
            </a:avLst>
          </a:prstGeom>
          <a:solidFill>
            <a:srgbClr val="2663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0"/>
          <p:cNvSpPr/>
          <p:nvPr/>
        </p:nvSpPr>
        <p:spPr>
          <a:xfrm>
            <a:off x="8249681" y="1778000"/>
            <a:ext cx="3823178" cy="579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Lalezar"/>
              <a:buNone/>
            </a:pPr>
            <a:r>
              <a:rPr b="0" i="0" lang="en-US" sz="24000" u="none" cap="none" strike="noStrike">
                <a:solidFill>
                  <a:srgbClr val="FFFFFF"/>
                </a:solidFill>
                <a:latin typeface="Lalezar"/>
                <a:ea typeface="Lalezar"/>
                <a:cs typeface="Lalezar"/>
                <a:sym typeface="Lalezar"/>
              </a:rPr>
              <a:t>W</a:t>
            </a:r>
            <a:endParaRPr b="0" i="0" sz="24000" u="none" cap="none" strike="noStrike">
              <a:solidFill>
                <a:schemeClr val="dk1"/>
              </a:solidFill>
              <a:latin typeface="Calibri"/>
              <a:ea typeface="Calibri"/>
              <a:cs typeface="Calibri"/>
              <a:sym typeface="Calibri"/>
            </a:endParaRPr>
          </a:p>
        </p:txBody>
      </p:sp>
      <p:sp>
        <p:nvSpPr>
          <p:cNvPr id="299" name="Google Shape;299;p10"/>
          <p:cNvSpPr/>
          <p:nvPr/>
        </p:nvSpPr>
        <p:spPr>
          <a:xfrm>
            <a:off x="7366921" y="7708900"/>
            <a:ext cx="4572572" cy="46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0"/>
          <p:cNvSpPr/>
          <p:nvPr/>
        </p:nvSpPr>
        <p:spPr>
          <a:xfrm>
            <a:off x="7366921" y="770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0"/>
          <p:cNvSpPr/>
          <p:nvPr/>
        </p:nvSpPr>
        <p:spPr>
          <a:xfrm>
            <a:off x="7366921" y="770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0"/>
          <p:cNvSpPr/>
          <p:nvPr/>
        </p:nvSpPr>
        <p:spPr>
          <a:xfrm>
            <a:off x="7366921" y="7708900"/>
            <a:ext cx="472499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OBTAIN</a:t>
            </a:r>
            <a:endParaRPr b="0" i="0" sz="3600" u="none" cap="none" strike="noStrike">
              <a:solidFill>
                <a:schemeClr val="dk1"/>
              </a:solidFill>
              <a:latin typeface="Calibri"/>
              <a:ea typeface="Calibri"/>
              <a:cs typeface="Calibri"/>
              <a:sym typeface="Calibri"/>
            </a:endParaRPr>
          </a:p>
        </p:txBody>
      </p:sp>
      <p:sp>
        <p:nvSpPr>
          <p:cNvPr id="303" name="Google Shape;303;p10"/>
          <p:cNvSpPr/>
          <p:nvPr/>
        </p:nvSpPr>
        <p:spPr>
          <a:xfrm>
            <a:off x="7366921"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304" name="Google Shape;304;p10"/>
          <p:cNvSpPr/>
          <p:nvPr/>
        </p:nvSpPr>
        <p:spPr>
          <a:xfrm>
            <a:off x="7366921" y="1024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0"/>
          <p:cNvSpPr/>
          <p:nvPr/>
        </p:nvSpPr>
        <p:spPr>
          <a:xfrm>
            <a:off x="7366921" y="1024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0"/>
          <p:cNvSpPr/>
          <p:nvPr/>
        </p:nvSpPr>
        <p:spPr>
          <a:xfrm>
            <a:off x="7366921" y="10248900"/>
            <a:ext cx="472499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FOUNDATION</a:t>
            </a:r>
            <a:endParaRPr b="0" i="0" sz="3600" u="none" cap="none" strike="noStrike">
              <a:solidFill>
                <a:schemeClr val="dk1"/>
              </a:solidFill>
              <a:latin typeface="Calibri"/>
              <a:ea typeface="Calibri"/>
              <a:cs typeface="Calibri"/>
              <a:sym typeface="Calibri"/>
            </a:endParaRPr>
          </a:p>
        </p:txBody>
      </p:sp>
      <p:sp>
        <p:nvSpPr>
          <p:cNvPr id="307" name="Google Shape;307;p10"/>
          <p:cNvSpPr/>
          <p:nvPr/>
        </p:nvSpPr>
        <p:spPr>
          <a:xfrm>
            <a:off x="7366921" y="1116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308" name="Google Shape;308;p10"/>
          <p:cNvPicPr preferRelativeResize="0"/>
          <p:nvPr/>
        </p:nvPicPr>
        <p:blipFill rotWithShape="1">
          <a:blip r:embed="rId12">
            <a:alphaModFix/>
          </a:blip>
          <a:srcRect b="0" l="0" r="0" t="0"/>
          <a:stretch/>
        </p:blipFill>
        <p:spPr>
          <a:xfrm>
            <a:off x="11914089" y="1346200"/>
            <a:ext cx="5639505" cy="11010900"/>
          </a:xfrm>
          <a:prstGeom prst="rect">
            <a:avLst/>
          </a:prstGeom>
          <a:noFill/>
          <a:ln>
            <a:noFill/>
          </a:ln>
        </p:spPr>
      </p:pic>
      <p:sp>
        <p:nvSpPr>
          <p:cNvPr id="309" name="Google Shape;309;p10"/>
          <p:cNvSpPr/>
          <p:nvPr/>
        </p:nvSpPr>
        <p:spPr>
          <a:xfrm>
            <a:off x="11914089" y="1346200"/>
            <a:ext cx="5639505" cy="5638800"/>
          </a:xfrm>
          <a:prstGeom prst="roundRect">
            <a:avLst>
              <a:gd fmla="val 75081" name="adj"/>
            </a:avLst>
          </a:prstGeom>
          <a:solidFill>
            <a:srgbClr val="FFE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0"/>
          <p:cNvSpPr/>
          <p:nvPr/>
        </p:nvSpPr>
        <p:spPr>
          <a:xfrm>
            <a:off x="13749468" y="1778000"/>
            <a:ext cx="2984873" cy="579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Lalezar"/>
              <a:buNone/>
            </a:pPr>
            <a:r>
              <a:rPr b="0" i="0" lang="en-US" sz="24000" u="none" cap="none" strike="noStrike">
                <a:solidFill>
                  <a:srgbClr val="FFFFFF"/>
                </a:solidFill>
                <a:latin typeface="Lalezar"/>
                <a:ea typeface="Lalezar"/>
                <a:cs typeface="Lalezar"/>
                <a:sym typeface="Lalezar"/>
              </a:rPr>
              <a:t>O</a:t>
            </a:r>
            <a:endParaRPr b="0" i="0" sz="24000" u="none" cap="none" strike="noStrike">
              <a:solidFill>
                <a:schemeClr val="dk1"/>
              </a:solidFill>
              <a:latin typeface="Calibri"/>
              <a:ea typeface="Calibri"/>
              <a:cs typeface="Calibri"/>
              <a:sym typeface="Calibri"/>
            </a:endParaRPr>
          </a:p>
        </p:txBody>
      </p:sp>
      <p:sp>
        <p:nvSpPr>
          <p:cNvPr id="311" name="Google Shape;311;p10"/>
          <p:cNvSpPr/>
          <p:nvPr/>
        </p:nvSpPr>
        <p:spPr>
          <a:xfrm>
            <a:off x="12447556" y="7708900"/>
            <a:ext cx="4572572" cy="46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0"/>
          <p:cNvSpPr/>
          <p:nvPr/>
        </p:nvSpPr>
        <p:spPr>
          <a:xfrm>
            <a:off x="12447556" y="770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0"/>
          <p:cNvSpPr/>
          <p:nvPr/>
        </p:nvSpPr>
        <p:spPr>
          <a:xfrm>
            <a:off x="12447556" y="770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0"/>
          <p:cNvSpPr/>
          <p:nvPr/>
        </p:nvSpPr>
        <p:spPr>
          <a:xfrm>
            <a:off x="12447556" y="7708900"/>
            <a:ext cx="472499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WAR</a:t>
            </a:r>
            <a:endParaRPr b="0" i="0" sz="3600" u="none" cap="none" strike="noStrike">
              <a:solidFill>
                <a:schemeClr val="dk1"/>
              </a:solidFill>
              <a:latin typeface="Calibri"/>
              <a:ea typeface="Calibri"/>
              <a:cs typeface="Calibri"/>
              <a:sym typeface="Calibri"/>
            </a:endParaRPr>
          </a:p>
        </p:txBody>
      </p:sp>
      <p:sp>
        <p:nvSpPr>
          <p:cNvPr id="315" name="Google Shape;315;p10"/>
          <p:cNvSpPr/>
          <p:nvPr/>
        </p:nvSpPr>
        <p:spPr>
          <a:xfrm>
            <a:off x="12447556"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16" name="Google Shape;316;p10"/>
          <p:cNvSpPr/>
          <p:nvPr/>
        </p:nvSpPr>
        <p:spPr>
          <a:xfrm>
            <a:off x="12447556" y="1024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0"/>
          <p:cNvSpPr/>
          <p:nvPr/>
        </p:nvSpPr>
        <p:spPr>
          <a:xfrm>
            <a:off x="12447556" y="1024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0"/>
          <p:cNvSpPr/>
          <p:nvPr/>
        </p:nvSpPr>
        <p:spPr>
          <a:xfrm>
            <a:off x="12447556" y="10248900"/>
            <a:ext cx="472499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TRANSFORMATION</a:t>
            </a:r>
            <a:endParaRPr b="0" i="0" sz="3600" u="none" cap="none" strike="noStrike">
              <a:solidFill>
                <a:schemeClr val="dk1"/>
              </a:solidFill>
              <a:latin typeface="Calibri"/>
              <a:ea typeface="Calibri"/>
              <a:cs typeface="Calibri"/>
              <a:sym typeface="Calibri"/>
            </a:endParaRPr>
          </a:p>
        </p:txBody>
      </p:sp>
      <p:sp>
        <p:nvSpPr>
          <p:cNvPr id="319" name="Google Shape;319;p10"/>
          <p:cNvSpPr/>
          <p:nvPr/>
        </p:nvSpPr>
        <p:spPr>
          <a:xfrm>
            <a:off x="12447556" y="1116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20" name="Google Shape;320;p10"/>
          <p:cNvPicPr preferRelativeResize="0"/>
          <p:nvPr/>
        </p:nvPicPr>
        <p:blipFill rotWithShape="1">
          <a:blip r:embed="rId12">
            <a:alphaModFix/>
          </a:blip>
          <a:srcRect b="0" l="0" r="0" t="0"/>
          <a:stretch/>
        </p:blipFill>
        <p:spPr>
          <a:xfrm>
            <a:off x="16994724" y="1346200"/>
            <a:ext cx="5639505" cy="11010900"/>
          </a:xfrm>
          <a:prstGeom prst="rect">
            <a:avLst/>
          </a:prstGeom>
          <a:noFill/>
          <a:ln>
            <a:noFill/>
          </a:ln>
        </p:spPr>
      </p:pic>
      <p:sp>
        <p:nvSpPr>
          <p:cNvPr id="321" name="Google Shape;321;p10"/>
          <p:cNvSpPr/>
          <p:nvPr/>
        </p:nvSpPr>
        <p:spPr>
          <a:xfrm>
            <a:off x="16994724" y="1346200"/>
            <a:ext cx="5639505" cy="5638800"/>
          </a:xfrm>
          <a:prstGeom prst="roundRect">
            <a:avLst>
              <a:gd fmla="val 75081" name="adj"/>
            </a:avLst>
          </a:prstGeom>
          <a:solidFill>
            <a:srgbClr val="2663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0"/>
          <p:cNvSpPr/>
          <p:nvPr/>
        </p:nvSpPr>
        <p:spPr>
          <a:xfrm>
            <a:off x="19020627" y="1778000"/>
            <a:ext cx="2603825" cy="579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Lalezar"/>
              <a:buNone/>
            </a:pPr>
            <a:r>
              <a:rPr b="0" i="0" lang="en-US" sz="24000" u="none" cap="none" strike="noStrike">
                <a:solidFill>
                  <a:srgbClr val="FFFFFF"/>
                </a:solidFill>
                <a:latin typeface="Lalezar"/>
                <a:ea typeface="Lalezar"/>
                <a:cs typeface="Lalezar"/>
                <a:sym typeface="Lalezar"/>
              </a:rPr>
              <a:t>T</a:t>
            </a:r>
            <a:endParaRPr b="0" i="0" sz="24000" u="none" cap="none" strike="noStrike">
              <a:solidFill>
                <a:schemeClr val="dk1"/>
              </a:solidFill>
              <a:latin typeface="Calibri"/>
              <a:ea typeface="Calibri"/>
              <a:cs typeface="Calibri"/>
              <a:sym typeface="Calibri"/>
            </a:endParaRPr>
          </a:p>
        </p:txBody>
      </p:sp>
      <p:sp>
        <p:nvSpPr>
          <p:cNvPr id="323" name="Google Shape;323;p10"/>
          <p:cNvSpPr/>
          <p:nvPr/>
        </p:nvSpPr>
        <p:spPr>
          <a:xfrm>
            <a:off x="17528191" y="7708900"/>
            <a:ext cx="4572572" cy="46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0"/>
          <p:cNvSpPr/>
          <p:nvPr/>
        </p:nvSpPr>
        <p:spPr>
          <a:xfrm>
            <a:off x="17528191" y="770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0"/>
          <p:cNvSpPr/>
          <p:nvPr/>
        </p:nvSpPr>
        <p:spPr>
          <a:xfrm>
            <a:off x="17528191" y="770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0"/>
          <p:cNvSpPr/>
          <p:nvPr/>
        </p:nvSpPr>
        <p:spPr>
          <a:xfrm>
            <a:off x="17528191" y="7708900"/>
            <a:ext cx="472499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INVASION</a:t>
            </a:r>
            <a:endParaRPr b="0" i="0" sz="3600" u="none" cap="none" strike="noStrike">
              <a:solidFill>
                <a:schemeClr val="dk1"/>
              </a:solidFill>
              <a:latin typeface="Calibri"/>
              <a:ea typeface="Calibri"/>
              <a:cs typeface="Calibri"/>
              <a:sym typeface="Calibri"/>
            </a:endParaRPr>
          </a:p>
        </p:txBody>
      </p:sp>
      <p:sp>
        <p:nvSpPr>
          <p:cNvPr id="327" name="Google Shape;327;p10"/>
          <p:cNvSpPr/>
          <p:nvPr/>
        </p:nvSpPr>
        <p:spPr>
          <a:xfrm>
            <a:off x="17528191"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28" name="Google Shape;328;p10"/>
          <p:cNvSpPr/>
          <p:nvPr/>
        </p:nvSpPr>
        <p:spPr>
          <a:xfrm>
            <a:off x="17528191" y="1024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0"/>
          <p:cNvSpPr/>
          <p:nvPr/>
        </p:nvSpPr>
        <p:spPr>
          <a:xfrm>
            <a:off x="17528191" y="10248900"/>
            <a:ext cx="4572572"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0"/>
          <p:cNvSpPr/>
          <p:nvPr/>
        </p:nvSpPr>
        <p:spPr>
          <a:xfrm>
            <a:off x="17528191" y="10248900"/>
            <a:ext cx="472499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BETRAYAL</a:t>
            </a:r>
            <a:endParaRPr b="0" i="0" sz="3600" u="none" cap="none" strike="noStrike">
              <a:solidFill>
                <a:schemeClr val="dk1"/>
              </a:solidFill>
              <a:latin typeface="Calibri"/>
              <a:ea typeface="Calibri"/>
              <a:cs typeface="Calibri"/>
              <a:sym typeface="Calibri"/>
            </a:endParaRPr>
          </a:p>
        </p:txBody>
      </p:sp>
      <p:sp>
        <p:nvSpPr>
          <p:cNvPr id="331" name="Google Shape;331;p10"/>
          <p:cNvSpPr/>
          <p:nvPr/>
        </p:nvSpPr>
        <p:spPr>
          <a:xfrm>
            <a:off x="17528191" y="1116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336" name="Shape 336"/>
        <p:cNvGrpSpPr/>
        <p:nvPr/>
      </p:nvGrpSpPr>
      <p:grpSpPr>
        <a:xfrm>
          <a:off x="0" y="0"/>
          <a:ext cx="0" cy="0"/>
          <a:chOff x="0" y="0"/>
          <a:chExt cx="0" cy="0"/>
        </a:xfrm>
      </p:grpSpPr>
      <p:pic>
        <p:nvPicPr>
          <p:cNvPr descr=" " id="337" name="Google Shape;337;p11"/>
          <p:cNvPicPr preferRelativeResize="0"/>
          <p:nvPr/>
        </p:nvPicPr>
        <p:blipFill rotWithShape="1">
          <a:blip r:embed="rId3">
            <a:alphaModFix/>
          </a:blip>
          <a:srcRect b="0" l="0" r="0" t="0"/>
          <a:stretch/>
        </p:blipFill>
        <p:spPr>
          <a:xfrm>
            <a:off x="20208226" y="0"/>
            <a:ext cx="4178822" cy="3556000"/>
          </a:xfrm>
          <a:prstGeom prst="rect">
            <a:avLst/>
          </a:prstGeom>
          <a:noFill/>
          <a:ln>
            <a:noFill/>
          </a:ln>
        </p:spPr>
      </p:pic>
      <p:pic>
        <p:nvPicPr>
          <p:cNvPr descr=" " id="338" name="Google Shape;338;p11"/>
          <p:cNvPicPr preferRelativeResize="0"/>
          <p:nvPr/>
        </p:nvPicPr>
        <p:blipFill rotWithShape="1">
          <a:blip r:embed="rId4">
            <a:alphaModFix/>
          </a:blip>
          <a:srcRect b="0" l="0" r="0" t="0"/>
          <a:stretch/>
        </p:blipFill>
        <p:spPr>
          <a:xfrm>
            <a:off x="0" y="0"/>
            <a:ext cx="7021441" cy="4445087"/>
          </a:xfrm>
          <a:prstGeom prst="rect">
            <a:avLst/>
          </a:prstGeom>
          <a:noFill/>
          <a:ln>
            <a:noFill/>
          </a:ln>
        </p:spPr>
      </p:pic>
      <p:pic>
        <p:nvPicPr>
          <p:cNvPr descr=" " id="339" name="Google Shape;339;p11"/>
          <p:cNvPicPr preferRelativeResize="0"/>
          <p:nvPr/>
        </p:nvPicPr>
        <p:blipFill rotWithShape="1">
          <a:blip r:embed="rId5">
            <a:alphaModFix/>
          </a:blip>
          <a:srcRect b="0" l="0" r="0" t="0"/>
          <a:stretch/>
        </p:blipFill>
        <p:spPr>
          <a:xfrm>
            <a:off x="0" y="0"/>
            <a:ext cx="2720137" cy="3157972"/>
          </a:xfrm>
          <a:prstGeom prst="rect">
            <a:avLst/>
          </a:prstGeom>
          <a:noFill/>
          <a:ln>
            <a:noFill/>
          </a:ln>
        </p:spPr>
      </p:pic>
      <p:pic>
        <p:nvPicPr>
          <p:cNvPr descr=" " id="340" name="Google Shape;340;p11"/>
          <p:cNvPicPr preferRelativeResize="0"/>
          <p:nvPr/>
        </p:nvPicPr>
        <p:blipFill rotWithShape="1">
          <a:blip r:embed="rId6">
            <a:alphaModFix/>
          </a:blip>
          <a:srcRect b="0" l="0" r="0" t="0"/>
          <a:stretch/>
        </p:blipFill>
        <p:spPr>
          <a:xfrm>
            <a:off x="20678184" y="0"/>
            <a:ext cx="3708864" cy="2663304"/>
          </a:xfrm>
          <a:prstGeom prst="rect">
            <a:avLst/>
          </a:prstGeom>
          <a:noFill/>
          <a:ln>
            <a:noFill/>
          </a:ln>
        </p:spPr>
      </p:pic>
      <p:pic>
        <p:nvPicPr>
          <p:cNvPr descr=" " id="341" name="Google Shape;341;p11"/>
          <p:cNvPicPr preferRelativeResize="0"/>
          <p:nvPr/>
        </p:nvPicPr>
        <p:blipFill rotWithShape="1">
          <a:blip r:embed="rId7">
            <a:alphaModFix/>
          </a:blip>
          <a:srcRect b="0" l="0" r="0" t="0"/>
          <a:stretch/>
        </p:blipFill>
        <p:spPr>
          <a:xfrm>
            <a:off x="0" y="9791700"/>
            <a:ext cx="2138313" cy="3924300"/>
          </a:xfrm>
          <a:prstGeom prst="rect">
            <a:avLst/>
          </a:prstGeom>
          <a:noFill/>
          <a:ln>
            <a:noFill/>
          </a:ln>
        </p:spPr>
      </p:pic>
      <p:pic>
        <p:nvPicPr>
          <p:cNvPr descr=" " id="342" name="Google Shape;342;p11"/>
          <p:cNvPicPr preferRelativeResize="0"/>
          <p:nvPr/>
        </p:nvPicPr>
        <p:blipFill rotWithShape="1">
          <a:blip r:embed="rId8">
            <a:alphaModFix/>
          </a:blip>
          <a:srcRect b="0" l="0" r="0" t="0"/>
          <a:stretch/>
        </p:blipFill>
        <p:spPr>
          <a:xfrm>
            <a:off x="21618102" y="9791700"/>
            <a:ext cx="2768946" cy="3924300"/>
          </a:xfrm>
          <a:prstGeom prst="rect">
            <a:avLst/>
          </a:prstGeom>
          <a:noFill/>
          <a:ln>
            <a:noFill/>
          </a:ln>
        </p:spPr>
      </p:pic>
      <p:pic>
        <p:nvPicPr>
          <p:cNvPr descr=" " id="343" name="Google Shape;343;p11"/>
          <p:cNvPicPr preferRelativeResize="0"/>
          <p:nvPr/>
        </p:nvPicPr>
        <p:blipFill rotWithShape="1">
          <a:blip r:embed="rId9">
            <a:alphaModFix/>
          </a:blip>
          <a:srcRect b="0" l="0" r="0" t="0"/>
          <a:stretch/>
        </p:blipFill>
        <p:spPr>
          <a:xfrm>
            <a:off x="22532616" y="3162300"/>
            <a:ext cx="1854432" cy="4351313"/>
          </a:xfrm>
          <a:prstGeom prst="rect">
            <a:avLst/>
          </a:prstGeom>
          <a:noFill/>
          <a:ln>
            <a:noFill/>
          </a:ln>
        </p:spPr>
      </p:pic>
      <p:sp>
        <p:nvSpPr>
          <p:cNvPr id="344" name="Google Shape;344;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p1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346" name="Google Shape;346;p11"/>
          <p:cNvPicPr preferRelativeResize="0"/>
          <p:nvPr/>
        </p:nvPicPr>
        <p:blipFill rotWithShape="1">
          <a:blip r:embed="rId11">
            <a:alphaModFix/>
          </a:blip>
          <a:srcRect b="0" l="0" r="0" t="0"/>
          <a:stretch/>
        </p:blipFill>
        <p:spPr>
          <a:xfrm>
            <a:off x="6490511" y="1257300"/>
            <a:ext cx="6084060" cy="12369800"/>
          </a:xfrm>
          <a:prstGeom prst="rect">
            <a:avLst/>
          </a:prstGeom>
          <a:noFill/>
          <a:ln>
            <a:noFill/>
          </a:ln>
        </p:spPr>
      </p:pic>
      <p:pic>
        <p:nvPicPr>
          <p:cNvPr descr=" " id="347" name="Google Shape;347;p11"/>
          <p:cNvPicPr preferRelativeResize="0"/>
          <p:nvPr/>
        </p:nvPicPr>
        <p:blipFill rotWithShape="1">
          <a:blip r:embed="rId12">
            <a:alphaModFix/>
          </a:blip>
          <a:srcRect b="0" l="0" r="0" t="0"/>
          <a:stretch/>
        </p:blipFill>
        <p:spPr>
          <a:xfrm>
            <a:off x="0" y="1257300"/>
            <a:ext cx="6084060" cy="12369800"/>
          </a:xfrm>
          <a:prstGeom prst="rect">
            <a:avLst/>
          </a:prstGeom>
          <a:noFill/>
          <a:ln>
            <a:noFill/>
          </a:ln>
        </p:spPr>
      </p:pic>
      <p:sp>
        <p:nvSpPr>
          <p:cNvPr id="348" name="Google Shape;348;p11"/>
          <p:cNvSpPr/>
          <p:nvPr/>
        </p:nvSpPr>
        <p:spPr>
          <a:xfrm>
            <a:off x="13882835" y="3238500"/>
            <a:ext cx="10690503" cy="192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Lalezar"/>
              <a:buNone/>
            </a:pPr>
            <a:r>
              <a:rPr b="0" i="0" lang="en-US" sz="8000" u="none" cap="none" strike="noStrike">
                <a:solidFill>
                  <a:srgbClr val="0E0E0E"/>
                </a:solidFill>
                <a:latin typeface="Lalezar"/>
                <a:ea typeface="Lalezar"/>
                <a:cs typeface="Lalezar"/>
                <a:sym typeface="Lalezar"/>
              </a:rPr>
              <a:t>SOME DATA</a:t>
            </a:r>
            <a:endParaRPr b="0" i="0" sz="8000" u="none" cap="none" strike="noStrike">
              <a:solidFill>
                <a:schemeClr val="dk1"/>
              </a:solidFill>
              <a:latin typeface="Calibri"/>
              <a:ea typeface="Calibri"/>
              <a:cs typeface="Calibri"/>
              <a:sym typeface="Calibri"/>
            </a:endParaRPr>
          </a:p>
        </p:txBody>
      </p:sp>
      <p:sp>
        <p:nvSpPr>
          <p:cNvPr id="349" name="Google Shape;349;p11"/>
          <p:cNvSpPr/>
          <p:nvPr/>
        </p:nvSpPr>
        <p:spPr>
          <a:xfrm>
            <a:off x="13730416" y="6121400"/>
            <a:ext cx="8573572" cy="642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1"/>
          <p:cNvSpPr/>
          <p:nvPr/>
        </p:nvSpPr>
        <p:spPr>
          <a:xfrm>
            <a:off x="13730416" y="6121400"/>
            <a:ext cx="857357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1"/>
          <p:cNvSpPr/>
          <p:nvPr/>
        </p:nvSpPr>
        <p:spPr>
          <a:xfrm>
            <a:off x="13730416" y="6121400"/>
            <a:ext cx="1676610"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1"/>
          <p:cNvSpPr/>
          <p:nvPr/>
        </p:nvSpPr>
        <p:spPr>
          <a:xfrm>
            <a:off x="13730416" y="6121400"/>
            <a:ext cx="2015319" cy="192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75%</a:t>
            </a:r>
            <a:endParaRPr b="0" i="0" sz="8000" u="none" cap="none" strike="noStrike">
              <a:solidFill>
                <a:schemeClr val="dk1"/>
              </a:solidFill>
              <a:latin typeface="Calibri"/>
              <a:ea typeface="Calibri"/>
              <a:cs typeface="Calibri"/>
              <a:sym typeface="Calibri"/>
            </a:endParaRPr>
          </a:p>
        </p:txBody>
      </p:sp>
      <p:sp>
        <p:nvSpPr>
          <p:cNvPr id="353" name="Google Shape;353;p11"/>
          <p:cNvSpPr/>
          <p:nvPr/>
        </p:nvSpPr>
        <p:spPr>
          <a:xfrm>
            <a:off x="15610251" y="6203950"/>
            <a:ext cx="6693737"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1"/>
          <p:cNvSpPr/>
          <p:nvPr/>
        </p:nvSpPr>
        <p:spPr>
          <a:xfrm>
            <a:off x="15610251" y="6203950"/>
            <a:ext cx="684615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ENCHANTED CREATURES</a:t>
            </a:r>
            <a:endParaRPr b="0" i="0" sz="3600" u="none" cap="none" strike="noStrike">
              <a:solidFill>
                <a:schemeClr val="dk1"/>
              </a:solidFill>
              <a:latin typeface="Calibri"/>
              <a:ea typeface="Calibri"/>
              <a:cs typeface="Calibri"/>
              <a:sym typeface="Calibri"/>
            </a:endParaRPr>
          </a:p>
        </p:txBody>
      </p:sp>
      <p:sp>
        <p:nvSpPr>
          <p:cNvPr id="355" name="Google Shape;355;p11"/>
          <p:cNvSpPr/>
          <p:nvPr/>
        </p:nvSpPr>
        <p:spPr>
          <a:xfrm>
            <a:off x="15610251" y="7016750"/>
            <a:ext cx="682922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56" name="Google Shape;356;p11"/>
          <p:cNvSpPr/>
          <p:nvPr/>
        </p:nvSpPr>
        <p:spPr>
          <a:xfrm>
            <a:off x="13730416" y="8318500"/>
            <a:ext cx="857357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1"/>
          <p:cNvSpPr/>
          <p:nvPr/>
        </p:nvSpPr>
        <p:spPr>
          <a:xfrm>
            <a:off x="13730416" y="8318500"/>
            <a:ext cx="1816327"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
          <p:cNvSpPr/>
          <p:nvPr/>
        </p:nvSpPr>
        <p:spPr>
          <a:xfrm>
            <a:off x="13730416" y="8318500"/>
            <a:ext cx="2155036" cy="192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60%</a:t>
            </a:r>
            <a:endParaRPr b="0" i="0" sz="8000" u="none" cap="none" strike="noStrike">
              <a:solidFill>
                <a:schemeClr val="dk1"/>
              </a:solidFill>
              <a:latin typeface="Calibri"/>
              <a:ea typeface="Calibri"/>
              <a:cs typeface="Calibri"/>
              <a:sym typeface="Calibri"/>
            </a:endParaRPr>
          </a:p>
        </p:txBody>
      </p:sp>
      <p:sp>
        <p:nvSpPr>
          <p:cNvPr id="359" name="Google Shape;359;p11"/>
          <p:cNvSpPr/>
          <p:nvPr/>
        </p:nvSpPr>
        <p:spPr>
          <a:xfrm>
            <a:off x="15749969" y="8401050"/>
            <a:ext cx="6554019" cy="14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1"/>
          <p:cNvSpPr/>
          <p:nvPr/>
        </p:nvSpPr>
        <p:spPr>
          <a:xfrm>
            <a:off x="15749969" y="8401050"/>
            <a:ext cx="6706438"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MAGIC-WIELDING INDIVIDUALS</a:t>
            </a:r>
            <a:endParaRPr b="0" i="0" sz="3600" u="none" cap="none" strike="noStrike">
              <a:solidFill>
                <a:schemeClr val="dk1"/>
              </a:solidFill>
              <a:latin typeface="Calibri"/>
              <a:ea typeface="Calibri"/>
              <a:cs typeface="Calibri"/>
              <a:sym typeface="Calibri"/>
            </a:endParaRPr>
          </a:p>
        </p:txBody>
      </p:sp>
      <p:sp>
        <p:nvSpPr>
          <p:cNvPr id="361" name="Google Shape;361;p11"/>
          <p:cNvSpPr/>
          <p:nvPr/>
        </p:nvSpPr>
        <p:spPr>
          <a:xfrm>
            <a:off x="15749969" y="9213850"/>
            <a:ext cx="6689503"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62" name="Google Shape;362;p11"/>
          <p:cNvSpPr/>
          <p:nvPr/>
        </p:nvSpPr>
        <p:spPr>
          <a:xfrm>
            <a:off x="13730416" y="10515600"/>
            <a:ext cx="857357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1"/>
          <p:cNvSpPr/>
          <p:nvPr/>
        </p:nvSpPr>
        <p:spPr>
          <a:xfrm>
            <a:off x="13730416" y="10737850"/>
            <a:ext cx="1816327"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1"/>
          <p:cNvSpPr/>
          <p:nvPr/>
        </p:nvSpPr>
        <p:spPr>
          <a:xfrm>
            <a:off x="13730416" y="10737850"/>
            <a:ext cx="2155036" cy="192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90%</a:t>
            </a:r>
            <a:endParaRPr b="0" i="0" sz="8000" u="none" cap="none" strike="noStrike">
              <a:solidFill>
                <a:schemeClr val="dk1"/>
              </a:solidFill>
              <a:latin typeface="Calibri"/>
              <a:ea typeface="Calibri"/>
              <a:cs typeface="Calibri"/>
              <a:sym typeface="Calibri"/>
            </a:endParaRPr>
          </a:p>
        </p:txBody>
      </p:sp>
      <p:sp>
        <p:nvSpPr>
          <p:cNvPr id="365" name="Google Shape;365;p11"/>
          <p:cNvSpPr/>
          <p:nvPr/>
        </p:nvSpPr>
        <p:spPr>
          <a:xfrm>
            <a:off x="15749969" y="10515600"/>
            <a:ext cx="6554019"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1"/>
          <p:cNvSpPr/>
          <p:nvPr/>
        </p:nvSpPr>
        <p:spPr>
          <a:xfrm>
            <a:off x="15749969" y="10515600"/>
            <a:ext cx="6706438"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SPELLS CAST</a:t>
            </a:r>
            <a:endParaRPr b="0" i="0" sz="3600" u="none" cap="none" strike="noStrike">
              <a:solidFill>
                <a:schemeClr val="dk1"/>
              </a:solidFill>
              <a:latin typeface="Calibri"/>
              <a:ea typeface="Calibri"/>
              <a:cs typeface="Calibri"/>
              <a:sym typeface="Calibri"/>
            </a:endParaRPr>
          </a:p>
        </p:txBody>
      </p:sp>
      <p:sp>
        <p:nvSpPr>
          <p:cNvPr id="367" name="Google Shape;367;p11"/>
          <p:cNvSpPr/>
          <p:nvPr/>
        </p:nvSpPr>
        <p:spPr>
          <a:xfrm>
            <a:off x="15749969" y="11328400"/>
            <a:ext cx="6689503"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372" name="Shape 372"/>
        <p:cNvGrpSpPr/>
        <p:nvPr/>
      </p:nvGrpSpPr>
      <p:grpSpPr>
        <a:xfrm>
          <a:off x="0" y="0"/>
          <a:ext cx="0" cy="0"/>
          <a:chOff x="0" y="0"/>
          <a:chExt cx="0" cy="0"/>
        </a:xfrm>
      </p:grpSpPr>
      <p:pic>
        <p:nvPicPr>
          <p:cNvPr descr=" " id="373" name="Google Shape;373;p12"/>
          <p:cNvPicPr preferRelativeResize="0"/>
          <p:nvPr/>
        </p:nvPicPr>
        <p:blipFill rotWithShape="1">
          <a:blip r:embed="rId3">
            <a:alphaModFix/>
          </a:blip>
          <a:srcRect b="0" l="0" r="0" t="0"/>
          <a:stretch/>
        </p:blipFill>
        <p:spPr>
          <a:xfrm>
            <a:off x="21732416" y="0"/>
            <a:ext cx="2654632" cy="6858000"/>
          </a:xfrm>
          <a:prstGeom prst="rect">
            <a:avLst/>
          </a:prstGeom>
          <a:noFill/>
          <a:ln>
            <a:noFill/>
          </a:ln>
        </p:spPr>
      </p:pic>
      <p:pic>
        <p:nvPicPr>
          <p:cNvPr descr=" " id="374" name="Google Shape;374;p12"/>
          <p:cNvPicPr preferRelativeResize="0"/>
          <p:nvPr/>
        </p:nvPicPr>
        <p:blipFill rotWithShape="1">
          <a:blip r:embed="rId4">
            <a:alphaModFix/>
          </a:blip>
          <a:srcRect b="0" l="0" r="0" t="0"/>
          <a:stretch/>
        </p:blipFill>
        <p:spPr>
          <a:xfrm>
            <a:off x="0" y="9982200"/>
            <a:ext cx="21122740" cy="3733800"/>
          </a:xfrm>
          <a:prstGeom prst="rect">
            <a:avLst/>
          </a:prstGeom>
          <a:noFill/>
          <a:ln>
            <a:noFill/>
          </a:ln>
        </p:spPr>
      </p:pic>
      <p:pic>
        <p:nvPicPr>
          <p:cNvPr descr=" " id="375" name="Google Shape;375;p12"/>
          <p:cNvPicPr preferRelativeResize="0"/>
          <p:nvPr/>
        </p:nvPicPr>
        <p:blipFill rotWithShape="1">
          <a:blip r:embed="rId5">
            <a:alphaModFix/>
          </a:blip>
          <a:srcRect b="0" l="0" r="0" t="0"/>
          <a:stretch/>
        </p:blipFill>
        <p:spPr>
          <a:xfrm>
            <a:off x="0" y="3644900"/>
            <a:ext cx="2201800" cy="2877083"/>
          </a:xfrm>
          <a:prstGeom prst="rect">
            <a:avLst/>
          </a:prstGeom>
          <a:noFill/>
          <a:ln>
            <a:noFill/>
          </a:ln>
        </p:spPr>
      </p:pic>
      <p:pic>
        <p:nvPicPr>
          <p:cNvPr descr=" " id="376" name="Google Shape;376;p12"/>
          <p:cNvPicPr preferRelativeResize="0"/>
          <p:nvPr/>
        </p:nvPicPr>
        <p:blipFill rotWithShape="1">
          <a:blip r:embed="rId6">
            <a:alphaModFix/>
          </a:blip>
          <a:srcRect b="0" l="0" r="0" t="0"/>
          <a:stretch/>
        </p:blipFill>
        <p:spPr>
          <a:xfrm>
            <a:off x="0" y="0"/>
            <a:ext cx="1850463" cy="3150171"/>
          </a:xfrm>
          <a:prstGeom prst="rect">
            <a:avLst/>
          </a:prstGeom>
          <a:noFill/>
          <a:ln>
            <a:noFill/>
          </a:ln>
        </p:spPr>
      </p:pic>
      <p:pic>
        <p:nvPicPr>
          <p:cNvPr descr=" " id="377" name="Google Shape;377;p12"/>
          <p:cNvPicPr preferRelativeResize="0"/>
          <p:nvPr/>
        </p:nvPicPr>
        <p:blipFill rotWithShape="1">
          <a:blip r:embed="rId7">
            <a:alphaModFix/>
          </a:blip>
          <a:srcRect b="0" l="0" r="0" t="0"/>
          <a:stretch/>
        </p:blipFill>
        <p:spPr>
          <a:xfrm>
            <a:off x="762095" y="0"/>
            <a:ext cx="2878590" cy="2536552"/>
          </a:xfrm>
          <a:prstGeom prst="rect">
            <a:avLst/>
          </a:prstGeom>
          <a:noFill/>
          <a:ln>
            <a:noFill/>
          </a:ln>
        </p:spPr>
      </p:pic>
      <p:pic>
        <p:nvPicPr>
          <p:cNvPr descr=" " id="378" name="Google Shape;378;p12"/>
          <p:cNvPicPr preferRelativeResize="0"/>
          <p:nvPr/>
        </p:nvPicPr>
        <p:blipFill rotWithShape="1">
          <a:blip r:embed="rId8">
            <a:alphaModFix/>
          </a:blip>
          <a:srcRect b="0" l="0" r="0" t="0"/>
          <a:stretch/>
        </p:blipFill>
        <p:spPr>
          <a:xfrm>
            <a:off x="15546743" y="0"/>
            <a:ext cx="3199215" cy="1980667"/>
          </a:xfrm>
          <a:prstGeom prst="rect">
            <a:avLst/>
          </a:prstGeom>
          <a:noFill/>
          <a:ln>
            <a:noFill/>
          </a:ln>
        </p:spPr>
      </p:pic>
      <p:pic>
        <p:nvPicPr>
          <p:cNvPr descr=" " id="379" name="Google Shape;379;p12"/>
          <p:cNvPicPr preferRelativeResize="0"/>
          <p:nvPr/>
        </p:nvPicPr>
        <p:blipFill rotWithShape="1">
          <a:blip r:embed="rId9">
            <a:alphaModFix/>
          </a:blip>
          <a:srcRect b="0" l="0" r="0" t="0"/>
          <a:stretch/>
        </p:blipFill>
        <p:spPr>
          <a:xfrm>
            <a:off x="21224353" y="0"/>
            <a:ext cx="3162695" cy="1984511"/>
          </a:xfrm>
          <a:prstGeom prst="rect">
            <a:avLst/>
          </a:prstGeom>
          <a:noFill/>
          <a:ln>
            <a:noFill/>
          </a:ln>
        </p:spPr>
      </p:pic>
      <p:pic>
        <p:nvPicPr>
          <p:cNvPr descr=" " id="380" name="Google Shape;380;p12"/>
          <p:cNvPicPr preferRelativeResize="0"/>
          <p:nvPr/>
        </p:nvPicPr>
        <p:blipFill rotWithShape="1">
          <a:blip r:embed="rId10">
            <a:alphaModFix/>
          </a:blip>
          <a:srcRect b="0" l="0" r="0" t="0"/>
          <a:stretch/>
        </p:blipFill>
        <p:spPr>
          <a:xfrm>
            <a:off x="22151569" y="5486400"/>
            <a:ext cx="2235479" cy="3670102"/>
          </a:xfrm>
          <a:prstGeom prst="rect">
            <a:avLst/>
          </a:prstGeom>
          <a:noFill/>
          <a:ln>
            <a:noFill/>
          </a:ln>
        </p:spPr>
      </p:pic>
      <p:pic>
        <p:nvPicPr>
          <p:cNvPr descr=" " id="381" name="Google Shape;381;p12"/>
          <p:cNvPicPr preferRelativeResize="0"/>
          <p:nvPr/>
        </p:nvPicPr>
        <p:blipFill rotWithShape="1">
          <a:blip r:embed="rId11">
            <a:alphaModFix/>
          </a:blip>
          <a:srcRect b="0" l="0" r="0" t="0"/>
          <a:stretch/>
        </p:blipFill>
        <p:spPr>
          <a:xfrm>
            <a:off x="22812051" y="9156700"/>
            <a:ext cx="1574997" cy="3695700"/>
          </a:xfrm>
          <a:prstGeom prst="rect">
            <a:avLst/>
          </a:prstGeom>
          <a:noFill/>
          <a:ln>
            <a:noFill/>
          </a:ln>
        </p:spPr>
      </p:pic>
      <p:pic>
        <p:nvPicPr>
          <p:cNvPr descr=" " id="382" name="Google Shape;382;p12"/>
          <p:cNvPicPr preferRelativeResize="0"/>
          <p:nvPr/>
        </p:nvPicPr>
        <p:blipFill rotWithShape="1">
          <a:blip r:embed="rId12">
            <a:alphaModFix/>
          </a:blip>
          <a:srcRect b="0" l="0" r="0" t="0"/>
          <a:stretch/>
        </p:blipFill>
        <p:spPr>
          <a:xfrm>
            <a:off x="0" y="7772400"/>
            <a:ext cx="2198748" cy="5943600"/>
          </a:xfrm>
          <a:prstGeom prst="rect">
            <a:avLst/>
          </a:prstGeom>
          <a:noFill/>
          <a:ln>
            <a:noFill/>
          </a:ln>
        </p:spPr>
      </p:pic>
      <p:sp>
        <p:nvSpPr>
          <p:cNvPr id="383" name="Google Shape;383;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4" name="Google Shape;384;p12"/>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385" name="Google Shape;385;p12"/>
          <p:cNvSpPr/>
          <p:nvPr/>
        </p:nvSpPr>
        <p:spPr>
          <a:xfrm>
            <a:off x="4318540" y="2832100"/>
            <a:ext cx="15762670" cy="632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2"/>
          <p:cNvSpPr/>
          <p:nvPr/>
        </p:nvSpPr>
        <p:spPr>
          <a:xfrm>
            <a:off x="4318540" y="2832100"/>
            <a:ext cx="15762670" cy="46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2"/>
          <p:cNvSpPr/>
          <p:nvPr/>
        </p:nvSpPr>
        <p:spPr>
          <a:xfrm>
            <a:off x="6693737" y="2832100"/>
            <a:ext cx="11012276" cy="449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Lalezar"/>
              <a:buNone/>
            </a:pPr>
            <a:r>
              <a:rPr b="0" i="0" lang="en-US" sz="24000" u="none" cap="none" strike="noStrike">
                <a:solidFill>
                  <a:srgbClr val="FFFFFF"/>
                </a:solidFill>
                <a:latin typeface="Lalezar"/>
                <a:ea typeface="Lalezar"/>
                <a:cs typeface="Lalezar"/>
                <a:sym typeface="Lalezar"/>
              </a:rPr>
              <a:t>234,567</a:t>
            </a:r>
            <a:endParaRPr b="0" i="0" sz="24000" u="none" cap="none" strike="noStrike">
              <a:solidFill>
                <a:schemeClr val="dk1"/>
              </a:solidFill>
              <a:latin typeface="Calibri"/>
              <a:ea typeface="Calibri"/>
              <a:cs typeface="Calibri"/>
              <a:sym typeface="Calibri"/>
            </a:endParaRPr>
          </a:p>
        </p:txBody>
      </p:sp>
      <p:sp>
        <p:nvSpPr>
          <p:cNvPr id="388" name="Google Shape;388;p12"/>
          <p:cNvSpPr/>
          <p:nvPr/>
        </p:nvSpPr>
        <p:spPr>
          <a:xfrm>
            <a:off x="4183056" y="63119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89" name="Google Shape;389;p12"/>
          <p:cNvSpPr/>
          <p:nvPr/>
        </p:nvSpPr>
        <p:spPr>
          <a:xfrm>
            <a:off x="7496054" y="79375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394" name="Shape 394"/>
        <p:cNvGrpSpPr/>
        <p:nvPr/>
      </p:nvGrpSpPr>
      <p:grpSpPr>
        <a:xfrm>
          <a:off x="0" y="0"/>
          <a:ext cx="0" cy="0"/>
          <a:chOff x="0" y="0"/>
          <a:chExt cx="0" cy="0"/>
        </a:xfrm>
      </p:grpSpPr>
      <p:pic>
        <p:nvPicPr>
          <p:cNvPr descr=" " id="395" name="Google Shape;395;p13"/>
          <p:cNvPicPr preferRelativeResize="0"/>
          <p:nvPr/>
        </p:nvPicPr>
        <p:blipFill rotWithShape="1">
          <a:blip r:embed="rId3">
            <a:alphaModFix/>
          </a:blip>
          <a:srcRect b="0" l="0" r="0" t="0"/>
          <a:stretch/>
        </p:blipFill>
        <p:spPr>
          <a:xfrm>
            <a:off x="0" y="0"/>
            <a:ext cx="6147568" cy="7645400"/>
          </a:xfrm>
          <a:prstGeom prst="rect">
            <a:avLst/>
          </a:prstGeom>
          <a:noFill/>
          <a:ln>
            <a:noFill/>
          </a:ln>
        </p:spPr>
      </p:pic>
      <p:pic>
        <p:nvPicPr>
          <p:cNvPr descr=" " id="396" name="Google Shape;396;p13"/>
          <p:cNvPicPr preferRelativeResize="0"/>
          <p:nvPr/>
        </p:nvPicPr>
        <p:blipFill rotWithShape="1">
          <a:blip r:embed="rId4">
            <a:alphaModFix/>
          </a:blip>
          <a:srcRect b="0" l="0" r="0" t="0"/>
          <a:stretch/>
        </p:blipFill>
        <p:spPr>
          <a:xfrm>
            <a:off x="0" y="6184900"/>
            <a:ext cx="3164903" cy="4137273"/>
          </a:xfrm>
          <a:prstGeom prst="rect">
            <a:avLst/>
          </a:prstGeom>
          <a:noFill/>
          <a:ln>
            <a:noFill/>
          </a:ln>
        </p:spPr>
      </p:pic>
      <p:pic>
        <p:nvPicPr>
          <p:cNvPr descr=" " id="397" name="Google Shape;397;p13"/>
          <p:cNvPicPr preferRelativeResize="0"/>
          <p:nvPr/>
        </p:nvPicPr>
        <p:blipFill rotWithShape="1">
          <a:blip r:embed="rId5">
            <a:alphaModFix/>
          </a:blip>
          <a:srcRect b="0" l="0" r="0" t="0"/>
          <a:stretch/>
        </p:blipFill>
        <p:spPr>
          <a:xfrm>
            <a:off x="0" y="1206500"/>
            <a:ext cx="3086492" cy="3158517"/>
          </a:xfrm>
          <a:prstGeom prst="rect">
            <a:avLst/>
          </a:prstGeom>
          <a:noFill/>
          <a:ln>
            <a:noFill/>
          </a:ln>
        </p:spPr>
      </p:pic>
      <p:pic>
        <p:nvPicPr>
          <p:cNvPr descr=" " id="398" name="Google Shape;398;p13"/>
          <p:cNvPicPr preferRelativeResize="0"/>
          <p:nvPr/>
        </p:nvPicPr>
        <p:blipFill rotWithShape="1">
          <a:blip r:embed="rId6">
            <a:alphaModFix/>
          </a:blip>
          <a:srcRect b="0" l="0" r="0" t="0"/>
          <a:stretch/>
        </p:blipFill>
        <p:spPr>
          <a:xfrm>
            <a:off x="508063" y="0"/>
            <a:ext cx="4104752" cy="2775570"/>
          </a:xfrm>
          <a:prstGeom prst="rect">
            <a:avLst/>
          </a:prstGeom>
          <a:noFill/>
          <a:ln>
            <a:noFill/>
          </a:ln>
        </p:spPr>
      </p:pic>
      <p:pic>
        <p:nvPicPr>
          <p:cNvPr descr=" " id="399" name="Google Shape;399;p13"/>
          <p:cNvPicPr preferRelativeResize="0"/>
          <p:nvPr/>
        </p:nvPicPr>
        <p:blipFill rotWithShape="1">
          <a:blip r:embed="rId7">
            <a:alphaModFix/>
          </a:blip>
          <a:srcRect b="0" l="0" r="0" t="0"/>
          <a:stretch/>
        </p:blipFill>
        <p:spPr>
          <a:xfrm>
            <a:off x="4610676" y="0"/>
            <a:ext cx="4139400" cy="2775843"/>
          </a:xfrm>
          <a:prstGeom prst="rect">
            <a:avLst/>
          </a:prstGeom>
          <a:noFill/>
          <a:ln>
            <a:noFill/>
          </a:ln>
        </p:spPr>
      </p:pic>
      <p:pic>
        <p:nvPicPr>
          <p:cNvPr descr=" " id="400" name="Google Shape;400;p13"/>
          <p:cNvPicPr preferRelativeResize="0"/>
          <p:nvPr/>
        </p:nvPicPr>
        <p:blipFill rotWithShape="1">
          <a:blip r:embed="rId8">
            <a:alphaModFix/>
          </a:blip>
          <a:srcRect b="0" l="0" r="0" t="0"/>
          <a:stretch/>
        </p:blipFill>
        <p:spPr>
          <a:xfrm>
            <a:off x="22138867" y="800100"/>
            <a:ext cx="1922194" cy="1967359"/>
          </a:xfrm>
          <a:prstGeom prst="rect">
            <a:avLst/>
          </a:prstGeom>
          <a:noFill/>
          <a:ln>
            <a:noFill/>
          </a:ln>
        </p:spPr>
      </p:pic>
      <p:pic>
        <p:nvPicPr>
          <p:cNvPr descr=" " id="401" name="Google Shape;401;p13"/>
          <p:cNvPicPr preferRelativeResize="0"/>
          <p:nvPr/>
        </p:nvPicPr>
        <p:blipFill rotWithShape="1">
          <a:blip r:embed="rId9">
            <a:alphaModFix/>
          </a:blip>
          <a:srcRect b="0" l="0" r="0" t="0"/>
          <a:stretch/>
        </p:blipFill>
        <p:spPr>
          <a:xfrm>
            <a:off x="21173546" y="3994435"/>
            <a:ext cx="1634315" cy="1671551"/>
          </a:xfrm>
          <a:prstGeom prst="rect">
            <a:avLst/>
          </a:prstGeom>
          <a:noFill/>
          <a:ln>
            <a:noFill/>
          </a:ln>
        </p:spPr>
      </p:pic>
      <p:pic>
        <p:nvPicPr>
          <p:cNvPr descr=" " id="402" name="Google Shape;402;p13"/>
          <p:cNvPicPr preferRelativeResize="0"/>
          <p:nvPr/>
        </p:nvPicPr>
        <p:blipFill rotWithShape="1">
          <a:blip r:embed="rId10">
            <a:alphaModFix/>
          </a:blip>
          <a:srcRect b="0" l="0" r="0" t="0"/>
          <a:stretch/>
        </p:blipFill>
        <p:spPr>
          <a:xfrm>
            <a:off x="20703588" y="7937500"/>
            <a:ext cx="3683460" cy="4775299"/>
          </a:xfrm>
          <a:prstGeom prst="rect">
            <a:avLst/>
          </a:prstGeom>
          <a:noFill/>
          <a:ln>
            <a:noFill/>
          </a:ln>
        </p:spPr>
      </p:pic>
      <p:pic>
        <p:nvPicPr>
          <p:cNvPr descr=" " id="403" name="Google Shape;403;p13"/>
          <p:cNvPicPr preferRelativeResize="0"/>
          <p:nvPr/>
        </p:nvPicPr>
        <p:blipFill rotWithShape="1">
          <a:blip r:embed="rId11">
            <a:alphaModFix/>
          </a:blip>
          <a:srcRect b="0" l="0" r="0" t="0"/>
          <a:stretch/>
        </p:blipFill>
        <p:spPr>
          <a:xfrm>
            <a:off x="23269308" y="11633200"/>
            <a:ext cx="1117740" cy="2082800"/>
          </a:xfrm>
          <a:prstGeom prst="rect">
            <a:avLst/>
          </a:prstGeom>
          <a:noFill/>
          <a:ln>
            <a:noFill/>
          </a:ln>
        </p:spPr>
      </p:pic>
      <p:sp>
        <p:nvSpPr>
          <p:cNvPr id="404" name="Google Shape;404;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p1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06" name="Google Shape;406;p13"/>
          <p:cNvSpPr/>
          <p:nvPr/>
        </p:nvSpPr>
        <p:spPr>
          <a:xfrm>
            <a:off x="4318540" y="37211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3"/>
          <p:cNvSpPr/>
          <p:nvPr/>
        </p:nvSpPr>
        <p:spPr>
          <a:xfrm>
            <a:off x="4839305" y="3721100"/>
            <a:ext cx="6833454"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3"/>
          <p:cNvSpPr/>
          <p:nvPr/>
        </p:nvSpPr>
        <p:spPr>
          <a:xfrm>
            <a:off x="4839305" y="3721100"/>
            <a:ext cx="7375388"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233 COINS</a:t>
            </a:r>
            <a:endParaRPr b="0" i="0" sz="12800" u="none" cap="none" strike="noStrike">
              <a:solidFill>
                <a:schemeClr val="dk1"/>
              </a:solidFill>
              <a:latin typeface="Calibri"/>
              <a:ea typeface="Calibri"/>
              <a:cs typeface="Calibri"/>
              <a:sym typeface="Calibri"/>
            </a:endParaRPr>
          </a:p>
        </p:txBody>
      </p:sp>
      <p:sp>
        <p:nvSpPr>
          <p:cNvPr id="409" name="Google Shape;409;p13"/>
          <p:cNvSpPr/>
          <p:nvPr/>
        </p:nvSpPr>
        <p:spPr>
          <a:xfrm>
            <a:off x="4318540" y="6273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3"/>
          <p:cNvSpPr/>
          <p:nvPr/>
        </p:nvSpPr>
        <p:spPr>
          <a:xfrm>
            <a:off x="4250798" y="6273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11" name="Google Shape;411;p13"/>
          <p:cNvSpPr/>
          <p:nvPr/>
        </p:nvSpPr>
        <p:spPr>
          <a:xfrm>
            <a:off x="4318540" y="74422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3"/>
          <p:cNvSpPr/>
          <p:nvPr/>
        </p:nvSpPr>
        <p:spPr>
          <a:xfrm>
            <a:off x="4451906" y="7442200"/>
            <a:ext cx="7608251"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3"/>
          <p:cNvSpPr/>
          <p:nvPr/>
        </p:nvSpPr>
        <p:spPr>
          <a:xfrm>
            <a:off x="4451906" y="7442200"/>
            <a:ext cx="8150185"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456 HOURS</a:t>
            </a:r>
            <a:endParaRPr b="0" i="0" sz="12800" u="none" cap="none" strike="noStrike">
              <a:solidFill>
                <a:schemeClr val="dk1"/>
              </a:solidFill>
              <a:latin typeface="Calibri"/>
              <a:ea typeface="Calibri"/>
              <a:cs typeface="Calibri"/>
              <a:sym typeface="Calibri"/>
            </a:endParaRPr>
          </a:p>
        </p:txBody>
      </p:sp>
      <p:sp>
        <p:nvSpPr>
          <p:cNvPr id="414" name="Google Shape;414;p13"/>
          <p:cNvSpPr/>
          <p:nvPr/>
        </p:nvSpPr>
        <p:spPr>
          <a:xfrm>
            <a:off x="4318540" y="99949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3"/>
          <p:cNvSpPr/>
          <p:nvPr/>
        </p:nvSpPr>
        <p:spPr>
          <a:xfrm>
            <a:off x="4250798" y="99949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16" name="Google Shape;416;p13"/>
          <p:cNvSpPr/>
          <p:nvPr/>
        </p:nvSpPr>
        <p:spPr>
          <a:xfrm>
            <a:off x="12193524" y="37211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3"/>
          <p:cNvSpPr/>
          <p:nvPr/>
        </p:nvSpPr>
        <p:spPr>
          <a:xfrm>
            <a:off x="14727491" y="3721100"/>
            <a:ext cx="2807051"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3"/>
          <p:cNvSpPr/>
          <p:nvPr/>
        </p:nvSpPr>
        <p:spPr>
          <a:xfrm>
            <a:off x="14727491" y="3721100"/>
            <a:ext cx="3348985"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85%</a:t>
            </a:r>
            <a:endParaRPr b="0" i="0" sz="12800" u="none" cap="none" strike="noStrike">
              <a:solidFill>
                <a:schemeClr val="dk1"/>
              </a:solidFill>
              <a:latin typeface="Calibri"/>
              <a:ea typeface="Calibri"/>
              <a:cs typeface="Calibri"/>
              <a:sym typeface="Calibri"/>
            </a:endParaRPr>
          </a:p>
        </p:txBody>
      </p:sp>
      <p:sp>
        <p:nvSpPr>
          <p:cNvPr id="419" name="Google Shape;419;p13"/>
          <p:cNvSpPr/>
          <p:nvPr/>
        </p:nvSpPr>
        <p:spPr>
          <a:xfrm>
            <a:off x="12193524" y="6273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3"/>
          <p:cNvSpPr/>
          <p:nvPr/>
        </p:nvSpPr>
        <p:spPr>
          <a:xfrm>
            <a:off x="12125782" y="6273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21" name="Google Shape;421;p13"/>
          <p:cNvSpPr/>
          <p:nvPr/>
        </p:nvSpPr>
        <p:spPr>
          <a:xfrm>
            <a:off x="12193524" y="74422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3"/>
          <p:cNvSpPr/>
          <p:nvPr/>
        </p:nvSpPr>
        <p:spPr>
          <a:xfrm>
            <a:off x="13685961" y="7442200"/>
            <a:ext cx="4890111"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3"/>
          <p:cNvSpPr/>
          <p:nvPr/>
        </p:nvSpPr>
        <p:spPr>
          <a:xfrm>
            <a:off x="13685961" y="7442200"/>
            <a:ext cx="5432046"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535 KM</a:t>
            </a:r>
            <a:endParaRPr b="0" i="0" sz="12800" u="none" cap="none" strike="noStrike">
              <a:solidFill>
                <a:schemeClr val="dk1"/>
              </a:solidFill>
              <a:latin typeface="Calibri"/>
              <a:ea typeface="Calibri"/>
              <a:cs typeface="Calibri"/>
              <a:sym typeface="Calibri"/>
            </a:endParaRPr>
          </a:p>
        </p:txBody>
      </p:sp>
      <p:sp>
        <p:nvSpPr>
          <p:cNvPr id="424" name="Google Shape;424;p13"/>
          <p:cNvSpPr/>
          <p:nvPr/>
        </p:nvSpPr>
        <p:spPr>
          <a:xfrm>
            <a:off x="12193524" y="99949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3"/>
          <p:cNvSpPr/>
          <p:nvPr/>
        </p:nvSpPr>
        <p:spPr>
          <a:xfrm>
            <a:off x="12125782" y="99949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430" name="Shape 430"/>
        <p:cNvGrpSpPr/>
        <p:nvPr/>
      </p:nvGrpSpPr>
      <p:grpSpPr>
        <a:xfrm>
          <a:off x="0" y="0"/>
          <a:ext cx="0" cy="0"/>
          <a:chOff x="0" y="0"/>
          <a:chExt cx="0" cy="0"/>
        </a:xfrm>
      </p:grpSpPr>
      <p:pic>
        <p:nvPicPr>
          <p:cNvPr descr=" " id="431" name="Google Shape;431;p14"/>
          <p:cNvPicPr preferRelativeResize="0"/>
          <p:nvPr/>
        </p:nvPicPr>
        <p:blipFill rotWithShape="1">
          <a:blip r:embed="rId3">
            <a:alphaModFix/>
          </a:blip>
          <a:srcRect b="0" l="0" r="0" t="0"/>
          <a:stretch/>
        </p:blipFill>
        <p:spPr>
          <a:xfrm>
            <a:off x="20208226" y="0"/>
            <a:ext cx="4178822" cy="3556000"/>
          </a:xfrm>
          <a:prstGeom prst="rect">
            <a:avLst/>
          </a:prstGeom>
          <a:noFill/>
          <a:ln>
            <a:noFill/>
          </a:ln>
        </p:spPr>
      </p:pic>
      <p:pic>
        <p:nvPicPr>
          <p:cNvPr descr=" " id="432" name="Google Shape;432;p14"/>
          <p:cNvPicPr preferRelativeResize="0"/>
          <p:nvPr/>
        </p:nvPicPr>
        <p:blipFill rotWithShape="1">
          <a:blip r:embed="rId4">
            <a:alphaModFix/>
          </a:blip>
          <a:srcRect b="0" l="0" r="0" t="0"/>
          <a:stretch/>
        </p:blipFill>
        <p:spPr>
          <a:xfrm>
            <a:off x="0" y="0"/>
            <a:ext cx="7021441" cy="4445099"/>
          </a:xfrm>
          <a:prstGeom prst="rect">
            <a:avLst/>
          </a:prstGeom>
          <a:noFill/>
          <a:ln>
            <a:noFill/>
          </a:ln>
        </p:spPr>
      </p:pic>
      <p:pic>
        <p:nvPicPr>
          <p:cNvPr descr=" " id="433" name="Google Shape;433;p14"/>
          <p:cNvPicPr preferRelativeResize="0"/>
          <p:nvPr/>
        </p:nvPicPr>
        <p:blipFill rotWithShape="1">
          <a:blip r:embed="rId5">
            <a:alphaModFix/>
          </a:blip>
          <a:srcRect b="0" l="0" r="0" t="0"/>
          <a:stretch/>
        </p:blipFill>
        <p:spPr>
          <a:xfrm>
            <a:off x="0" y="0"/>
            <a:ext cx="2720137" cy="3157959"/>
          </a:xfrm>
          <a:prstGeom prst="rect">
            <a:avLst/>
          </a:prstGeom>
          <a:noFill/>
          <a:ln>
            <a:noFill/>
          </a:ln>
        </p:spPr>
      </p:pic>
      <p:pic>
        <p:nvPicPr>
          <p:cNvPr descr=" " id="434" name="Google Shape;434;p14"/>
          <p:cNvPicPr preferRelativeResize="0"/>
          <p:nvPr/>
        </p:nvPicPr>
        <p:blipFill rotWithShape="1">
          <a:blip r:embed="rId6">
            <a:alphaModFix/>
          </a:blip>
          <a:srcRect b="0" l="0" r="0" t="0"/>
          <a:stretch/>
        </p:blipFill>
        <p:spPr>
          <a:xfrm>
            <a:off x="20678184" y="0"/>
            <a:ext cx="3708864" cy="2663304"/>
          </a:xfrm>
          <a:prstGeom prst="rect">
            <a:avLst/>
          </a:prstGeom>
          <a:noFill/>
          <a:ln>
            <a:noFill/>
          </a:ln>
        </p:spPr>
      </p:pic>
      <p:pic>
        <p:nvPicPr>
          <p:cNvPr descr=" " id="435" name="Google Shape;435;p14"/>
          <p:cNvPicPr preferRelativeResize="0"/>
          <p:nvPr/>
        </p:nvPicPr>
        <p:blipFill rotWithShape="1">
          <a:blip r:embed="rId7">
            <a:alphaModFix/>
          </a:blip>
          <a:srcRect b="0" l="0" r="0" t="0"/>
          <a:stretch/>
        </p:blipFill>
        <p:spPr>
          <a:xfrm>
            <a:off x="0" y="9791700"/>
            <a:ext cx="2138313" cy="3924300"/>
          </a:xfrm>
          <a:prstGeom prst="rect">
            <a:avLst/>
          </a:prstGeom>
          <a:noFill/>
          <a:ln>
            <a:noFill/>
          </a:ln>
        </p:spPr>
      </p:pic>
      <p:pic>
        <p:nvPicPr>
          <p:cNvPr descr=" " id="436" name="Google Shape;436;p14"/>
          <p:cNvPicPr preferRelativeResize="0"/>
          <p:nvPr/>
        </p:nvPicPr>
        <p:blipFill rotWithShape="1">
          <a:blip r:embed="rId8">
            <a:alphaModFix/>
          </a:blip>
          <a:srcRect b="0" l="0" r="0" t="0"/>
          <a:stretch/>
        </p:blipFill>
        <p:spPr>
          <a:xfrm>
            <a:off x="21618102" y="9791700"/>
            <a:ext cx="2768946" cy="3924300"/>
          </a:xfrm>
          <a:prstGeom prst="rect">
            <a:avLst/>
          </a:prstGeom>
          <a:noFill/>
          <a:ln>
            <a:noFill/>
          </a:ln>
        </p:spPr>
      </p:pic>
      <p:pic>
        <p:nvPicPr>
          <p:cNvPr descr=" " id="437" name="Google Shape;437;p14"/>
          <p:cNvPicPr preferRelativeResize="0"/>
          <p:nvPr/>
        </p:nvPicPr>
        <p:blipFill rotWithShape="1">
          <a:blip r:embed="rId9">
            <a:alphaModFix/>
          </a:blip>
          <a:srcRect b="0" l="0" r="0" t="0"/>
          <a:stretch/>
        </p:blipFill>
        <p:spPr>
          <a:xfrm>
            <a:off x="22532616" y="3162300"/>
            <a:ext cx="1854432" cy="4351313"/>
          </a:xfrm>
          <a:prstGeom prst="rect">
            <a:avLst/>
          </a:prstGeom>
          <a:noFill/>
          <a:ln>
            <a:noFill/>
          </a:ln>
        </p:spPr>
      </p:pic>
      <p:sp>
        <p:nvSpPr>
          <p:cNvPr id="438" name="Google Shape;438;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9" name="Google Shape;439;p1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40" name="Google Shape;440;p14"/>
          <p:cNvSpPr/>
          <p:nvPr/>
        </p:nvSpPr>
        <p:spPr>
          <a:xfrm>
            <a:off x="6841922" y="1701800"/>
            <a:ext cx="10690503" cy="192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SOME GRAPH</a:t>
            </a:r>
            <a:endParaRPr b="0" i="0" sz="8000" u="none" cap="none" strike="noStrike">
              <a:solidFill>
                <a:schemeClr val="dk1"/>
              </a:solidFill>
              <a:latin typeface="Calibri"/>
              <a:ea typeface="Calibri"/>
              <a:cs typeface="Calibri"/>
              <a:sym typeface="Calibri"/>
            </a:endParaRPr>
          </a:p>
        </p:txBody>
      </p:sp>
      <p:sp>
        <p:nvSpPr>
          <p:cNvPr id="441" name="Google Shape;441;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43" name="Google Shape;443;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2185"/>
              <a:buFont typeface="Lato"/>
              <a:buNone/>
            </a:pPr>
            <a:r>
              <a:rPr b="0" i="0" lang="en-US" sz="2185" u="none" cap="none" strike="noStrike">
                <a:solidFill>
                  <a:srgbClr val="26633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44" name="Google Shape;444;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2185"/>
              <a:buFont typeface="Lato"/>
              <a:buNone/>
            </a:pPr>
            <a:r>
              <a:rPr b="0" i="0" lang="en-US" sz="2185" u="none" cap="none" strike="noStrike">
                <a:solidFill>
                  <a:srgbClr val="26633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45" name="Google Shape;445;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2185"/>
              <a:buFont typeface="Lato"/>
              <a:buNone/>
            </a:pPr>
            <a:r>
              <a:rPr b="0" i="0" lang="en-US" sz="2185" u="none" cap="none" strike="noStrike">
                <a:solidFill>
                  <a:srgbClr val="26633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46" name="Google Shape;446;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2185"/>
              <a:buFont typeface="Lato"/>
              <a:buNone/>
            </a:pPr>
            <a:r>
              <a:rPr b="0" i="0" lang="en-US" sz="2185" u="none" cap="none" strike="noStrike">
                <a:solidFill>
                  <a:srgbClr val="26633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47" name="Google Shape;447;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2185"/>
              <a:buFont typeface="Lato"/>
              <a:buNone/>
            </a:pPr>
            <a:r>
              <a:rPr b="0" i="0" lang="en-US" sz="2185" u="none" cap="none" strike="noStrike">
                <a:solidFill>
                  <a:srgbClr val="26633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48" name="Google Shape;448;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2185"/>
              <a:buFont typeface="Lato"/>
              <a:buNone/>
            </a:pPr>
            <a:r>
              <a:rPr b="0" i="0" lang="en-US" sz="2185" u="none" cap="none" strike="noStrike">
                <a:solidFill>
                  <a:srgbClr val="26633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49" name="Google Shape;449;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2185"/>
              <a:buFont typeface="Lato"/>
              <a:buNone/>
            </a:pPr>
            <a:r>
              <a:rPr b="0" i="0" lang="en-US" sz="2185" u="none" cap="none" strike="noStrike">
                <a:solidFill>
                  <a:srgbClr val="26633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50" name="Google Shape;450;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2185"/>
              <a:buFont typeface="Lato"/>
              <a:buNone/>
            </a:pPr>
            <a:r>
              <a:rPr b="0" i="0" lang="en-US" sz="2185" u="none" cap="none" strike="noStrike">
                <a:solidFill>
                  <a:srgbClr val="26633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51" name="Google Shape;451;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52" name="Google Shape;452;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53" name="Google Shape;453;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54" name="Google Shape;454;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55" name="Google Shape;455;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56" name="Google Shape;456;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57" name="Google Shape;457;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58" name="Google Shape;458;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59" name="Google Shape;459;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60" name="Google Shape;460;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1820"/>
              <a:buFont typeface="Lato"/>
              <a:buNone/>
            </a:pPr>
            <a:r>
              <a:rPr b="0" i="0" lang="en-US" sz="1820" u="none" cap="none" strike="noStrike">
                <a:solidFill>
                  <a:srgbClr val="26633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61" name="Google Shape;461;p14"/>
          <p:cNvPicPr preferRelativeResize="0"/>
          <p:nvPr/>
        </p:nvPicPr>
        <p:blipFill rotWithShape="1">
          <a:blip r:embed="rId11">
            <a:alphaModFix/>
          </a:blip>
          <a:srcRect b="0" l="0" r="0" t="0"/>
          <a:stretch/>
        </p:blipFill>
        <p:spPr>
          <a:xfrm>
            <a:off x="3368467" y="3771900"/>
            <a:ext cx="8291591" cy="5511006"/>
          </a:xfrm>
          <a:prstGeom prst="rect">
            <a:avLst/>
          </a:prstGeom>
          <a:noFill/>
          <a:ln>
            <a:noFill/>
          </a:ln>
        </p:spPr>
      </p:pic>
      <p:pic>
        <p:nvPicPr>
          <p:cNvPr descr=" " id="462" name="Google Shape;462;p14"/>
          <p:cNvPicPr preferRelativeResize="0"/>
          <p:nvPr/>
        </p:nvPicPr>
        <p:blipFill rotWithShape="1">
          <a:blip r:embed="rId12">
            <a:alphaModFix/>
          </a:blip>
          <a:srcRect b="0" l="0" r="0" t="0"/>
          <a:stretch/>
        </p:blipFill>
        <p:spPr>
          <a:xfrm>
            <a:off x="4512766" y="4185444"/>
            <a:ext cx="11567" cy="5258445"/>
          </a:xfrm>
          <a:prstGeom prst="rect">
            <a:avLst/>
          </a:prstGeom>
          <a:noFill/>
          <a:ln>
            <a:noFill/>
          </a:ln>
        </p:spPr>
      </p:pic>
      <p:pic>
        <p:nvPicPr>
          <p:cNvPr descr=" " id="463" name="Google Shape;463;p14"/>
          <p:cNvPicPr preferRelativeResize="0"/>
          <p:nvPr/>
        </p:nvPicPr>
        <p:blipFill rotWithShape="1">
          <a:blip r:embed="rId13">
            <a:alphaModFix/>
          </a:blip>
          <a:srcRect b="0" l="0" r="0" t="0"/>
          <a:stretch/>
        </p:blipFill>
        <p:spPr>
          <a:xfrm>
            <a:off x="5651279" y="4185444"/>
            <a:ext cx="11567" cy="5258445"/>
          </a:xfrm>
          <a:prstGeom prst="rect">
            <a:avLst/>
          </a:prstGeom>
          <a:noFill/>
          <a:ln>
            <a:noFill/>
          </a:ln>
        </p:spPr>
      </p:pic>
      <p:pic>
        <p:nvPicPr>
          <p:cNvPr descr=" " id="464" name="Google Shape;464;p14"/>
          <p:cNvPicPr preferRelativeResize="0"/>
          <p:nvPr/>
        </p:nvPicPr>
        <p:blipFill rotWithShape="1">
          <a:blip r:embed="rId14">
            <a:alphaModFix/>
          </a:blip>
          <a:srcRect b="0" l="0" r="0" t="0"/>
          <a:stretch/>
        </p:blipFill>
        <p:spPr>
          <a:xfrm>
            <a:off x="6789795" y="4185444"/>
            <a:ext cx="11567" cy="5258445"/>
          </a:xfrm>
          <a:prstGeom prst="rect">
            <a:avLst/>
          </a:prstGeom>
          <a:noFill/>
          <a:ln>
            <a:noFill/>
          </a:ln>
        </p:spPr>
      </p:pic>
      <p:pic>
        <p:nvPicPr>
          <p:cNvPr descr=" " id="465" name="Google Shape;465;p14"/>
          <p:cNvPicPr preferRelativeResize="0"/>
          <p:nvPr/>
        </p:nvPicPr>
        <p:blipFill rotWithShape="1">
          <a:blip r:embed="rId15">
            <a:alphaModFix/>
          </a:blip>
          <a:srcRect b="0" l="0" r="0" t="0"/>
          <a:stretch/>
        </p:blipFill>
        <p:spPr>
          <a:xfrm>
            <a:off x="7928309" y="4185444"/>
            <a:ext cx="11567" cy="5258445"/>
          </a:xfrm>
          <a:prstGeom prst="rect">
            <a:avLst/>
          </a:prstGeom>
          <a:noFill/>
          <a:ln>
            <a:noFill/>
          </a:ln>
        </p:spPr>
      </p:pic>
      <p:pic>
        <p:nvPicPr>
          <p:cNvPr descr=" " id="466" name="Google Shape;466;p14"/>
          <p:cNvPicPr preferRelativeResize="0"/>
          <p:nvPr/>
        </p:nvPicPr>
        <p:blipFill rotWithShape="1">
          <a:blip r:embed="rId16">
            <a:alphaModFix/>
          </a:blip>
          <a:srcRect b="0" l="0" r="0" t="0"/>
          <a:stretch/>
        </p:blipFill>
        <p:spPr>
          <a:xfrm>
            <a:off x="9066828" y="4185444"/>
            <a:ext cx="11567" cy="5258445"/>
          </a:xfrm>
          <a:prstGeom prst="rect">
            <a:avLst/>
          </a:prstGeom>
          <a:noFill/>
          <a:ln>
            <a:noFill/>
          </a:ln>
        </p:spPr>
      </p:pic>
      <p:pic>
        <p:nvPicPr>
          <p:cNvPr descr=" " id="467" name="Google Shape;467;p14"/>
          <p:cNvPicPr preferRelativeResize="0"/>
          <p:nvPr/>
        </p:nvPicPr>
        <p:blipFill rotWithShape="1">
          <a:blip r:embed="rId17">
            <a:alphaModFix/>
          </a:blip>
          <a:srcRect b="0" l="0" r="0" t="0"/>
          <a:stretch/>
        </p:blipFill>
        <p:spPr>
          <a:xfrm>
            <a:off x="10205341" y="4185444"/>
            <a:ext cx="11567" cy="5258445"/>
          </a:xfrm>
          <a:prstGeom prst="rect">
            <a:avLst/>
          </a:prstGeom>
          <a:noFill/>
          <a:ln>
            <a:noFill/>
          </a:ln>
        </p:spPr>
      </p:pic>
      <p:pic>
        <p:nvPicPr>
          <p:cNvPr descr=" " id="468" name="Google Shape;468;p14"/>
          <p:cNvPicPr preferRelativeResize="0"/>
          <p:nvPr/>
        </p:nvPicPr>
        <p:blipFill rotWithShape="1">
          <a:blip r:embed="rId18">
            <a:alphaModFix/>
          </a:blip>
          <a:srcRect b="0" l="0" r="0" t="0"/>
          <a:stretch/>
        </p:blipFill>
        <p:spPr>
          <a:xfrm>
            <a:off x="11343854" y="4185444"/>
            <a:ext cx="11567" cy="5258445"/>
          </a:xfrm>
          <a:prstGeom prst="rect">
            <a:avLst/>
          </a:prstGeom>
          <a:noFill/>
          <a:ln>
            <a:noFill/>
          </a:ln>
        </p:spPr>
      </p:pic>
      <p:pic>
        <p:nvPicPr>
          <p:cNvPr descr=" " id="469" name="Google Shape;469;p14"/>
          <p:cNvPicPr preferRelativeResize="0"/>
          <p:nvPr/>
        </p:nvPicPr>
        <p:blipFill rotWithShape="1">
          <a:blip r:embed="rId19">
            <a:alphaModFix/>
          </a:blip>
          <a:srcRect b="0" l="0" r="0" t="0"/>
          <a:stretch/>
        </p:blipFill>
        <p:spPr>
          <a:xfrm>
            <a:off x="3355539" y="5483845"/>
            <a:ext cx="8050168" cy="2373585"/>
          </a:xfrm>
          <a:prstGeom prst="rect">
            <a:avLst/>
          </a:prstGeom>
          <a:noFill/>
          <a:ln>
            <a:noFill/>
          </a:ln>
        </p:spPr>
      </p:pic>
      <p:pic>
        <p:nvPicPr>
          <p:cNvPr descr=" " id="470" name="Google Shape;470;p14"/>
          <p:cNvPicPr preferRelativeResize="0"/>
          <p:nvPr/>
        </p:nvPicPr>
        <p:blipFill rotWithShape="1">
          <a:blip r:embed="rId20">
            <a:alphaModFix/>
          </a:blip>
          <a:srcRect b="0" l="0" r="0" t="0"/>
          <a:stretch/>
        </p:blipFill>
        <p:spPr>
          <a:xfrm>
            <a:off x="3369143" y="6359525"/>
            <a:ext cx="8044031" cy="2268538"/>
          </a:xfrm>
          <a:prstGeom prst="rect">
            <a:avLst/>
          </a:prstGeom>
          <a:noFill/>
          <a:ln>
            <a:noFill/>
          </a:ln>
        </p:spPr>
      </p:pic>
      <p:pic>
        <p:nvPicPr>
          <p:cNvPr descr=" " id="471" name="Google Shape;471;p14"/>
          <p:cNvPicPr preferRelativeResize="0"/>
          <p:nvPr/>
        </p:nvPicPr>
        <p:blipFill rotWithShape="1">
          <a:blip r:embed="rId21">
            <a:alphaModFix/>
          </a:blip>
          <a:srcRect b="0" l="0" r="0" t="0"/>
          <a:stretch/>
        </p:blipFill>
        <p:spPr>
          <a:xfrm>
            <a:off x="4441751" y="6055643"/>
            <a:ext cx="153591" cy="153566"/>
          </a:xfrm>
          <a:prstGeom prst="rect">
            <a:avLst/>
          </a:prstGeom>
          <a:noFill/>
          <a:ln>
            <a:noFill/>
          </a:ln>
        </p:spPr>
      </p:pic>
      <p:pic>
        <p:nvPicPr>
          <p:cNvPr descr=" " id="472" name="Google Shape;472;p14"/>
          <p:cNvPicPr preferRelativeResize="0"/>
          <p:nvPr/>
        </p:nvPicPr>
        <p:blipFill rotWithShape="1">
          <a:blip r:embed="rId22">
            <a:alphaModFix/>
          </a:blip>
          <a:srcRect b="0" l="0" r="0" t="0"/>
          <a:stretch/>
        </p:blipFill>
        <p:spPr>
          <a:xfrm>
            <a:off x="4441751" y="6981130"/>
            <a:ext cx="153591" cy="153566"/>
          </a:xfrm>
          <a:prstGeom prst="rect">
            <a:avLst/>
          </a:prstGeom>
          <a:noFill/>
          <a:ln>
            <a:noFill/>
          </a:ln>
        </p:spPr>
      </p:pic>
      <p:pic>
        <p:nvPicPr>
          <p:cNvPr descr=" " id="473" name="Google Shape;473;p14"/>
          <p:cNvPicPr preferRelativeResize="0"/>
          <p:nvPr/>
        </p:nvPicPr>
        <p:blipFill rotWithShape="1">
          <a:blip r:embed="rId23">
            <a:alphaModFix/>
          </a:blip>
          <a:srcRect b="0" l="0" r="0" t="0"/>
          <a:stretch/>
        </p:blipFill>
        <p:spPr>
          <a:xfrm>
            <a:off x="5580267" y="5651277"/>
            <a:ext cx="153591" cy="153566"/>
          </a:xfrm>
          <a:prstGeom prst="rect">
            <a:avLst/>
          </a:prstGeom>
          <a:noFill/>
          <a:ln>
            <a:noFill/>
          </a:ln>
        </p:spPr>
      </p:pic>
      <p:pic>
        <p:nvPicPr>
          <p:cNvPr descr=" " id="474" name="Google Shape;474;p14"/>
          <p:cNvPicPr preferRelativeResize="0"/>
          <p:nvPr/>
        </p:nvPicPr>
        <p:blipFill rotWithShape="1">
          <a:blip r:embed="rId24">
            <a:alphaModFix/>
          </a:blip>
          <a:srcRect b="0" l="0" r="0" t="0"/>
          <a:stretch/>
        </p:blipFill>
        <p:spPr>
          <a:xfrm>
            <a:off x="5580267" y="7415510"/>
            <a:ext cx="153591" cy="153566"/>
          </a:xfrm>
          <a:prstGeom prst="rect">
            <a:avLst/>
          </a:prstGeom>
          <a:noFill/>
          <a:ln>
            <a:noFill/>
          </a:ln>
        </p:spPr>
      </p:pic>
      <p:pic>
        <p:nvPicPr>
          <p:cNvPr descr=" " id="475" name="Google Shape;475;p14"/>
          <p:cNvPicPr preferRelativeResize="0"/>
          <p:nvPr/>
        </p:nvPicPr>
        <p:blipFill rotWithShape="1">
          <a:blip r:embed="rId25">
            <a:alphaModFix/>
          </a:blip>
          <a:srcRect b="0" l="0" r="0" t="0"/>
          <a:stretch/>
        </p:blipFill>
        <p:spPr>
          <a:xfrm>
            <a:off x="6718783" y="7732812"/>
            <a:ext cx="153591" cy="153566"/>
          </a:xfrm>
          <a:prstGeom prst="rect">
            <a:avLst/>
          </a:prstGeom>
          <a:noFill/>
          <a:ln>
            <a:noFill/>
          </a:ln>
        </p:spPr>
      </p:pic>
      <p:pic>
        <p:nvPicPr>
          <p:cNvPr descr=" " id="476" name="Google Shape;476;p14"/>
          <p:cNvPicPr preferRelativeResize="0"/>
          <p:nvPr/>
        </p:nvPicPr>
        <p:blipFill rotWithShape="1">
          <a:blip r:embed="rId26">
            <a:alphaModFix/>
          </a:blip>
          <a:srcRect b="0" l="0" r="0" t="0"/>
          <a:stretch/>
        </p:blipFill>
        <p:spPr>
          <a:xfrm>
            <a:off x="6718783" y="6311826"/>
            <a:ext cx="153591" cy="153566"/>
          </a:xfrm>
          <a:prstGeom prst="rect">
            <a:avLst/>
          </a:prstGeom>
          <a:noFill/>
          <a:ln>
            <a:noFill/>
          </a:ln>
        </p:spPr>
      </p:pic>
      <p:pic>
        <p:nvPicPr>
          <p:cNvPr descr=" " id="477" name="Google Shape;477;p14"/>
          <p:cNvPicPr preferRelativeResize="0"/>
          <p:nvPr/>
        </p:nvPicPr>
        <p:blipFill rotWithShape="1">
          <a:blip r:embed="rId27">
            <a:alphaModFix/>
          </a:blip>
          <a:srcRect b="0" l="0" r="0" t="0"/>
          <a:stretch/>
        </p:blipFill>
        <p:spPr>
          <a:xfrm>
            <a:off x="7861923" y="6733232"/>
            <a:ext cx="153591" cy="153566"/>
          </a:xfrm>
          <a:prstGeom prst="rect">
            <a:avLst/>
          </a:prstGeom>
          <a:noFill/>
          <a:ln>
            <a:noFill/>
          </a:ln>
        </p:spPr>
      </p:pic>
      <p:pic>
        <p:nvPicPr>
          <p:cNvPr descr=" " id="478" name="Google Shape;478;p14"/>
          <p:cNvPicPr preferRelativeResize="0"/>
          <p:nvPr/>
        </p:nvPicPr>
        <p:blipFill rotWithShape="1">
          <a:blip r:embed="rId28">
            <a:alphaModFix/>
          </a:blip>
          <a:srcRect b="0" l="0" r="0" t="0"/>
          <a:stretch/>
        </p:blipFill>
        <p:spPr>
          <a:xfrm>
            <a:off x="7861923" y="6420644"/>
            <a:ext cx="153591" cy="153566"/>
          </a:xfrm>
          <a:prstGeom prst="rect">
            <a:avLst/>
          </a:prstGeom>
          <a:noFill/>
          <a:ln>
            <a:noFill/>
          </a:ln>
        </p:spPr>
      </p:pic>
      <p:pic>
        <p:nvPicPr>
          <p:cNvPr descr=" " id="479" name="Google Shape;479;p14"/>
          <p:cNvPicPr preferRelativeResize="0"/>
          <p:nvPr/>
        </p:nvPicPr>
        <p:blipFill rotWithShape="1">
          <a:blip r:embed="rId29">
            <a:alphaModFix/>
          </a:blip>
          <a:srcRect b="0" l="0" r="0" t="0"/>
          <a:stretch/>
        </p:blipFill>
        <p:spPr>
          <a:xfrm>
            <a:off x="8995813" y="7667575"/>
            <a:ext cx="153591" cy="153566"/>
          </a:xfrm>
          <a:prstGeom prst="rect">
            <a:avLst/>
          </a:prstGeom>
          <a:noFill/>
          <a:ln>
            <a:noFill/>
          </a:ln>
        </p:spPr>
      </p:pic>
      <p:pic>
        <p:nvPicPr>
          <p:cNvPr descr=" " id="480" name="Google Shape;480;p14"/>
          <p:cNvPicPr preferRelativeResize="0"/>
          <p:nvPr/>
        </p:nvPicPr>
        <p:blipFill rotWithShape="1">
          <a:blip r:embed="rId30">
            <a:alphaModFix/>
          </a:blip>
          <a:srcRect b="0" l="0" r="0" t="0"/>
          <a:stretch/>
        </p:blipFill>
        <p:spPr>
          <a:xfrm>
            <a:off x="8995813" y="7076877"/>
            <a:ext cx="153591" cy="153566"/>
          </a:xfrm>
          <a:prstGeom prst="rect">
            <a:avLst/>
          </a:prstGeom>
          <a:noFill/>
          <a:ln>
            <a:noFill/>
          </a:ln>
        </p:spPr>
      </p:pic>
      <p:pic>
        <p:nvPicPr>
          <p:cNvPr descr=" " id="481" name="Google Shape;481;p14"/>
          <p:cNvPicPr preferRelativeResize="0"/>
          <p:nvPr/>
        </p:nvPicPr>
        <p:blipFill rotWithShape="1">
          <a:blip r:embed="rId31">
            <a:alphaModFix/>
          </a:blip>
          <a:srcRect b="0" l="0" r="0" t="0"/>
          <a:stretch/>
        </p:blipFill>
        <p:spPr>
          <a:xfrm>
            <a:off x="10138955" y="6972449"/>
            <a:ext cx="153591" cy="153566"/>
          </a:xfrm>
          <a:prstGeom prst="rect">
            <a:avLst/>
          </a:prstGeom>
          <a:noFill/>
          <a:ln>
            <a:noFill/>
          </a:ln>
        </p:spPr>
      </p:pic>
      <p:pic>
        <p:nvPicPr>
          <p:cNvPr descr=" " id="482" name="Google Shape;482;p14"/>
          <p:cNvPicPr preferRelativeResize="0"/>
          <p:nvPr/>
        </p:nvPicPr>
        <p:blipFill rotWithShape="1">
          <a:blip r:embed="rId32">
            <a:alphaModFix/>
          </a:blip>
          <a:srcRect b="0" l="0" r="0" t="0"/>
          <a:stretch/>
        </p:blipFill>
        <p:spPr>
          <a:xfrm>
            <a:off x="10138955" y="6572771"/>
            <a:ext cx="153591" cy="153566"/>
          </a:xfrm>
          <a:prstGeom prst="rect">
            <a:avLst/>
          </a:prstGeom>
          <a:noFill/>
          <a:ln>
            <a:noFill/>
          </a:ln>
        </p:spPr>
      </p:pic>
      <p:sp>
        <p:nvSpPr>
          <p:cNvPr id="483" name="Google Shape;483;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p14"/>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pic>
        <p:nvPicPr>
          <p:cNvPr descr=" " id="486" name="Google Shape;486;p14"/>
          <p:cNvPicPr preferRelativeResize="0"/>
          <p:nvPr/>
        </p:nvPicPr>
        <p:blipFill rotWithShape="1">
          <a:blip r:embed="rId34">
            <a:alphaModFix/>
          </a:blip>
          <a:srcRect b="0" l="0" r="0" t="0"/>
          <a:stretch/>
        </p:blipFill>
        <p:spPr>
          <a:xfrm>
            <a:off x="14403600" y="4191000"/>
            <a:ext cx="5575997" cy="5575300"/>
          </a:xfrm>
          <a:prstGeom prst="rect">
            <a:avLst/>
          </a:prstGeom>
          <a:noFill/>
          <a:ln>
            <a:noFill/>
          </a:ln>
        </p:spPr>
      </p:pic>
      <p:sp>
        <p:nvSpPr>
          <p:cNvPr id="487" name="Google Shape;487;p14"/>
          <p:cNvSpPr/>
          <p:nvPr/>
        </p:nvSpPr>
        <p:spPr>
          <a:xfrm>
            <a:off x="16353294" y="6365379"/>
            <a:ext cx="1689311"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4"/>
          <p:cNvSpPr/>
          <p:nvPr/>
        </p:nvSpPr>
        <p:spPr>
          <a:xfrm>
            <a:off x="16353294" y="6197600"/>
            <a:ext cx="1892537"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34.574</a:t>
            </a:r>
            <a:endParaRPr b="0" i="0" sz="4800" u="none" cap="none" strike="noStrike">
              <a:solidFill>
                <a:schemeClr val="dk1"/>
              </a:solidFill>
              <a:latin typeface="Calibri"/>
              <a:ea typeface="Calibri"/>
              <a:cs typeface="Calibri"/>
              <a:sym typeface="Calibri"/>
            </a:endParaRPr>
          </a:p>
        </p:txBody>
      </p:sp>
      <p:sp>
        <p:nvSpPr>
          <p:cNvPr id="489" name="Google Shape;489;p14"/>
          <p:cNvSpPr/>
          <p:nvPr/>
        </p:nvSpPr>
        <p:spPr>
          <a:xfrm>
            <a:off x="16696237" y="715010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90" name="Google Shape;490;p14"/>
          <p:cNvSpPr/>
          <p:nvPr/>
        </p:nvSpPr>
        <p:spPr>
          <a:xfrm>
            <a:off x="13260457" y="10515600"/>
            <a:ext cx="7874984"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4"/>
          <p:cNvSpPr/>
          <p:nvPr/>
        </p:nvSpPr>
        <p:spPr>
          <a:xfrm>
            <a:off x="13260457" y="10515600"/>
            <a:ext cx="7874984"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4"/>
          <p:cNvSpPr/>
          <p:nvPr/>
        </p:nvSpPr>
        <p:spPr>
          <a:xfrm>
            <a:off x="13158845" y="10515600"/>
            <a:ext cx="8078210"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TREASURE FOUND</a:t>
            </a:r>
            <a:endParaRPr b="0" i="0" sz="4800" u="none" cap="none" strike="noStrike">
              <a:solidFill>
                <a:schemeClr val="dk1"/>
              </a:solidFill>
              <a:latin typeface="Calibri"/>
              <a:ea typeface="Calibri"/>
              <a:cs typeface="Calibri"/>
              <a:sym typeface="Calibri"/>
            </a:endParaRPr>
          </a:p>
        </p:txBody>
      </p:sp>
      <p:sp>
        <p:nvSpPr>
          <p:cNvPr id="493" name="Google Shape;493;p14"/>
          <p:cNvSpPr/>
          <p:nvPr/>
        </p:nvSpPr>
        <p:spPr>
          <a:xfrm>
            <a:off x="13192716" y="115697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94" name="Google Shape;494;p14"/>
          <p:cNvSpPr/>
          <p:nvPr/>
        </p:nvSpPr>
        <p:spPr>
          <a:xfrm>
            <a:off x="3251606" y="10515600"/>
            <a:ext cx="7874984"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4"/>
          <p:cNvSpPr/>
          <p:nvPr/>
        </p:nvSpPr>
        <p:spPr>
          <a:xfrm>
            <a:off x="3251606" y="10515600"/>
            <a:ext cx="7874984"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4"/>
          <p:cNvSpPr/>
          <p:nvPr/>
        </p:nvSpPr>
        <p:spPr>
          <a:xfrm>
            <a:off x="3149994" y="10515600"/>
            <a:ext cx="8078210"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SPELLCASTING PROGRESS</a:t>
            </a:r>
            <a:endParaRPr b="0" i="0" sz="4800" u="none" cap="none" strike="noStrike">
              <a:solidFill>
                <a:schemeClr val="dk1"/>
              </a:solidFill>
              <a:latin typeface="Calibri"/>
              <a:ea typeface="Calibri"/>
              <a:cs typeface="Calibri"/>
              <a:sym typeface="Calibri"/>
            </a:endParaRPr>
          </a:p>
        </p:txBody>
      </p:sp>
      <p:sp>
        <p:nvSpPr>
          <p:cNvPr id="497" name="Google Shape;497;p14"/>
          <p:cNvSpPr/>
          <p:nvPr/>
        </p:nvSpPr>
        <p:spPr>
          <a:xfrm>
            <a:off x="3183865" y="115697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502" name="Shape 502"/>
        <p:cNvGrpSpPr/>
        <p:nvPr/>
      </p:nvGrpSpPr>
      <p:grpSpPr>
        <a:xfrm>
          <a:off x="0" y="0"/>
          <a:ext cx="0" cy="0"/>
          <a:chOff x="0" y="0"/>
          <a:chExt cx="0" cy="0"/>
        </a:xfrm>
      </p:grpSpPr>
      <p:pic>
        <p:nvPicPr>
          <p:cNvPr descr=" " id="503" name="Google Shape;503;p15"/>
          <p:cNvPicPr preferRelativeResize="0"/>
          <p:nvPr/>
        </p:nvPicPr>
        <p:blipFill rotWithShape="1">
          <a:blip r:embed="rId3">
            <a:alphaModFix/>
          </a:blip>
          <a:srcRect b="0" l="0" r="0" t="0"/>
          <a:stretch/>
        </p:blipFill>
        <p:spPr>
          <a:xfrm>
            <a:off x="21732416" y="0"/>
            <a:ext cx="2654632" cy="6858000"/>
          </a:xfrm>
          <a:prstGeom prst="rect">
            <a:avLst/>
          </a:prstGeom>
          <a:noFill/>
          <a:ln>
            <a:noFill/>
          </a:ln>
        </p:spPr>
      </p:pic>
      <p:pic>
        <p:nvPicPr>
          <p:cNvPr descr=" " id="504" name="Google Shape;504;p15"/>
          <p:cNvPicPr preferRelativeResize="0"/>
          <p:nvPr/>
        </p:nvPicPr>
        <p:blipFill rotWithShape="1">
          <a:blip r:embed="rId4">
            <a:alphaModFix/>
          </a:blip>
          <a:srcRect b="0" l="0" r="0" t="0"/>
          <a:stretch/>
        </p:blipFill>
        <p:spPr>
          <a:xfrm>
            <a:off x="0" y="9982200"/>
            <a:ext cx="21122740" cy="3733800"/>
          </a:xfrm>
          <a:prstGeom prst="rect">
            <a:avLst/>
          </a:prstGeom>
          <a:noFill/>
          <a:ln>
            <a:noFill/>
          </a:ln>
        </p:spPr>
      </p:pic>
      <p:pic>
        <p:nvPicPr>
          <p:cNvPr descr=" " id="505" name="Google Shape;505;p15"/>
          <p:cNvPicPr preferRelativeResize="0"/>
          <p:nvPr/>
        </p:nvPicPr>
        <p:blipFill rotWithShape="1">
          <a:blip r:embed="rId5">
            <a:alphaModFix/>
          </a:blip>
          <a:srcRect b="0" l="0" r="0" t="0"/>
          <a:stretch/>
        </p:blipFill>
        <p:spPr>
          <a:xfrm>
            <a:off x="0" y="3644900"/>
            <a:ext cx="2201800" cy="2877071"/>
          </a:xfrm>
          <a:prstGeom prst="rect">
            <a:avLst/>
          </a:prstGeom>
          <a:noFill/>
          <a:ln>
            <a:noFill/>
          </a:ln>
        </p:spPr>
      </p:pic>
      <p:pic>
        <p:nvPicPr>
          <p:cNvPr descr=" " id="506" name="Google Shape;506;p15"/>
          <p:cNvPicPr preferRelativeResize="0"/>
          <p:nvPr/>
        </p:nvPicPr>
        <p:blipFill rotWithShape="1">
          <a:blip r:embed="rId6">
            <a:alphaModFix/>
          </a:blip>
          <a:srcRect b="0" l="0" r="0" t="0"/>
          <a:stretch/>
        </p:blipFill>
        <p:spPr>
          <a:xfrm>
            <a:off x="0" y="0"/>
            <a:ext cx="1850463" cy="3150171"/>
          </a:xfrm>
          <a:prstGeom prst="rect">
            <a:avLst/>
          </a:prstGeom>
          <a:noFill/>
          <a:ln>
            <a:noFill/>
          </a:ln>
        </p:spPr>
      </p:pic>
      <p:pic>
        <p:nvPicPr>
          <p:cNvPr descr=" " id="507" name="Google Shape;507;p15"/>
          <p:cNvPicPr preferRelativeResize="0"/>
          <p:nvPr/>
        </p:nvPicPr>
        <p:blipFill rotWithShape="1">
          <a:blip r:embed="rId7">
            <a:alphaModFix/>
          </a:blip>
          <a:srcRect b="0" l="0" r="0" t="0"/>
          <a:stretch/>
        </p:blipFill>
        <p:spPr>
          <a:xfrm>
            <a:off x="762095" y="0"/>
            <a:ext cx="2878590" cy="2536552"/>
          </a:xfrm>
          <a:prstGeom prst="rect">
            <a:avLst/>
          </a:prstGeom>
          <a:noFill/>
          <a:ln>
            <a:noFill/>
          </a:ln>
        </p:spPr>
      </p:pic>
      <p:pic>
        <p:nvPicPr>
          <p:cNvPr descr=" " id="508" name="Google Shape;508;p15"/>
          <p:cNvPicPr preferRelativeResize="0"/>
          <p:nvPr/>
        </p:nvPicPr>
        <p:blipFill rotWithShape="1">
          <a:blip r:embed="rId8">
            <a:alphaModFix/>
          </a:blip>
          <a:srcRect b="0" l="0" r="0" t="0"/>
          <a:stretch/>
        </p:blipFill>
        <p:spPr>
          <a:xfrm>
            <a:off x="15546743" y="0"/>
            <a:ext cx="3199215" cy="1980654"/>
          </a:xfrm>
          <a:prstGeom prst="rect">
            <a:avLst/>
          </a:prstGeom>
          <a:noFill/>
          <a:ln>
            <a:noFill/>
          </a:ln>
        </p:spPr>
      </p:pic>
      <p:pic>
        <p:nvPicPr>
          <p:cNvPr descr=" " id="509" name="Google Shape;509;p15"/>
          <p:cNvPicPr preferRelativeResize="0"/>
          <p:nvPr/>
        </p:nvPicPr>
        <p:blipFill rotWithShape="1">
          <a:blip r:embed="rId9">
            <a:alphaModFix/>
          </a:blip>
          <a:srcRect b="0" l="0" r="0" t="0"/>
          <a:stretch/>
        </p:blipFill>
        <p:spPr>
          <a:xfrm>
            <a:off x="21224353" y="0"/>
            <a:ext cx="3162695" cy="1984499"/>
          </a:xfrm>
          <a:prstGeom prst="rect">
            <a:avLst/>
          </a:prstGeom>
          <a:noFill/>
          <a:ln>
            <a:noFill/>
          </a:ln>
        </p:spPr>
      </p:pic>
      <p:pic>
        <p:nvPicPr>
          <p:cNvPr descr=" " id="510" name="Google Shape;510;p15"/>
          <p:cNvPicPr preferRelativeResize="0"/>
          <p:nvPr/>
        </p:nvPicPr>
        <p:blipFill rotWithShape="1">
          <a:blip r:embed="rId10">
            <a:alphaModFix/>
          </a:blip>
          <a:srcRect b="0" l="0" r="0" t="0"/>
          <a:stretch/>
        </p:blipFill>
        <p:spPr>
          <a:xfrm>
            <a:off x="22151569" y="5486400"/>
            <a:ext cx="2235479" cy="3670102"/>
          </a:xfrm>
          <a:prstGeom prst="rect">
            <a:avLst/>
          </a:prstGeom>
          <a:noFill/>
          <a:ln>
            <a:noFill/>
          </a:ln>
        </p:spPr>
      </p:pic>
      <p:pic>
        <p:nvPicPr>
          <p:cNvPr descr=" " id="511" name="Google Shape;511;p15"/>
          <p:cNvPicPr preferRelativeResize="0"/>
          <p:nvPr/>
        </p:nvPicPr>
        <p:blipFill rotWithShape="1">
          <a:blip r:embed="rId11">
            <a:alphaModFix/>
          </a:blip>
          <a:srcRect b="0" l="0" r="0" t="0"/>
          <a:stretch/>
        </p:blipFill>
        <p:spPr>
          <a:xfrm>
            <a:off x="22812051" y="9156700"/>
            <a:ext cx="1574997" cy="3695700"/>
          </a:xfrm>
          <a:prstGeom prst="rect">
            <a:avLst/>
          </a:prstGeom>
          <a:noFill/>
          <a:ln>
            <a:noFill/>
          </a:ln>
        </p:spPr>
      </p:pic>
      <p:pic>
        <p:nvPicPr>
          <p:cNvPr descr=" " id="512" name="Google Shape;512;p15"/>
          <p:cNvPicPr preferRelativeResize="0"/>
          <p:nvPr/>
        </p:nvPicPr>
        <p:blipFill rotWithShape="1">
          <a:blip r:embed="rId12">
            <a:alphaModFix/>
          </a:blip>
          <a:srcRect b="0" l="0" r="0" t="0"/>
          <a:stretch/>
        </p:blipFill>
        <p:spPr>
          <a:xfrm>
            <a:off x="0" y="7772400"/>
            <a:ext cx="2198748" cy="5943600"/>
          </a:xfrm>
          <a:prstGeom prst="rect">
            <a:avLst/>
          </a:prstGeom>
          <a:noFill/>
          <a:ln>
            <a:noFill/>
          </a:ln>
        </p:spPr>
      </p:pic>
      <p:sp>
        <p:nvSpPr>
          <p:cNvPr id="513" name="Google Shape;513;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p15"/>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515" name="Google Shape;515;p15"/>
          <p:cNvSpPr/>
          <p:nvPr/>
        </p:nvSpPr>
        <p:spPr>
          <a:xfrm>
            <a:off x="15864283" y="5435600"/>
            <a:ext cx="4712289" cy="454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5"/>
          <p:cNvSpPr/>
          <p:nvPr/>
        </p:nvSpPr>
        <p:spPr>
          <a:xfrm>
            <a:off x="15864283" y="5435600"/>
            <a:ext cx="4712289" cy="454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5"/>
          <p:cNvSpPr/>
          <p:nvPr/>
        </p:nvSpPr>
        <p:spPr>
          <a:xfrm>
            <a:off x="15864283" y="5435600"/>
            <a:ext cx="4915514" cy="210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A WEB APPLICATION</a:t>
            </a:r>
            <a:endParaRPr b="0" i="0" sz="4800" u="none" cap="none" strike="noStrike">
              <a:solidFill>
                <a:schemeClr val="dk1"/>
              </a:solidFill>
              <a:latin typeface="Calibri"/>
              <a:ea typeface="Calibri"/>
              <a:cs typeface="Calibri"/>
              <a:sym typeface="Calibri"/>
            </a:endParaRPr>
          </a:p>
        </p:txBody>
      </p:sp>
      <p:sp>
        <p:nvSpPr>
          <p:cNvPr id="518" name="Google Shape;518;p15"/>
          <p:cNvSpPr/>
          <p:nvPr/>
        </p:nvSpPr>
        <p:spPr>
          <a:xfrm>
            <a:off x="15864283" y="7543800"/>
            <a:ext cx="484777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19" name="Google Shape;519;p15"/>
          <p:cNvPicPr preferRelativeResize="0"/>
          <p:nvPr/>
        </p:nvPicPr>
        <p:blipFill rotWithShape="1">
          <a:blip r:embed="rId14">
            <a:alphaModFix/>
          </a:blip>
          <a:srcRect b="0" l="0" r="0" t="0"/>
          <a:stretch/>
        </p:blipFill>
        <p:spPr>
          <a:xfrm>
            <a:off x="1270159" y="4114800"/>
            <a:ext cx="13768521" cy="8166100"/>
          </a:xfrm>
          <a:prstGeom prst="rect">
            <a:avLst/>
          </a:prstGeom>
          <a:noFill/>
          <a:ln>
            <a:noFill/>
          </a:ln>
        </p:spPr>
      </p:pic>
      <p:pic>
        <p:nvPicPr>
          <p:cNvPr descr=" " id="520" name="Google Shape;520;p15"/>
          <p:cNvPicPr preferRelativeResize="0"/>
          <p:nvPr/>
        </p:nvPicPr>
        <p:blipFill rotWithShape="1">
          <a:blip r:embed="rId15">
            <a:alphaModFix/>
          </a:blip>
          <a:srcRect b="0" l="0" r="0" t="0"/>
          <a:stretch/>
        </p:blipFill>
        <p:spPr>
          <a:xfrm>
            <a:off x="3200800" y="4457700"/>
            <a:ext cx="9894537" cy="6489700"/>
          </a:xfrm>
          <a:prstGeom prst="rect">
            <a:avLst/>
          </a:prstGeom>
          <a:noFill/>
          <a:ln>
            <a:noFill/>
          </a:ln>
        </p:spPr>
      </p:pic>
      <p:sp>
        <p:nvSpPr>
          <p:cNvPr id="521" name="Google Shape;521;p15"/>
          <p:cNvSpPr/>
          <p:nvPr/>
        </p:nvSpPr>
        <p:spPr>
          <a:xfrm>
            <a:off x="2972171" y="1968500"/>
            <a:ext cx="10690503" cy="192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526" name="Shape 526"/>
        <p:cNvGrpSpPr/>
        <p:nvPr/>
      </p:nvGrpSpPr>
      <p:grpSpPr>
        <a:xfrm>
          <a:off x="0" y="0"/>
          <a:ext cx="0" cy="0"/>
          <a:chOff x="0" y="0"/>
          <a:chExt cx="0" cy="0"/>
        </a:xfrm>
      </p:grpSpPr>
      <p:pic>
        <p:nvPicPr>
          <p:cNvPr descr=" " id="527" name="Google Shape;527;p16"/>
          <p:cNvPicPr preferRelativeResize="0"/>
          <p:nvPr/>
        </p:nvPicPr>
        <p:blipFill rotWithShape="1">
          <a:blip r:embed="rId3">
            <a:alphaModFix/>
          </a:blip>
          <a:srcRect b="0" l="0" r="0" t="0"/>
          <a:stretch/>
        </p:blipFill>
        <p:spPr>
          <a:xfrm>
            <a:off x="0" y="0"/>
            <a:ext cx="6147568" cy="7645400"/>
          </a:xfrm>
          <a:prstGeom prst="rect">
            <a:avLst/>
          </a:prstGeom>
          <a:noFill/>
          <a:ln>
            <a:noFill/>
          </a:ln>
        </p:spPr>
      </p:pic>
      <p:pic>
        <p:nvPicPr>
          <p:cNvPr descr=" " id="528" name="Google Shape;528;p16"/>
          <p:cNvPicPr preferRelativeResize="0"/>
          <p:nvPr/>
        </p:nvPicPr>
        <p:blipFill rotWithShape="1">
          <a:blip r:embed="rId4">
            <a:alphaModFix/>
          </a:blip>
          <a:srcRect b="0" l="0" r="0" t="0"/>
          <a:stretch/>
        </p:blipFill>
        <p:spPr>
          <a:xfrm>
            <a:off x="0" y="6184900"/>
            <a:ext cx="3164903" cy="4137273"/>
          </a:xfrm>
          <a:prstGeom prst="rect">
            <a:avLst/>
          </a:prstGeom>
          <a:noFill/>
          <a:ln>
            <a:noFill/>
          </a:ln>
        </p:spPr>
      </p:pic>
      <p:pic>
        <p:nvPicPr>
          <p:cNvPr descr=" " id="529" name="Google Shape;529;p16"/>
          <p:cNvPicPr preferRelativeResize="0"/>
          <p:nvPr/>
        </p:nvPicPr>
        <p:blipFill rotWithShape="1">
          <a:blip r:embed="rId5">
            <a:alphaModFix/>
          </a:blip>
          <a:srcRect b="0" l="0" r="0" t="0"/>
          <a:stretch/>
        </p:blipFill>
        <p:spPr>
          <a:xfrm>
            <a:off x="0" y="1206500"/>
            <a:ext cx="3086492" cy="3158530"/>
          </a:xfrm>
          <a:prstGeom prst="rect">
            <a:avLst/>
          </a:prstGeom>
          <a:noFill/>
          <a:ln>
            <a:noFill/>
          </a:ln>
        </p:spPr>
      </p:pic>
      <p:pic>
        <p:nvPicPr>
          <p:cNvPr descr=" " id="530" name="Google Shape;530;p16"/>
          <p:cNvPicPr preferRelativeResize="0"/>
          <p:nvPr/>
        </p:nvPicPr>
        <p:blipFill rotWithShape="1">
          <a:blip r:embed="rId6">
            <a:alphaModFix/>
          </a:blip>
          <a:srcRect b="0" l="0" r="0" t="0"/>
          <a:stretch/>
        </p:blipFill>
        <p:spPr>
          <a:xfrm>
            <a:off x="508063" y="0"/>
            <a:ext cx="4104752" cy="2775570"/>
          </a:xfrm>
          <a:prstGeom prst="rect">
            <a:avLst/>
          </a:prstGeom>
          <a:noFill/>
          <a:ln>
            <a:noFill/>
          </a:ln>
        </p:spPr>
      </p:pic>
      <p:pic>
        <p:nvPicPr>
          <p:cNvPr descr=" " id="531" name="Google Shape;531;p16"/>
          <p:cNvPicPr preferRelativeResize="0"/>
          <p:nvPr/>
        </p:nvPicPr>
        <p:blipFill rotWithShape="1">
          <a:blip r:embed="rId7">
            <a:alphaModFix/>
          </a:blip>
          <a:srcRect b="0" l="0" r="0" t="0"/>
          <a:stretch/>
        </p:blipFill>
        <p:spPr>
          <a:xfrm>
            <a:off x="4610676" y="0"/>
            <a:ext cx="4139400" cy="2775843"/>
          </a:xfrm>
          <a:prstGeom prst="rect">
            <a:avLst/>
          </a:prstGeom>
          <a:noFill/>
          <a:ln>
            <a:noFill/>
          </a:ln>
        </p:spPr>
      </p:pic>
      <p:pic>
        <p:nvPicPr>
          <p:cNvPr descr=" " id="532" name="Google Shape;532;p16"/>
          <p:cNvPicPr preferRelativeResize="0"/>
          <p:nvPr/>
        </p:nvPicPr>
        <p:blipFill rotWithShape="1">
          <a:blip r:embed="rId8">
            <a:alphaModFix/>
          </a:blip>
          <a:srcRect b="0" l="0" r="0" t="0"/>
          <a:stretch/>
        </p:blipFill>
        <p:spPr>
          <a:xfrm>
            <a:off x="22138867" y="800100"/>
            <a:ext cx="1922194" cy="1967359"/>
          </a:xfrm>
          <a:prstGeom prst="rect">
            <a:avLst/>
          </a:prstGeom>
          <a:noFill/>
          <a:ln>
            <a:noFill/>
          </a:ln>
        </p:spPr>
      </p:pic>
      <p:pic>
        <p:nvPicPr>
          <p:cNvPr descr=" " id="533" name="Google Shape;533;p16"/>
          <p:cNvPicPr preferRelativeResize="0"/>
          <p:nvPr/>
        </p:nvPicPr>
        <p:blipFill rotWithShape="1">
          <a:blip r:embed="rId9">
            <a:alphaModFix/>
          </a:blip>
          <a:srcRect b="0" l="0" r="0" t="0"/>
          <a:stretch/>
        </p:blipFill>
        <p:spPr>
          <a:xfrm>
            <a:off x="21173546" y="3994448"/>
            <a:ext cx="1634315" cy="1671563"/>
          </a:xfrm>
          <a:prstGeom prst="rect">
            <a:avLst/>
          </a:prstGeom>
          <a:noFill/>
          <a:ln>
            <a:noFill/>
          </a:ln>
        </p:spPr>
      </p:pic>
      <p:pic>
        <p:nvPicPr>
          <p:cNvPr descr=" " id="534" name="Google Shape;534;p16"/>
          <p:cNvPicPr preferRelativeResize="0"/>
          <p:nvPr/>
        </p:nvPicPr>
        <p:blipFill rotWithShape="1">
          <a:blip r:embed="rId10">
            <a:alphaModFix/>
          </a:blip>
          <a:srcRect b="0" l="0" r="0" t="0"/>
          <a:stretch/>
        </p:blipFill>
        <p:spPr>
          <a:xfrm>
            <a:off x="20703588" y="7937500"/>
            <a:ext cx="3683460" cy="4775299"/>
          </a:xfrm>
          <a:prstGeom prst="rect">
            <a:avLst/>
          </a:prstGeom>
          <a:noFill/>
          <a:ln>
            <a:noFill/>
          </a:ln>
        </p:spPr>
      </p:pic>
      <p:pic>
        <p:nvPicPr>
          <p:cNvPr descr=" " id="535" name="Google Shape;535;p16"/>
          <p:cNvPicPr preferRelativeResize="0"/>
          <p:nvPr/>
        </p:nvPicPr>
        <p:blipFill rotWithShape="1">
          <a:blip r:embed="rId11">
            <a:alphaModFix/>
          </a:blip>
          <a:srcRect b="0" l="0" r="0" t="0"/>
          <a:stretch/>
        </p:blipFill>
        <p:spPr>
          <a:xfrm>
            <a:off x="23269308" y="11633200"/>
            <a:ext cx="1117740" cy="2082800"/>
          </a:xfrm>
          <a:prstGeom prst="rect">
            <a:avLst/>
          </a:prstGeom>
          <a:noFill/>
          <a:ln>
            <a:noFill/>
          </a:ln>
        </p:spPr>
      </p:pic>
      <p:sp>
        <p:nvSpPr>
          <p:cNvPr id="536" name="Google Shape;536;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p1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538" name="Google Shape;538;p16"/>
          <p:cNvSpPr/>
          <p:nvPr/>
        </p:nvSpPr>
        <p:spPr>
          <a:xfrm>
            <a:off x="11825178" y="4089400"/>
            <a:ext cx="8738692"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6"/>
          <p:cNvSpPr/>
          <p:nvPr/>
        </p:nvSpPr>
        <p:spPr>
          <a:xfrm>
            <a:off x="11825178" y="4089400"/>
            <a:ext cx="8738692"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6"/>
          <p:cNvSpPr/>
          <p:nvPr/>
        </p:nvSpPr>
        <p:spPr>
          <a:xfrm>
            <a:off x="11825178" y="4089400"/>
            <a:ext cx="8941918"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AN MOBILE APP</a:t>
            </a:r>
            <a:endParaRPr b="0" i="0" sz="4800" u="none" cap="none" strike="noStrike">
              <a:solidFill>
                <a:schemeClr val="dk1"/>
              </a:solidFill>
              <a:latin typeface="Calibri"/>
              <a:ea typeface="Calibri"/>
              <a:cs typeface="Calibri"/>
              <a:sym typeface="Calibri"/>
            </a:endParaRPr>
          </a:p>
        </p:txBody>
      </p:sp>
      <p:sp>
        <p:nvSpPr>
          <p:cNvPr id="541" name="Google Shape;541;p16"/>
          <p:cNvSpPr/>
          <p:nvPr/>
        </p:nvSpPr>
        <p:spPr>
          <a:xfrm>
            <a:off x="11825178" y="52451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42" name="Google Shape;542;p16"/>
          <p:cNvSpPr/>
          <p:nvPr/>
        </p:nvSpPr>
        <p:spPr>
          <a:xfrm>
            <a:off x="11825178" y="78613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43" name="Google Shape;543;p16"/>
          <p:cNvSpPr/>
          <p:nvPr/>
        </p:nvSpPr>
        <p:spPr>
          <a:xfrm>
            <a:off x="11825178" y="1511300"/>
            <a:ext cx="12900579" cy="192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THE FUTURE OF FANTASY</a:t>
            </a:r>
            <a:endParaRPr b="0" i="0" sz="8000" u="none" cap="none" strike="noStrike">
              <a:solidFill>
                <a:schemeClr val="dk1"/>
              </a:solidFill>
              <a:latin typeface="Calibri"/>
              <a:ea typeface="Calibri"/>
              <a:cs typeface="Calibri"/>
              <a:sym typeface="Calibri"/>
            </a:endParaRPr>
          </a:p>
        </p:txBody>
      </p:sp>
      <p:pic>
        <p:nvPicPr>
          <p:cNvPr descr=" " id="544" name="Google Shape;544;p16"/>
          <p:cNvPicPr preferRelativeResize="0"/>
          <p:nvPr/>
        </p:nvPicPr>
        <p:blipFill rotWithShape="1">
          <a:blip r:embed="rId13">
            <a:alphaModFix/>
          </a:blip>
          <a:srcRect b="0" l="0" r="0" t="0"/>
          <a:stretch/>
        </p:blipFill>
        <p:spPr>
          <a:xfrm>
            <a:off x="4470959" y="1028700"/>
            <a:ext cx="5474384" cy="11849100"/>
          </a:xfrm>
          <a:prstGeom prst="rect">
            <a:avLst/>
          </a:prstGeom>
          <a:noFill/>
          <a:ln>
            <a:noFill/>
          </a:ln>
        </p:spPr>
      </p:pic>
      <p:pic>
        <p:nvPicPr>
          <p:cNvPr descr=" " id="545" name="Google Shape;545;p16"/>
          <p:cNvPicPr preferRelativeResize="0"/>
          <p:nvPr/>
        </p:nvPicPr>
        <p:blipFill rotWithShape="1">
          <a:blip r:embed="rId14">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550" name="Shape 550"/>
        <p:cNvGrpSpPr/>
        <p:nvPr/>
      </p:nvGrpSpPr>
      <p:grpSpPr>
        <a:xfrm>
          <a:off x="0" y="0"/>
          <a:ext cx="0" cy="0"/>
          <a:chOff x="0" y="0"/>
          <a:chExt cx="0" cy="0"/>
        </a:xfrm>
      </p:grpSpPr>
      <p:pic>
        <p:nvPicPr>
          <p:cNvPr descr=" " id="551" name="Google Shape;551;p17"/>
          <p:cNvPicPr preferRelativeResize="0"/>
          <p:nvPr/>
        </p:nvPicPr>
        <p:blipFill rotWithShape="1">
          <a:blip r:embed="rId3">
            <a:alphaModFix/>
          </a:blip>
          <a:srcRect b="0" l="0" r="0" t="0"/>
          <a:stretch/>
        </p:blipFill>
        <p:spPr>
          <a:xfrm>
            <a:off x="15216502" y="0"/>
            <a:ext cx="9170546" cy="8343900"/>
          </a:xfrm>
          <a:prstGeom prst="rect">
            <a:avLst/>
          </a:prstGeom>
          <a:noFill/>
          <a:ln>
            <a:noFill/>
          </a:ln>
        </p:spPr>
      </p:pic>
      <p:pic>
        <p:nvPicPr>
          <p:cNvPr descr=" " id="552" name="Google Shape;552;p17"/>
          <p:cNvPicPr preferRelativeResize="0"/>
          <p:nvPr/>
        </p:nvPicPr>
        <p:blipFill rotWithShape="1">
          <a:blip r:embed="rId4">
            <a:alphaModFix/>
          </a:blip>
          <a:srcRect b="0" l="0" r="0" t="0"/>
          <a:stretch/>
        </p:blipFill>
        <p:spPr>
          <a:xfrm>
            <a:off x="22621527" y="3302000"/>
            <a:ext cx="1765521" cy="5984255"/>
          </a:xfrm>
          <a:prstGeom prst="rect">
            <a:avLst/>
          </a:prstGeom>
          <a:noFill/>
          <a:ln>
            <a:noFill/>
          </a:ln>
        </p:spPr>
      </p:pic>
      <p:pic>
        <p:nvPicPr>
          <p:cNvPr descr=" " id="553" name="Google Shape;553;p17"/>
          <p:cNvPicPr preferRelativeResize="0"/>
          <p:nvPr/>
        </p:nvPicPr>
        <p:blipFill rotWithShape="1">
          <a:blip r:embed="rId5">
            <a:alphaModFix/>
          </a:blip>
          <a:srcRect b="0" l="0" r="0" t="0"/>
          <a:stretch/>
        </p:blipFill>
        <p:spPr>
          <a:xfrm>
            <a:off x="0" y="0"/>
            <a:ext cx="3301272" cy="2749252"/>
          </a:xfrm>
          <a:prstGeom prst="rect">
            <a:avLst/>
          </a:prstGeom>
          <a:noFill/>
          <a:ln>
            <a:noFill/>
          </a:ln>
        </p:spPr>
      </p:pic>
      <p:pic>
        <p:nvPicPr>
          <p:cNvPr descr=" " id="554" name="Google Shape;554;p17"/>
          <p:cNvPicPr preferRelativeResize="0"/>
          <p:nvPr/>
        </p:nvPicPr>
        <p:blipFill rotWithShape="1">
          <a:blip r:embed="rId6">
            <a:alphaModFix/>
          </a:blip>
          <a:srcRect b="0" l="0" r="0" t="0"/>
          <a:stretch/>
        </p:blipFill>
        <p:spPr>
          <a:xfrm>
            <a:off x="20979363" y="0"/>
            <a:ext cx="1453802" cy="2799011"/>
          </a:xfrm>
          <a:prstGeom prst="rect">
            <a:avLst/>
          </a:prstGeom>
          <a:noFill/>
          <a:ln>
            <a:noFill/>
          </a:ln>
        </p:spPr>
      </p:pic>
      <p:pic>
        <p:nvPicPr>
          <p:cNvPr descr=" " id="555" name="Google Shape;555;p17"/>
          <p:cNvPicPr preferRelativeResize="0"/>
          <p:nvPr/>
        </p:nvPicPr>
        <p:blipFill rotWithShape="1">
          <a:blip r:embed="rId7">
            <a:alphaModFix/>
          </a:blip>
          <a:srcRect b="0" l="0" r="0" t="0"/>
          <a:stretch/>
        </p:blipFill>
        <p:spPr>
          <a:xfrm>
            <a:off x="19484235" y="0"/>
            <a:ext cx="1482517" cy="1160934"/>
          </a:xfrm>
          <a:prstGeom prst="rect">
            <a:avLst/>
          </a:prstGeom>
          <a:noFill/>
          <a:ln>
            <a:noFill/>
          </a:ln>
        </p:spPr>
      </p:pic>
      <p:pic>
        <p:nvPicPr>
          <p:cNvPr descr=" " id="556" name="Google Shape;556;p17"/>
          <p:cNvPicPr preferRelativeResize="0"/>
          <p:nvPr/>
        </p:nvPicPr>
        <p:blipFill rotWithShape="1">
          <a:blip r:embed="rId8">
            <a:alphaModFix/>
          </a:blip>
          <a:srcRect b="0" l="0" r="0" t="0"/>
          <a:stretch/>
        </p:blipFill>
        <p:spPr>
          <a:xfrm>
            <a:off x="22113464" y="0"/>
            <a:ext cx="2273584" cy="2027362"/>
          </a:xfrm>
          <a:prstGeom prst="rect">
            <a:avLst/>
          </a:prstGeom>
          <a:noFill/>
          <a:ln>
            <a:noFill/>
          </a:ln>
        </p:spPr>
      </p:pic>
      <p:pic>
        <p:nvPicPr>
          <p:cNvPr descr=" " id="557" name="Google Shape;557;p17"/>
          <p:cNvPicPr preferRelativeResize="0"/>
          <p:nvPr/>
        </p:nvPicPr>
        <p:blipFill rotWithShape="1">
          <a:blip r:embed="rId9">
            <a:alphaModFix/>
          </a:blip>
          <a:srcRect b="0" l="0" r="0" t="0"/>
          <a:stretch/>
        </p:blipFill>
        <p:spPr>
          <a:xfrm>
            <a:off x="0" y="8343900"/>
            <a:ext cx="2906577" cy="5372100"/>
          </a:xfrm>
          <a:prstGeom prst="rect">
            <a:avLst/>
          </a:prstGeom>
          <a:noFill/>
          <a:ln>
            <a:noFill/>
          </a:ln>
        </p:spPr>
      </p:pic>
      <p:sp>
        <p:nvSpPr>
          <p:cNvPr id="558" name="Google Shape;558;p17"/>
          <p:cNvSpPr/>
          <p:nvPr/>
        </p:nvSpPr>
        <p:spPr>
          <a:xfrm>
            <a:off x="23370921" y="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p17"/>
          <p:cNvPicPr preferRelativeResize="0"/>
          <p:nvPr/>
        </p:nvPicPr>
        <p:blipFill rotWithShape="1">
          <a:blip r:embed="rId10">
            <a:alphaModFix/>
          </a:blip>
          <a:srcRect b="0" l="0" r="0" t="0"/>
          <a:stretch/>
        </p:blipFill>
        <p:spPr>
          <a:xfrm>
            <a:off x="23523340" y="304800"/>
            <a:ext cx="711289" cy="2590800"/>
          </a:xfrm>
          <a:prstGeom prst="rect">
            <a:avLst/>
          </a:prstGeom>
          <a:noFill/>
          <a:ln>
            <a:noFill/>
          </a:ln>
        </p:spPr>
      </p:pic>
      <p:sp>
        <p:nvSpPr>
          <p:cNvPr id="560" name="Google Shape;560;p17"/>
          <p:cNvSpPr/>
          <p:nvPr/>
        </p:nvSpPr>
        <p:spPr>
          <a:xfrm>
            <a:off x="1384473" y="8102600"/>
            <a:ext cx="5715714"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7"/>
          <p:cNvSpPr/>
          <p:nvPr/>
        </p:nvSpPr>
        <p:spPr>
          <a:xfrm>
            <a:off x="1384473" y="8102600"/>
            <a:ext cx="5715714"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7"/>
          <p:cNvSpPr/>
          <p:nvPr/>
        </p:nvSpPr>
        <p:spPr>
          <a:xfrm>
            <a:off x="1384473" y="8102600"/>
            <a:ext cx="5918940"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A WEB APPLICATION</a:t>
            </a:r>
            <a:endParaRPr b="0" i="0" sz="4800" u="none" cap="none" strike="noStrike">
              <a:solidFill>
                <a:schemeClr val="dk1"/>
              </a:solidFill>
              <a:latin typeface="Calibri"/>
              <a:ea typeface="Calibri"/>
              <a:cs typeface="Calibri"/>
              <a:sym typeface="Calibri"/>
            </a:endParaRPr>
          </a:p>
        </p:txBody>
      </p:sp>
      <p:sp>
        <p:nvSpPr>
          <p:cNvPr id="563" name="Google Shape;563;p17"/>
          <p:cNvSpPr/>
          <p:nvPr/>
        </p:nvSpPr>
        <p:spPr>
          <a:xfrm>
            <a:off x="1384473" y="92583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64" name="Google Shape;564;p17"/>
          <p:cNvSpPr/>
          <p:nvPr/>
        </p:nvSpPr>
        <p:spPr>
          <a:xfrm>
            <a:off x="1384473" y="1816100"/>
            <a:ext cx="5482852" cy="9863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65" name="Google Shape;565;p17"/>
          <p:cNvSpPr/>
          <p:nvPr/>
        </p:nvSpPr>
        <p:spPr>
          <a:xfrm>
            <a:off x="16664483" y="41148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66" name="Google Shape;566;p17"/>
          <p:cNvPicPr preferRelativeResize="0"/>
          <p:nvPr/>
        </p:nvPicPr>
        <p:blipFill rotWithShape="1">
          <a:blip r:embed="rId11">
            <a:alphaModFix/>
          </a:blip>
          <a:srcRect b="0" l="0" r="0" t="0"/>
          <a:stretch/>
        </p:blipFill>
        <p:spPr>
          <a:xfrm>
            <a:off x="7900387" y="749300"/>
            <a:ext cx="8573572" cy="12331700"/>
          </a:xfrm>
          <a:prstGeom prst="rect">
            <a:avLst/>
          </a:prstGeom>
          <a:noFill/>
          <a:ln>
            <a:noFill/>
          </a:ln>
        </p:spPr>
      </p:pic>
      <p:pic>
        <p:nvPicPr>
          <p:cNvPr descr=" " id="567" name="Google Shape;567;p17"/>
          <p:cNvPicPr preferRelativeResize="0"/>
          <p:nvPr/>
        </p:nvPicPr>
        <p:blipFill rotWithShape="1">
          <a:blip r:embed="rId12">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572" name="Shape 572"/>
        <p:cNvGrpSpPr/>
        <p:nvPr/>
      </p:nvGrpSpPr>
      <p:grpSpPr>
        <a:xfrm>
          <a:off x="0" y="0"/>
          <a:ext cx="0" cy="0"/>
          <a:chOff x="0" y="0"/>
          <a:chExt cx="0" cy="0"/>
        </a:xfrm>
      </p:grpSpPr>
      <p:pic>
        <p:nvPicPr>
          <p:cNvPr descr=" " id="573" name="Google Shape;573;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4" name="Google Shape;574;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6" name="Google Shape;576;p18"/>
          <p:cNvSpPr/>
          <p:nvPr/>
        </p:nvSpPr>
        <p:spPr>
          <a:xfrm>
            <a:off x="15690694" y="698500"/>
            <a:ext cx="7464300" cy="3513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581" name="Shape 581"/>
        <p:cNvGrpSpPr/>
        <p:nvPr/>
      </p:nvGrpSpPr>
      <p:grpSpPr>
        <a:xfrm>
          <a:off x="0" y="0"/>
          <a:ext cx="0" cy="0"/>
          <a:chOff x="0" y="0"/>
          <a:chExt cx="0" cy="0"/>
        </a:xfrm>
      </p:grpSpPr>
      <p:pic>
        <p:nvPicPr>
          <p:cNvPr descr=" " id="582" name="Google Shape;582;p19"/>
          <p:cNvPicPr preferRelativeResize="0"/>
          <p:nvPr/>
        </p:nvPicPr>
        <p:blipFill rotWithShape="1">
          <a:blip r:embed="rId3">
            <a:alphaModFix/>
          </a:blip>
          <a:srcRect b="0" l="0" r="0" t="0"/>
          <a:stretch/>
        </p:blipFill>
        <p:spPr>
          <a:xfrm>
            <a:off x="20208226" y="0"/>
            <a:ext cx="4178822" cy="3556000"/>
          </a:xfrm>
          <a:prstGeom prst="rect">
            <a:avLst/>
          </a:prstGeom>
          <a:noFill/>
          <a:ln>
            <a:noFill/>
          </a:ln>
        </p:spPr>
      </p:pic>
      <p:pic>
        <p:nvPicPr>
          <p:cNvPr descr=" " id="583" name="Google Shape;583;p19"/>
          <p:cNvPicPr preferRelativeResize="0"/>
          <p:nvPr/>
        </p:nvPicPr>
        <p:blipFill rotWithShape="1">
          <a:blip r:embed="rId4">
            <a:alphaModFix/>
          </a:blip>
          <a:srcRect b="0" l="0" r="0" t="0"/>
          <a:stretch/>
        </p:blipFill>
        <p:spPr>
          <a:xfrm>
            <a:off x="0" y="0"/>
            <a:ext cx="7021441" cy="4445099"/>
          </a:xfrm>
          <a:prstGeom prst="rect">
            <a:avLst/>
          </a:prstGeom>
          <a:noFill/>
          <a:ln>
            <a:noFill/>
          </a:ln>
        </p:spPr>
      </p:pic>
      <p:pic>
        <p:nvPicPr>
          <p:cNvPr descr=" " id="584" name="Google Shape;584;p19"/>
          <p:cNvPicPr preferRelativeResize="0"/>
          <p:nvPr/>
        </p:nvPicPr>
        <p:blipFill rotWithShape="1">
          <a:blip r:embed="rId5">
            <a:alphaModFix/>
          </a:blip>
          <a:srcRect b="0" l="0" r="0" t="0"/>
          <a:stretch/>
        </p:blipFill>
        <p:spPr>
          <a:xfrm>
            <a:off x="0" y="0"/>
            <a:ext cx="2720137" cy="3157959"/>
          </a:xfrm>
          <a:prstGeom prst="rect">
            <a:avLst/>
          </a:prstGeom>
          <a:noFill/>
          <a:ln>
            <a:noFill/>
          </a:ln>
        </p:spPr>
      </p:pic>
      <p:pic>
        <p:nvPicPr>
          <p:cNvPr descr=" " id="585" name="Google Shape;585;p19"/>
          <p:cNvPicPr preferRelativeResize="0"/>
          <p:nvPr/>
        </p:nvPicPr>
        <p:blipFill rotWithShape="1">
          <a:blip r:embed="rId6">
            <a:alphaModFix/>
          </a:blip>
          <a:srcRect b="0" l="0" r="0" t="0"/>
          <a:stretch/>
        </p:blipFill>
        <p:spPr>
          <a:xfrm>
            <a:off x="20678184" y="0"/>
            <a:ext cx="3708864" cy="2663304"/>
          </a:xfrm>
          <a:prstGeom prst="rect">
            <a:avLst/>
          </a:prstGeom>
          <a:noFill/>
          <a:ln>
            <a:noFill/>
          </a:ln>
        </p:spPr>
      </p:pic>
      <p:pic>
        <p:nvPicPr>
          <p:cNvPr descr=" " id="586" name="Google Shape;586;p19"/>
          <p:cNvPicPr preferRelativeResize="0"/>
          <p:nvPr/>
        </p:nvPicPr>
        <p:blipFill rotWithShape="1">
          <a:blip r:embed="rId7">
            <a:alphaModFix/>
          </a:blip>
          <a:srcRect b="0" l="0" r="0" t="0"/>
          <a:stretch/>
        </p:blipFill>
        <p:spPr>
          <a:xfrm>
            <a:off x="0" y="9791700"/>
            <a:ext cx="2138313" cy="3924300"/>
          </a:xfrm>
          <a:prstGeom prst="rect">
            <a:avLst/>
          </a:prstGeom>
          <a:noFill/>
          <a:ln>
            <a:noFill/>
          </a:ln>
        </p:spPr>
      </p:pic>
      <p:pic>
        <p:nvPicPr>
          <p:cNvPr descr=" " id="587" name="Google Shape;587;p19"/>
          <p:cNvPicPr preferRelativeResize="0"/>
          <p:nvPr/>
        </p:nvPicPr>
        <p:blipFill rotWithShape="1">
          <a:blip r:embed="rId8">
            <a:alphaModFix/>
          </a:blip>
          <a:srcRect b="0" l="0" r="0" t="0"/>
          <a:stretch/>
        </p:blipFill>
        <p:spPr>
          <a:xfrm>
            <a:off x="21618102" y="9791700"/>
            <a:ext cx="2768946" cy="3924300"/>
          </a:xfrm>
          <a:prstGeom prst="rect">
            <a:avLst/>
          </a:prstGeom>
          <a:noFill/>
          <a:ln>
            <a:noFill/>
          </a:ln>
        </p:spPr>
      </p:pic>
      <p:pic>
        <p:nvPicPr>
          <p:cNvPr descr=" " id="588" name="Google Shape;588;p19"/>
          <p:cNvPicPr preferRelativeResize="0"/>
          <p:nvPr/>
        </p:nvPicPr>
        <p:blipFill rotWithShape="1">
          <a:blip r:embed="rId9">
            <a:alphaModFix/>
          </a:blip>
          <a:srcRect b="0" l="0" r="0" t="0"/>
          <a:stretch/>
        </p:blipFill>
        <p:spPr>
          <a:xfrm>
            <a:off x="22532616" y="3162300"/>
            <a:ext cx="1854432" cy="4351313"/>
          </a:xfrm>
          <a:prstGeom prst="rect">
            <a:avLst/>
          </a:prstGeom>
          <a:noFill/>
          <a:ln>
            <a:noFill/>
          </a:ln>
        </p:spPr>
      </p:pic>
      <p:sp>
        <p:nvSpPr>
          <p:cNvPr id="589" name="Google Shape;589;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1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591" name="Google Shape;591;p19"/>
          <p:cNvPicPr preferRelativeResize="0"/>
          <p:nvPr/>
        </p:nvPicPr>
        <p:blipFill rotWithShape="1">
          <a:blip r:embed="rId11">
            <a:alphaModFix/>
          </a:blip>
          <a:srcRect b="0" l="0" r="0" t="0"/>
          <a:stretch/>
        </p:blipFill>
        <p:spPr>
          <a:xfrm>
            <a:off x="15419727" y="50800"/>
            <a:ext cx="7646356" cy="4597400"/>
          </a:xfrm>
          <a:prstGeom prst="rect">
            <a:avLst/>
          </a:prstGeom>
          <a:noFill/>
          <a:ln>
            <a:noFill/>
          </a:ln>
        </p:spPr>
      </p:pic>
      <p:pic>
        <p:nvPicPr>
          <p:cNvPr descr=" " id="592" name="Google Shape;592;p19"/>
          <p:cNvPicPr preferRelativeResize="0"/>
          <p:nvPr/>
        </p:nvPicPr>
        <p:blipFill rotWithShape="1">
          <a:blip r:embed="rId12">
            <a:alphaModFix/>
          </a:blip>
          <a:srcRect b="0" l="0" r="0" t="0"/>
          <a:stretch/>
        </p:blipFill>
        <p:spPr>
          <a:xfrm>
            <a:off x="15419727" y="4914900"/>
            <a:ext cx="7646356" cy="8801100"/>
          </a:xfrm>
          <a:prstGeom prst="rect">
            <a:avLst/>
          </a:prstGeom>
          <a:noFill/>
          <a:ln>
            <a:noFill/>
          </a:ln>
        </p:spPr>
      </p:pic>
      <p:sp>
        <p:nvSpPr>
          <p:cNvPr id="593" name="Google Shape;593;p19"/>
          <p:cNvSpPr/>
          <p:nvPr/>
        </p:nvSpPr>
        <p:spPr>
          <a:xfrm>
            <a:off x="609676" y="3759200"/>
            <a:ext cx="6604826"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609676" y="4400550"/>
            <a:ext cx="635079"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a:off x="609676" y="4400550"/>
            <a:ext cx="1177014"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1</a:t>
            </a:r>
            <a:endParaRPr b="0" i="0" sz="12800" u="none" cap="none" strike="noStrike">
              <a:solidFill>
                <a:schemeClr val="dk1"/>
              </a:solidFill>
              <a:latin typeface="Calibri"/>
              <a:ea typeface="Calibri"/>
              <a:cs typeface="Calibri"/>
              <a:sym typeface="Calibri"/>
            </a:endParaRPr>
          </a:p>
        </p:txBody>
      </p:sp>
      <p:sp>
        <p:nvSpPr>
          <p:cNvPr id="596" name="Google Shape;596;p19"/>
          <p:cNvSpPr/>
          <p:nvPr/>
        </p:nvSpPr>
        <p:spPr>
          <a:xfrm>
            <a:off x="1447981" y="3759200"/>
            <a:ext cx="5766521"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p:nvPr/>
        </p:nvSpPr>
        <p:spPr>
          <a:xfrm>
            <a:off x="1447981" y="3759200"/>
            <a:ext cx="5969746" cy="210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DISCOVER THE SECRETS</a:t>
            </a:r>
            <a:endParaRPr b="0" i="0" sz="4800" u="none" cap="none" strike="noStrike">
              <a:solidFill>
                <a:schemeClr val="dk1"/>
              </a:solidFill>
              <a:latin typeface="Calibri"/>
              <a:ea typeface="Calibri"/>
              <a:cs typeface="Calibri"/>
              <a:sym typeface="Calibri"/>
            </a:endParaRPr>
          </a:p>
        </p:txBody>
      </p:sp>
      <p:sp>
        <p:nvSpPr>
          <p:cNvPr id="598" name="Google Shape;598;p19"/>
          <p:cNvSpPr/>
          <p:nvPr/>
        </p:nvSpPr>
        <p:spPr>
          <a:xfrm>
            <a:off x="1447981" y="5765800"/>
            <a:ext cx="5902004"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99" name="Google Shape;599;p19"/>
          <p:cNvSpPr/>
          <p:nvPr/>
        </p:nvSpPr>
        <p:spPr>
          <a:xfrm>
            <a:off x="609676" y="8178800"/>
            <a:ext cx="6604826" cy="34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p:nvPr/>
        </p:nvSpPr>
        <p:spPr>
          <a:xfrm>
            <a:off x="609676" y="8648700"/>
            <a:ext cx="787498"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p:nvPr/>
        </p:nvSpPr>
        <p:spPr>
          <a:xfrm>
            <a:off x="609676" y="8648700"/>
            <a:ext cx="1329433"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3</a:t>
            </a:r>
            <a:endParaRPr b="0" i="0" sz="12800" u="none" cap="none" strike="noStrike">
              <a:solidFill>
                <a:schemeClr val="dk1"/>
              </a:solidFill>
              <a:latin typeface="Calibri"/>
              <a:ea typeface="Calibri"/>
              <a:cs typeface="Calibri"/>
              <a:sym typeface="Calibri"/>
            </a:endParaRPr>
          </a:p>
        </p:txBody>
      </p:sp>
      <p:sp>
        <p:nvSpPr>
          <p:cNvPr id="602" name="Google Shape;602;p19"/>
          <p:cNvSpPr/>
          <p:nvPr/>
        </p:nvSpPr>
        <p:spPr>
          <a:xfrm>
            <a:off x="1600400" y="8178800"/>
            <a:ext cx="5614102" cy="34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p:nvPr/>
        </p:nvSpPr>
        <p:spPr>
          <a:xfrm>
            <a:off x="1600400" y="8178800"/>
            <a:ext cx="5817327"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MEET THE CREATURES</a:t>
            </a:r>
            <a:endParaRPr b="0" i="0" sz="4800" u="none" cap="none" strike="noStrike">
              <a:solidFill>
                <a:schemeClr val="dk1"/>
              </a:solidFill>
              <a:latin typeface="Calibri"/>
              <a:ea typeface="Calibri"/>
              <a:cs typeface="Calibri"/>
              <a:sym typeface="Calibri"/>
            </a:endParaRPr>
          </a:p>
        </p:txBody>
      </p:sp>
      <p:sp>
        <p:nvSpPr>
          <p:cNvPr id="604" name="Google Shape;604;p19"/>
          <p:cNvSpPr/>
          <p:nvPr/>
        </p:nvSpPr>
        <p:spPr>
          <a:xfrm>
            <a:off x="1600400" y="9232900"/>
            <a:ext cx="574958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05" name="Google Shape;605;p19"/>
          <p:cNvSpPr/>
          <p:nvPr/>
        </p:nvSpPr>
        <p:spPr>
          <a:xfrm>
            <a:off x="8116314" y="8178800"/>
            <a:ext cx="6604826" cy="34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p:nvPr/>
        </p:nvSpPr>
        <p:spPr>
          <a:xfrm>
            <a:off x="8116314" y="8648700"/>
            <a:ext cx="863708"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p:nvPr/>
        </p:nvSpPr>
        <p:spPr>
          <a:xfrm>
            <a:off x="8116314" y="8648700"/>
            <a:ext cx="1405642"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4</a:t>
            </a:r>
            <a:endParaRPr b="0" i="0" sz="12800" u="none" cap="none" strike="noStrike">
              <a:solidFill>
                <a:schemeClr val="dk1"/>
              </a:solidFill>
              <a:latin typeface="Calibri"/>
              <a:ea typeface="Calibri"/>
              <a:cs typeface="Calibri"/>
              <a:sym typeface="Calibri"/>
            </a:endParaRPr>
          </a:p>
        </p:txBody>
      </p:sp>
      <p:sp>
        <p:nvSpPr>
          <p:cNvPr id="608" name="Google Shape;608;p19"/>
          <p:cNvSpPr/>
          <p:nvPr/>
        </p:nvSpPr>
        <p:spPr>
          <a:xfrm>
            <a:off x="9183248" y="8178800"/>
            <a:ext cx="5537892" cy="34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9"/>
          <p:cNvSpPr/>
          <p:nvPr/>
        </p:nvSpPr>
        <p:spPr>
          <a:xfrm>
            <a:off x="9183248" y="8178800"/>
            <a:ext cx="5741118"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UNCOVER THE MAGIC</a:t>
            </a:r>
            <a:endParaRPr b="0" i="0" sz="4800" u="none" cap="none" strike="noStrike">
              <a:solidFill>
                <a:schemeClr val="dk1"/>
              </a:solidFill>
              <a:latin typeface="Calibri"/>
              <a:ea typeface="Calibri"/>
              <a:cs typeface="Calibri"/>
              <a:sym typeface="Calibri"/>
            </a:endParaRPr>
          </a:p>
        </p:txBody>
      </p:sp>
      <p:sp>
        <p:nvSpPr>
          <p:cNvPr id="610" name="Google Shape;610;p19"/>
          <p:cNvSpPr/>
          <p:nvPr/>
        </p:nvSpPr>
        <p:spPr>
          <a:xfrm>
            <a:off x="9183248" y="9232900"/>
            <a:ext cx="567337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11" name="Google Shape;611;p19"/>
          <p:cNvSpPr/>
          <p:nvPr/>
        </p:nvSpPr>
        <p:spPr>
          <a:xfrm>
            <a:off x="8116314" y="3759200"/>
            <a:ext cx="6604826"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8116314" y="4400550"/>
            <a:ext cx="812902"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p:nvPr/>
        </p:nvSpPr>
        <p:spPr>
          <a:xfrm>
            <a:off x="8116314" y="4400550"/>
            <a:ext cx="1354836" cy="309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2</a:t>
            </a:r>
            <a:endParaRPr b="0" i="0" sz="12800" u="none" cap="none" strike="noStrike">
              <a:solidFill>
                <a:schemeClr val="dk1"/>
              </a:solidFill>
              <a:latin typeface="Calibri"/>
              <a:ea typeface="Calibri"/>
              <a:cs typeface="Calibri"/>
              <a:sym typeface="Calibri"/>
            </a:endParaRPr>
          </a:p>
        </p:txBody>
      </p:sp>
      <p:sp>
        <p:nvSpPr>
          <p:cNvPr id="614" name="Google Shape;614;p19"/>
          <p:cNvSpPr/>
          <p:nvPr/>
        </p:nvSpPr>
        <p:spPr>
          <a:xfrm>
            <a:off x="9132441" y="3759200"/>
            <a:ext cx="5588698"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p:nvPr/>
        </p:nvSpPr>
        <p:spPr>
          <a:xfrm>
            <a:off x="9132441" y="3759200"/>
            <a:ext cx="5791924" cy="210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FIND YOUR OWN PATH</a:t>
            </a:r>
            <a:endParaRPr b="0" i="0" sz="4800" u="none" cap="none" strike="noStrike">
              <a:solidFill>
                <a:schemeClr val="dk1"/>
              </a:solidFill>
              <a:latin typeface="Calibri"/>
              <a:ea typeface="Calibri"/>
              <a:cs typeface="Calibri"/>
              <a:sym typeface="Calibri"/>
            </a:endParaRPr>
          </a:p>
        </p:txBody>
      </p:sp>
      <p:sp>
        <p:nvSpPr>
          <p:cNvPr id="616" name="Google Shape;616;p19"/>
          <p:cNvSpPr/>
          <p:nvPr/>
        </p:nvSpPr>
        <p:spPr>
          <a:xfrm>
            <a:off x="9132441" y="5765800"/>
            <a:ext cx="572418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32" name="Shape 32"/>
        <p:cNvGrpSpPr/>
        <p:nvPr/>
      </p:nvGrpSpPr>
      <p:grpSpPr>
        <a:xfrm>
          <a:off x="0" y="0"/>
          <a:ext cx="0" cy="0"/>
          <a:chOff x="0" y="0"/>
          <a:chExt cx="0" cy="0"/>
        </a:xfrm>
      </p:grpSpPr>
      <p:pic>
        <p:nvPicPr>
          <p:cNvPr descr=" " id="33" name="Google Shape;33;p2"/>
          <p:cNvPicPr preferRelativeResize="0"/>
          <p:nvPr/>
        </p:nvPicPr>
        <p:blipFill rotWithShape="1">
          <a:blip r:embed="rId3">
            <a:alphaModFix/>
          </a:blip>
          <a:srcRect b="0" l="0" r="0" t="0"/>
          <a:stretch/>
        </p:blipFill>
        <p:spPr>
          <a:xfrm>
            <a:off x="21732416" y="0"/>
            <a:ext cx="2654632" cy="6858000"/>
          </a:xfrm>
          <a:prstGeom prst="rect">
            <a:avLst/>
          </a:prstGeom>
          <a:noFill/>
          <a:ln>
            <a:noFill/>
          </a:ln>
        </p:spPr>
      </p:pic>
      <p:pic>
        <p:nvPicPr>
          <p:cNvPr descr=" " id="34" name="Google Shape;34;p2"/>
          <p:cNvPicPr preferRelativeResize="0"/>
          <p:nvPr/>
        </p:nvPicPr>
        <p:blipFill rotWithShape="1">
          <a:blip r:embed="rId4">
            <a:alphaModFix/>
          </a:blip>
          <a:srcRect b="0" l="0" r="0" t="0"/>
          <a:stretch/>
        </p:blipFill>
        <p:spPr>
          <a:xfrm>
            <a:off x="0" y="9982200"/>
            <a:ext cx="21122740" cy="3733800"/>
          </a:xfrm>
          <a:prstGeom prst="rect">
            <a:avLst/>
          </a:prstGeom>
          <a:noFill/>
          <a:ln>
            <a:noFill/>
          </a:ln>
        </p:spPr>
      </p:pic>
      <p:pic>
        <p:nvPicPr>
          <p:cNvPr descr=" " id="35" name="Google Shape;35;p2"/>
          <p:cNvPicPr preferRelativeResize="0"/>
          <p:nvPr/>
        </p:nvPicPr>
        <p:blipFill rotWithShape="1">
          <a:blip r:embed="rId5">
            <a:alphaModFix/>
          </a:blip>
          <a:srcRect b="0" l="0" r="0" t="0"/>
          <a:stretch/>
        </p:blipFill>
        <p:spPr>
          <a:xfrm>
            <a:off x="0" y="3644900"/>
            <a:ext cx="2201800" cy="2877080"/>
          </a:xfrm>
          <a:prstGeom prst="rect">
            <a:avLst/>
          </a:prstGeom>
          <a:noFill/>
          <a:ln>
            <a:noFill/>
          </a:ln>
        </p:spPr>
      </p:pic>
      <p:pic>
        <p:nvPicPr>
          <p:cNvPr descr=" " id="36" name="Google Shape;36;p2"/>
          <p:cNvPicPr preferRelativeResize="0"/>
          <p:nvPr/>
        </p:nvPicPr>
        <p:blipFill rotWithShape="1">
          <a:blip r:embed="rId6">
            <a:alphaModFix/>
          </a:blip>
          <a:srcRect b="0" l="0" r="0" t="0"/>
          <a:stretch/>
        </p:blipFill>
        <p:spPr>
          <a:xfrm>
            <a:off x="0" y="0"/>
            <a:ext cx="1850463" cy="3150171"/>
          </a:xfrm>
          <a:prstGeom prst="rect">
            <a:avLst/>
          </a:prstGeom>
          <a:noFill/>
          <a:ln>
            <a:noFill/>
          </a:ln>
        </p:spPr>
      </p:pic>
      <p:pic>
        <p:nvPicPr>
          <p:cNvPr descr=" " id="37" name="Google Shape;37;p2"/>
          <p:cNvPicPr preferRelativeResize="0"/>
          <p:nvPr/>
        </p:nvPicPr>
        <p:blipFill rotWithShape="1">
          <a:blip r:embed="rId7">
            <a:alphaModFix/>
          </a:blip>
          <a:srcRect b="0" l="0" r="0" t="0"/>
          <a:stretch/>
        </p:blipFill>
        <p:spPr>
          <a:xfrm>
            <a:off x="762095" y="0"/>
            <a:ext cx="2878590" cy="2536547"/>
          </a:xfrm>
          <a:prstGeom prst="rect">
            <a:avLst/>
          </a:prstGeom>
          <a:noFill/>
          <a:ln>
            <a:noFill/>
          </a:ln>
        </p:spPr>
      </p:pic>
      <p:pic>
        <p:nvPicPr>
          <p:cNvPr descr=" " id="38" name="Google Shape;38;p2"/>
          <p:cNvPicPr preferRelativeResize="0"/>
          <p:nvPr/>
        </p:nvPicPr>
        <p:blipFill rotWithShape="1">
          <a:blip r:embed="rId8">
            <a:alphaModFix/>
          </a:blip>
          <a:srcRect b="0" l="0" r="0" t="0"/>
          <a:stretch/>
        </p:blipFill>
        <p:spPr>
          <a:xfrm>
            <a:off x="21224353" y="0"/>
            <a:ext cx="3162695" cy="1984507"/>
          </a:xfrm>
          <a:prstGeom prst="rect">
            <a:avLst/>
          </a:prstGeom>
          <a:noFill/>
          <a:ln>
            <a:noFill/>
          </a:ln>
        </p:spPr>
      </p:pic>
      <p:pic>
        <p:nvPicPr>
          <p:cNvPr descr=" " id="39" name="Google Shape;39;p2"/>
          <p:cNvPicPr preferRelativeResize="0"/>
          <p:nvPr/>
        </p:nvPicPr>
        <p:blipFill rotWithShape="1">
          <a:blip r:embed="rId9">
            <a:alphaModFix/>
          </a:blip>
          <a:srcRect b="0" l="0" r="0" t="0"/>
          <a:stretch/>
        </p:blipFill>
        <p:spPr>
          <a:xfrm>
            <a:off x="22151569" y="5486400"/>
            <a:ext cx="2235479" cy="3670105"/>
          </a:xfrm>
          <a:prstGeom prst="rect">
            <a:avLst/>
          </a:prstGeom>
          <a:noFill/>
          <a:ln>
            <a:noFill/>
          </a:ln>
        </p:spPr>
      </p:pic>
      <p:pic>
        <p:nvPicPr>
          <p:cNvPr descr=" " id="40" name="Google Shape;40;p2"/>
          <p:cNvPicPr preferRelativeResize="0"/>
          <p:nvPr/>
        </p:nvPicPr>
        <p:blipFill rotWithShape="1">
          <a:blip r:embed="rId10">
            <a:alphaModFix/>
          </a:blip>
          <a:srcRect b="0" l="0" r="0" t="0"/>
          <a:stretch/>
        </p:blipFill>
        <p:spPr>
          <a:xfrm>
            <a:off x="22812051" y="9156700"/>
            <a:ext cx="1574997" cy="3695700"/>
          </a:xfrm>
          <a:prstGeom prst="rect">
            <a:avLst/>
          </a:prstGeom>
          <a:noFill/>
          <a:ln>
            <a:noFill/>
          </a:ln>
        </p:spPr>
      </p:pic>
      <p:pic>
        <p:nvPicPr>
          <p:cNvPr descr=" " id="41" name="Google Shape;41;p2"/>
          <p:cNvPicPr preferRelativeResize="0"/>
          <p:nvPr/>
        </p:nvPicPr>
        <p:blipFill rotWithShape="1">
          <a:blip r:embed="rId11">
            <a:alphaModFix/>
          </a:blip>
          <a:srcRect b="0" l="0" r="0" t="0"/>
          <a:stretch/>
        </p:blipFill>
        <p:spPr>
          <a:xfrm>
            <a:off x="0" y="7772400"/>
            <a:ext cx="2198748" cy="5943600"/>
          </a:xfrm>
          <a:prstGeom prst="rect">
            <a:avLst/>
          </a:prstGeom>
          <a:noFill/>
          <a:ln>
            <a:noFill/>
          </a:ln>
        </p:spPr>
      </p:pic>
      <p:sp>
        <p:nvSpPr>
          <p:cNvPr id="42" name="Google Shape;42;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p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4" name="Google Shape;44;p2"/>
          <p:cNvSpPr/>
          <p:nvPr/>
        </p:nvSpPr>
        <p:spPr>
          <a:xfrm>
            <a:off x="8404217" y="2616200"/>
            <a:ext cx="7591315" cy="3094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WELCOME</a:t>
            </a:r>
            <a:endParaRPr b="0" i="0" sz="12800" u="none" cap="none" strike="noStrike">
              <a:solidFill>
                <a:schemeClr val="dk1"/>
              </a:solidFill>
              <a:latin typeface="Calibri"/>
              <a:ea typeface="Calibri"/>
              <a:cs typeface="Calibri"/>
              <a:sym typeface="Calibri"/>
            </a:endParaRPr>
          </a:p>
        </p:txBody>
      </p:sp>
      <p:sp>
        <p:nvSpPr>
          <p:cNvPr id="45" name="Google Shape;45;p2"/>
          <p:cNvSpPr/>
          <p:nvPr/>
        </p:nvSpPr>
        <p:spPr>
          <a:xfrm>
            <a:off x="7108655" y="5499100"/>
            <a:ext cx="10182439" cy="3793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6" name="Google Shape;46;p2"/>
          <p:cNvPicPr preferRelativeResize="0"/>
          <p:nvPr/>
        </p:nvPicPr>
        <p:blipFill rotWithShape="1">
          <a:blip r:embed="rId13">
            <a:alphaModFix/>
          </a:blip>
          <a:srcRect b="0" l="0" r="0" t="0"/>
          <a:stretch/>
        </p:blipFill>
        <p:spPr>
          <a:xfrm>
            <a:off x="15546743" y="0"/>
            <a:ext cx="3199215" cy="19806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621" name="Shape 621"/>
        <p:cNvGrpSpPr/>
        <p:nvPr/>
      </p:nvGrpSpPr>
      <p:grpSpPr>
        <a:xfrm>
          <a:off x="0" y="0"/>
          <a:ext cx="0" cy="0"/>
          <a:chOff x="0" y="0"/>
          <a:chExt cx="0" cy="0"/>
        </a:xfrm>
      </p:grpSpPr>
      <p:pic>
        <p:nvPicPr>
          <p:cNvPr descr=" " id="622" name="Google Shape;622;p20"/>
          <p:cNvPicPr preferRelativeResize="0"/>
          <p:nvPr/>
        </p:nvPicPr>
        <p:blipFill rotWithShape="1">
          <a:blip r:embed="rId3">
            <a:alphaModFix/>
          </a:blip>
          <a:srcRect b="0" l="0" r="0" t="0"/>
          <a:stretch/>
        </p:blipFill>
        <p:spPr>
          <a:xfrm>
            <a:off x="0" y="0"/>
            <a:ext cx="6147568" cy="7645400"/>
          </a:xfrm>
          <a:prstGeom prst="rect">
            <a:avLst/>
          </a:prstGeom>
          <a:noFill/>
          <a:ln>
            <a:noFill/>
          </a:ln>
        </p:spPr>
      </p:pic>
      <p:pic>
        <p:nvPicPr>
          <p:cNvPr descr=" " id="623" name="Google Shape;623;p20"/>
          <p:cNvPicPr preferRelativeResize="0"/>
          <p:nvPr/>
        </p:nvPicPr>
        <p:blipFill rotWithShape="1">
          <a:blip r:embed="rId4">
            <a:alphaModFix/>
          </a:blip>
          <a:srcRect b="0" l="0" r="0" t="0"/>
          <a:stretch/>
        </p:blipFill>
        <p:spPr>
          <a:xfrm>
            <a:off x="0" y="6184900"/>
            <a:ext cx="3164903" cy="4137273"/>
          </a:xfrm>
          <a:prstGeom prst="rect">
            <a:avLst/>
          </a:prstGeom>
          <a:noFill/>
          <a:ln>
            <a:noFill/>
          </a:ln>
        </p:spPr>
      </p:pic>
      <p:pic>
        <p:nvPicPr>
          <p:cNvPr descr=" " id="624" name="Google Shape;624;p20"/>
          <p:cNvPicPr preferRelativeResize="0"/>
          <p:nvPr/>
        </p:nvPicPr>
        <p:blipFill rotWithShape="1">
          <a:blip r:embed="rId5">
            <a:alphaModFix/>
          </a:blip>
          <a:srcRect b="0" l="0" r="0" t="0"/>
          <a:stretch/>
        </p:blipFill>
        <p:spPr>
          <a:xfrm>
            <a:off x="0" y="1206500"/>
            <a:ext cx="3086492" cy="3158530"/>
          </a:xfrm>
          <a:prstGeom prst="rect">
            <a:avLst/>
          </a:prstGeom>
          <a:noFill/>
          <a:ln>
            <a:noFill/>
          </a:ln>
        </p:spPr>
      </p:pic>
      <p:pic>
        <p:nvPicPr>
          <p:cNvPr descr=" " id="625" name="Google Shape;625;p20"/>
          <p:cNvPicPr preferRelativeResize="0"/>
          <p:nvPr/>
        </p:nvPicPr>
        <p:blipFill rotWithShape="1">
          <a:blip r:embed="rId6">
            <a:alphaModFix/>
          </a:blip>
          <a:srcRect b="0" l="0" r="0" t="0"/>
          <a:stretch/>
        </p:blipFill>
        <p:spPr>
          <a:xfrm>
            <a:off x="508063" y="0"/>
            <a:ext cx="4104752" cy="2775570"/>
          </a:xfrm>
          <a:prstGeom prst="rect">
            <a:avLst/>
          </a:prstGeom>
          <a:noFill/>
          <a:ln>
            <a:noFill/>
          </a:ln>
        </p:spPr>
      </p:pic>
      <p:pic>
        <p:nvPicPr>
          <p:cNvPr descr=" " id="626" name="Google Shape;626;p20"/>
          <p:cNvPicPr preferRelativeResize="0"/>
          <p:nvPr/>
        </p:nvPicPr>
        <p:blipFill rotWithShape="1">
          <a:blip r:embed="rId7">
            <a:alphaModFix/>
          </a:blip>
          <a:srcRect b="0" l="0" r="0" t="0"/>
          <a:stretch/>
        </p:blipFill>
        <p:spPr>
          <a:xfrm>
            <a:off x="4610676" y="0"/>
            <a:ext cx="4139400" cy="2775843"/>
          </a:xfrm>
          <a:prstGeom prst="rect">
            <a:avLst/>
          </a:prstGeom>
          <a:noFill/>
          <a:ln>
            <a:noFill/>
          </a:ln>
        </p:spPr>
      </p:pic>
      <p:pic>
        <p:nvPicPr>
          <p:cNvPr descr=" " id="627" name="Google Shape;627;p20"/>
          <p:cNvPicPr preferRelativeResize="0"/>
          <p:nvPr/>
        </p:nvPicPr>
        <p:blipFill rotWithShape="1">
          <a:blip r:embed="rId8">
            <a:alphaModFix/>
          </a:blip>
          <a:srcRect b="0" l="0" r="0" t="0"/>
          <a:stretch/>
        </p:blipFill>
        <p:spPr>
          <a:xfrm>
            <a:off x="22138867" y="800100"/>
            <a:ext cx="1922194" cy="1967359"/>
          </a:xfrm>
          <a:prstGeom prst="rect">
            <a:avLst/>
          </a:prstGeom>
          <a:noFill/>
          <a:ln>
            <a:noFill/>
          </a:ln>
        </p:spPr>
      </p:pic>
      <p:pic>
        <p:nvPicPr>
          <p:cNvPr descr=" " id="628" name="Google Shape;628;p20"/>
          <p:cNvPicPr preferRelativeResize="0"/>
          <p:nvPr/>
        </p:nvPicPr>
        <p:blipFill rotWithShape="1">
          <a:blip r:embed="rId9">
            <a:alphaModFix/>
          </a:blip>
          <a:srcRect b="0" l="0" r="0" t="0"/>
          <a:stretch/>
        </p:blipFill>
        <p:spPr>
          <a:xfrm>
            <a:off x="21173546" y="3994448"/>
            <a:ext cx="1634315" cy="1671563"/>
          </a:xfrm>
          <a:prstGeom prst="rect">
            <a:avLst/>
          </a:prstGeom>
          <a:noFill/>
          <a:ln>
            <a:noFill/>
          </a:ln>
        </p:spPr>
      </p:pic>
      <p:pic>
        <p:nvPicPr>
          <p:cNvPr descr=" " id="629" name="Google Shape;629;p20"/>
          <p:cNvPicPr preferRelativeResize="0"/>
          <p:nvPr/>
        </p:nvPicPr>
        <p:blipFill rotWithShape="1">
          <a:blip r:embed="rId10">
            <a:alphaModFix/>
          </a:blip>
          <a:srcRect b="0" l="0" r="0" t="0"/>
          <a:stretch/>
        </p:blipFill>
        <p:spPr>
          <a:xfrm>
            <a:off x="20703588" y="7937500"/>
            <a:ext cx="3683460" cy="4775299"/>
          </a:xfrm>
          <a:prstGeom prst="rect">
            <a:avLst/>
          </a:prstGeom>
          <a:noFill/>
          <a:ln>
            <a:noFill/>
          </a:ln>
        </p:spPr>
      </p:pic>
      <p:pic>
        <p:nvPicPr>
          <p:cNvPr descr=" " id="630" name="Google Shape;630;p20"/>
          <p:cNvPicPr preferRelativeResize="0"/>
          <p:nvPr/>
        </p:nvPicPr>
        <p:blipFill rotWithShape="1">
          <a:blip r:embed="rId11">
            <a:alphaModFix/>
          </a:blip>
          <a:srcRect b="0" l="0" r="0" t="0"/>
          <a:stretch/>
        </p:blipFill>
        <p:spPr>
          <a:xfrm>
            <a:off x="23269308" y="11633200"/>
            <a:ext cx="1117740" cy="2082800"/>
          </a:xfrm>
          <a:prstGeom prst="rect">
            <a:avLst/>
          </a:prstGeom>
          <a:noFill/>
          <a:ln>
            <a:noFill/>
          </a:ln>
        </p:spPr>
      </p:pic>
      <p:pic>
        <p:nvPicPr>
          <p:cNvPr descr=" " id="631" name="Google Shape;631;p20"/>
          <p:cNvPicPr preferRelativeResize="0"/>
          <p:nvPr/>
        </p:nvPicPr>
        <p:blipFill rotWithShape="1">
          <a:blip r:embed="rId12">
            <a:alphaModFix/>
          </a:blip>
          <a:srcRect b="0" l="0" r="0" t="0"/>
          <a:stretch/>
        </p:blipFill>
        <p:spPr>
          <a:xfrm>
            <a:off x="21186248" y="12700000"/>
            <a:ext cx="3200800" cy="1016000"/>
          </a:xfrm>
          <a:prstGeom prst="rect">
            <a:avLst/>
          </a:prstGeom>
          <a:noFill/>
          <a:ln>
            <a:noFill/>
          </a:ln>
        </p:spPr>
      </p:pic>
      <p:pic>
        <p:nvPicPr>
          <p:cNvPr descr=" " id="632" name="Google Shape;632;p20"/>
          <p:cNvPicPr preferRelativeResize="0"/>
          <p:nvPr/>
        </p:nvPicPr>
        <p:blipFill rotWithShape="1">
          <a:blip r:embed="rId13">
            <a:alphaModFix/>
          </a:blip>
          <a:srcRect b="0" l="0" r="0" t="0"/>
          <a:stretch/>
        </p:blipFill>
        <p:spPr>
          <a:xfrm>
            <a:off x="8332241" y="3390900"/>
            <a:ext cx="14479810" cy="7861300"/>
          </a:xfrm>
          <a:prstGeom prst="rect">
            <a:avLst/>
          </a:prstGeom>
          <a:noFill/>
          <a:ln>
            <a:noFill/>
          </a:ln>
        </p:spPr>
      </p:pic>
      <p:sp>
        <p:nvSpPr>
          <p:cNvPr id="633" name="Google Shape;633;p20"/>
          <p:cNvSpPr/>
          <p:nvPr/>
        </p:nvSpPr>
        <p:spPr>
          <a:xfrm>
            <a:off x="8560870" y="1193800"/>
            <a:ext cx="14348560" cy="192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FANTASY REALM AT A GLANCE</a:t>
            </a:r>
            <a:endParaRPr b="0" i="0" sz="8000" u="none" cap="none" strike="noStrike">
              <a:solidFill>
                <a:schemeClr val="dk1"/>
              </a:solidFill>
              <a:latin typeface="Calibri"/>
              <a:ea typeface="Calibri"/>
              <a:cs typeface="Calibri"/>
              <a:sym typeface="Calibri"/>
            </a:endParaRPr>
          </a:p>
        </p:txBody>
      </p:sp>
      <p:sp>
        <p:nvSpPr>
          <p:cNvPr id="634" name="Google Shape;634;p20"/>
          <p:cNvSpPr/>
          <p:nvPr/>
        </p:nvSpPr>
        <p:spPr>
          <a:xfrm>
            <a:off x="1130441" y="4826000"/>
            <a:ext cx="8167121"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0"/>
          <p:cNvSpPr/>
          <p:nvPr/>
        </p:nvSpPr>
        <p:spPr>
          <a:xfrm>
            <a:off x="1130441" y="4826000"/>
            <a:ext cx="8167121"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0"/>
          <p:cNvSpPr/>
          <p:nvPr/>
        </p:nvSpPr>
        <p:spPr>
          <a:xfrm>
            <a:off x="1130441" y="4826000"/>
            <a:ext cx="8370346"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THE ENCHANTED FOREST</a:t>
            </a:r>
            <a:endParaRPr b="0" i="0" sz="4800" u="none" cap="none" strike="noStrike">
              <a:solidFill>
                <a:schemeClr val="dk1"/>
              </a:solidFill>
              <a:latin typeface="Calibri"/>
              <a:ea typeface="Calibri"/>
              <a:cs typeface="Calibri"/>
              <a:sym typeface="Calibri"/>
            </a:endParaRPr>
          </a:p>
        </p:txBody>
      </p:sp>
      <p:sp>
        <p:nvSpPr>
          <p:cNvPr id="637" name="Google Shape;637;p20"/>
          <p:cNvSpPr/>
          <p:nvPr/>
        </p:nvSpPr>
        <p:spPr>
          <a:xfrm>
            <a:off x="1130441" y="5880100"/>
            <a:ext cx="830260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38" name="Google Shape;638;p20"/>
          <p:cNvSpPr/>
          <p:nvPr/>
        </p:nvSpPr>
        <p:spPr>
          <a:xfrm>
            <a:off x="1130441" y="7442200"/>
            <a:ext cx="8167121"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0"/>
          <p:cNvSpPr/>
          <p:nvPr/>
        </p:nvSpPr>
        <p:spPr>
          <a:xfrm>
            <a:off x="1130441" y="7442200"/>
            <a:ext cx="8167121"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0"/>
          <p:cNvSpPr/>
          <p:nvPr/>
        </p:nvSpPr>
        <p:spPr>
          <a:xfrm>
            <a:off x="1130441" y="7442200"/>
            <a:ext cx="8370346"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THE CRYSTAL CAVES</a:t>
            </a:r>
            <a:endParaRPr b="0" i="0" sz="4800" u="none" cap="none" strike="noStrike">
              <a:solidFill>
                <a:schemeClr val="dk1"/>
              </a:solidFill>
              <a:latin typeface="Calibri"/>
              <a:ea typeface="Calibri"/>
              <a:cs typeface="Calibri"/>
              <a:sym typeface="Calibri"/>
            </a:endParaRPr>
          </a:p>
        </p:txBody>
      </p:sp>
      <p:sp>
        <p:nvSpPr>
          <p:cNvPr id="641" name="Google Shape;641;p20"/>
          <p:cNvSpPr/>
          <p:nvPr/>
        </p:nvSpPr>
        <p:spPr>
          <a:xfrm>
            <a:off x="1130441" y="8496300"/>
            <a:ext cx="830260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42" name="Google Shape;642;p20"/>
          <p:cNvSpPr/>
          <p:nvPr/>
        </p:nvSpPr>
        <p:spPr>
          <a:xfrm>
            <a:off x="1130441" y="10058400"/>
            <a:ext cx="8167121"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0"/>
          <p:cNvSpPr/>
          <p:nvPr/>
        </p:nvSpPr>
        <p:spPr>
          <a:xfrm>
            <a:off x="1130441" y="10058400"/>
            <a:ext cx="8167121" cy="22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0"/>
          <p:cNvSpPr/>
          <p:nvPr/>
        </p:nvSpPr>
        <p:spPr>
          <a:xfrm>
            <a:off x="1130441" y="10058400"/>
            <a:ext cx="8370346"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THE DRAGON'S LAIR</a:t>
            </a:r>
            <a:endParaRPr b="0" i="0" sz="4800" u="none" cap="none" strike="noStrike">
              <a:solidFill>
                <a:schemeClr val="dk1"/>
              </a:solidFill>
              <a:latin typeface="Calibri"/>
              <a:ea typeface="Calibri"/>
              <a:cs typeface="Calibri"/>
              <a:sym typeface="Calibri"/>
            </a:endParaRPr>
          </a:p>
        </p:txBody>
      </p:sp>
      <p:sp>
        <p:nvSpPr>
          <p:cNvPr id="645" name="Google Shape;645;p20"/>
          <p:cNvSpPr/>
          <p:nvPr/>
        </p:nvSpPr>
        <p:spPr>
          <a:xfrm>
            <a:off x="1130441" y="11112500"/>
            <a:ext cx="830260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650" name="Shape 650"/>
        <p:cNvGrpSpPr/>
        <p:nvPr/>
      </p:nvGrpSpPr>
      <p:grpSpPr>
        <a:xfrm>
          <a:off x="0" y="0"/>
          <a:ext cx="0" cy="0"/>
          <a:chOff x="0" y="0"/>
          <a:chExt cx="0" cy="0"/>
        </a:xfrm>
      </p:grpSpPr>
      <p:pic>
        <p:nvPicPr>
          <p:cNvPr descr=" " id="651" name="Google Shape;651;p21"/>
          <p:cNvPicPr preferRelativeResize="0"/>
          <p:nvPr/>
        </p:nvPicPr>
        <p:blipFill rotWithShape="1">
          <a:blip r:embed="rId3">
            <a:alphaModFix/>
          </a:blip>
          <a:srcRect b="0" l="0" r="0" t="0"/>
          <a:stretch/>
        </p:blipFill>
        <p:spPr>
          <a:xfrm>
            <a:off x="15216502" y="0"/>
            <a:ext cx="9170546" cy="8343900"/>
          </a:xfrm>
          <a:prstGeom prst="rect">
            <a:avLst/>
          </a:prstGeom>
          <a:noFill/>
          <a:ln>
            <a:noFill/>
          </a:ln>
        </p:spPr>
      </p:pic>
      <p:pic>
        <p:nvPicPr>
          <p:cNvPr descr=" " id="652" name="Google Shape;652;p21"/>
          <p:cNvPicPr preferRelativeResize="0"/>
          <p:nvPr/>
        </p:nvPicPr>
        <p:blipFill rotWithShape="1">
          <a:blip r:embed="rId4">
            <a:alphaModFix/>
          </a:blip>
          <a:srcRect b="0" l="0" r="0" t="0"/>
          <a:stretch/>
        </p:blipFill>
        <p:spPr>
          <a:xfrm>
            <a:off x="22621527" y="3302000"/>
            <a:ext cx="1765521" cy="5984255"/>
          </a:xfrm>
          <a:prstGeom prst="rect">
            <a:avLst/>
          </a:prstGeom>
          <a:noFill/>
          <a:ln>
            <a:noFill/>
          </a:ln>
        </p:spPr>
      </p:pic>
      <p:pic>
        <p:nvPicPr>
          <p:cNvPr descr=" " id="653" name="Google Shape;653;p21"/>
          <p:cNvPicPr preferRelativeResize="0"/>
          <p:nvPr/>
        </p:nvPicPr>
        <p:blipFill rotWithShape="1">
          <a:blip r:embed="rId5">
            <a:alphaModFix/>
          </a:blip>
          <a:srcRect b="0" l="0" r="0" t="0"/>
          <a:stretch/>
        </p:blipFill>
        <p:spPr>
          <a:xfrm>
            <a:off x="0" y="0"/>
            <a:ext cx="3301272" cy="2749252"/>
          </a:xfrm>
          <a:prstGeom prst="rect">
            <a:avLst/>
          </a:prstGeom>
          <a:noFill/>
          <a:ln>
            <a:noFill/>
          </a:ln>
        </p:spPr>
      </p:pic>
      <p:pic>
        <p:nvPicPr>
          <p:cNvPr descr=" " id="654" name="Google Shape;654;p21"/>
          <p:cNvPicPr preferRelativeResize="0"/>
          <p:nvPr/>
        </p:nvPicPr>
        <p:blipFill rotWithShape="1">
          <a:blip r:embed="rId6">
            <a:alphaModFix/>
          </a:blip>
          <a:srcRect b="0" l="0" r="0" t="0"/>
          <a:stretch/>
        </p:blipFill>
        <p:spPr>
          <a:xfrm>
            <a:off x="20979363" y="0"/>
            <a:ext cx="1453802" cy="2799011"/>
          </a:xfrm>
          <a:prstGeom prst="rect">
            <a:avLst/>
          </a:prstGeom>
          <a:noFill/>
          <a:ln>
            <a:noFill/>
          </a:ln>
        </p:spPr>
      </p:pic>
      <p:pic>
        <p:nvPicPr>
          <p:cNvPr descr=" " id="655" name="Google Shape;655;p21"/>
          <p:cNvPicPr preferRelativeResize="0"/>
          <p:nvPr/>
        </p:nvPicPr>
        <p:blipFill rotWithShape="1">
          <a:blip r:embed="rId7">
            <a:alphaModFix/>
          </a:blip>
          <a:srcRect b="0" l="0" r="0" t="0"/>
          <a:stretch/>
        </p:blipFill>
        <p:spPr>
          <a:xfrm>
            <a:off x="19484235" y="0"/>
            <a:ext cx="1482517" cy="1160934"/>
          </a:xfrm>
          <a:prstGeom prst="rect">
            <a:avLst/>
          </a:prstGeom>
          <a:noFill/>
          <a:ln>
            <a:noFill/>
          </a:ln>
        </p:spPr>
      </p:pic>
      <p:pic>
        <p:nvPicPr>
          <p:cNvPr descr=" " id="656" name="Google Shape;656;p21"/>
          <p:cNvPicPr preferRelativeResize="0"/>
          <p:nvPr/>
        </p:nvPicPr>
        <p:blipFill rotWithShape="1">
          <a:blip r:embed="rId8">
            <a:alphaModFix/>
          </a:blip>
          <a:srcRect b="0" l="0" r="0" t="0"/>
          <a:stretch/>
        </p:blipFill>
        <p:spPr>
          <a:xfrm>
            <a:off x="22113464" y="0"/>
            <a:ext cx="2273584" cy="2027362"/>
          </a:xfrm>
          <a:prstGeom prst="rect">
            <a:avLst/>
          </a:prstGeom>
          <a:noFill/>
          <a:ln>
            <a:noFill/>
          </a:ln>
        </p:spPr>
      </p:pic>
      <p:pic>
        <p:nvPicPr>
          <p:cNvPr descr=" " id="657" name="Google Shape;657;p21"/>
          <p:cNvPicPr preferRelativeResize="0"/>
          <p:nvPr/>
        </p:nvPicPr>
        <p:blipFill rotWithShape="1">
          <a:blip r:embed="rId9">
            <a:alphaModFix/>
          </a:blip>
          <a:srcRect b="0" l="0" r="0" t="0"/>
          <a:stretch/>
        </p:blipFill>
        <p:spPr>
          <a:xfrm>
            <a:off x="0" y="8343900"/>
            <a:ext cx="2906577" cy="5372100"/>
          </a:xfrm>
          <a:prstGeom prst="rect">
            <a:avLst/>
          </a:prstGeom>
          <a:noFill/>
          <a:ln>
            <a:noFill/>
          </a:ln>
        </p:spPr>
      </p:pic>
      <p:sp>
        <p:nvSpPr>
          <p:cNvPr id="658" name="Google Shape;658;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p2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660" name="Google Shape;660;p21"/>
          <p:cNvPicPr preferRelativeResize="0"/>
          <p:nvPr/>
        </p:nvPicPr>
        <p:blipFill rotWithShape="1">
          <a:blip r:embed="rId11">
            <a:alphaModFix/>
          </a:blip>
          <a:srcRect b="0" l="0" r="0" t="0"/>
          <a:stretch/>
        </p:blipFill>
        <p:spPr>
          <a:xfrm>
            <a:off x="0" y="1473200"/>
            <a:ext cx="24387048" cy="12242800"/>
          </a:xfrm>
          <a:prstGeom prst="rect">
            <a:avLst/>
          </a:prstGeom>
          <a:noFill/>
          <a:ln>
            <a:noFill/>
          </a:ln>
        </p:spPr>
      </p:pic>
      <p:sp>
        <p:nvSpPr>
          <p:cNvPr id="661" name="Google Shape;661;p21"/>
          <p:cNvSpPr/>
          <p:nvPr/>
        </p:nvSpPr>
        <p:spPr>
          <a:xfrm>
            <a:off x="0" y="74422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p21"/>
          <p:cNvPicPr preferRelativeResize="0"/>
          <p:nvPr/>
        </p:nvPicPr>
        <p:blipFill rotWithShape="1">
          <a:blip r:embed="rId12">
            <a:alphaModFix/>
          </a:blip>
          <a:srcRect b="0" l="0" r="0" t="0"/>
          <a:stretch/>
        </p:blipFill>
        <p:spPr>
          <a:xfrm>
            <a:off x="0" y="7429500"/>
            <a:ext cx="24387048" cy="12700"/>
          </a:xfrm>
          <a:prstGeom prst="rect">
            <a:avLst/>
          </a:prstGeom>
          <a:noFill/>
          <a:ln>
            <a:noFill/>
          </a:ln>
        </p:spPr>
      </p:pic>
      <p:pic>
        <p:nvPicPr>
          <p:cNvPr descr=" " id="663" name="Google Shape;663;p21"/>
          <p:cNvPicPr preferRelativeResize="0"/>
          <p:nvPr/>
        </p:nvPicPr>
        <p:blipFill rotWithShape="1">
          <a:blip r:embed="rId13">
            <a:alphaModFix/>
          </a:blip>
          <a:srcRect b="0" l="0" r="0" t="0"/>
          <a:stretch/>
        </p:blipFill>
        <p:spPr>
          <a:xfrm>
            <a:off x="5207651" y="7340600"/>
            <a:ext cx="190524" cy="6375400"/>
          </a:xfrm>
          <a:prstGeom prst="rect">
            <a:avLst/>
          </a:prstGeom>
          <a:noFill/>
          <a:ln>
            <a:noFill/>
          </a:ln>
        </p:spPr>
      </p:pic>
      <p:pic>
        <p:nvPicPr>
          <p:cNvPr descr=" " id="664" name="Google Shape;664;p21"/>
          <p:cNvPicPr preferRelativeResize="0"/>
          <p:nvPr/>
        </p:nvPicPr>
        <p:blipFill rotWithShape="1">
          <a:blip r:embed="rId14">
            <a:alphaModFix/>
          </a:blip>
          <a:srcRect b="0" l="0" r="0" t="0"/>
          <a:stretch/>
        </p:blipFill>
        <p:spPr>
          <a:xfrm>
            <a:off x="9386473" y="5054600"/>
            <a:ext cx="190524" cy="2476500"/>
          </a:xfrm>
          <a:prstGeom prst="rect">
            <a:avLst/>
          </a:prstGeom>
          <a:noFill/>
          <a:ln>
            <a:noFill/>
          </a:ln>
        </p:spPr>
      </p:pic>
      <p:pic>
        <p:nvPicPr>
          <p:cNvPr descr=" " id="665" name="Google Shape;665;p21"/>
          <p:cNvPicPr preferRelativeResize="0"/>
          <p:nvPr/>
        </p:nvPicPr>
        <p:blipFill rotWithShape="1">
          <a:blip r:embed="rId15">
            <a:alphaModFix/>
          </a:blip>
          <a:srcRect b="0" l="0" r="0" t="0"/>
          <a:stretch/>
        </p:blipFill>
        <p:spPr>
          <a:xfrm>
            <a:off x="13565295" y="7340600"/>
            <a:ext cx="190524" cy="1854200"/>
          </a:xfrm>
          <a:prstGeom prst="rect">
            <a:avLst/>
          </a:prstGeom>
          <a:noFill/>
          <a:ln>
            <a:noFill/>
          </a:ln>
        </p:spPr>
      </p:pic>
      <p:pic>
        <p:nvPicPr>
          <p:cNvPr descr=" " id="666" name="Google Shape;666;p21"/>
          <p:cNvPicPr preferRelativeResize="0"/>
          <p:nvPr/>
        </p:nvPicPr>
        <p:blipFill rotWithShape="1">
          <a:blip r:embed="rId16">
            <a:alphaModFix/>
          </a:blip>
          <a:srcRect b="0" l="0" r="0" t="0"/>
          <a:stretch/>
        </p:blipFill>
        <p:spPr>
          <a:xfrm>
            <a:off x="17642505" y="2400300"/>
            <a:ext cx="393749" cy="5130800"/>
          </a:xfrm>
          <a:prstGeom prst="rect">
            <a:avLst/>
          </a:prstGeom>
          <a:noFill/>
          <a:ln>
            <a:noFill/>
          </a:ln>
        </p:spPr>
      </p:pic>
      <p:sp>
        <p:nvSpPr>
          <p:cNvPr id="667" name="Google Shape;667;p21"/>
          <p:cNvSpPr/>
          <p:nvPr/>
        </p:nvSpPr>
        <p:spPr>
          <a:xfrm>
            <a:off x="1371771" y="1473200"/>
            <a:ext cx="6350794" cy="546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p21"/>
          <p:cNvPicPr preferRelativeResize="0"/>
          <p:nvPr/>
        </p:nvPicPr>
        <p:blipFill rotWithShape="1">
          <a:blip r:embed="rId17">
            <a:alphaModFix/>
          </a:blip>
          <a:srcRect b="0" l="0" r="0" t="0"/>
          <a:stretch/>
        </p:blipFill>
        <p:spPr>
          <a:xfrm>
            <a:off x="1371771" y="1473200"/>
            <a:ext cx="6350794" cy="2921000"/>
          </a:xfrm>
          <a:prstGeom prst="rect">
            <a:avLst/>
          </a:prstGeom>
          <a:noFill/>
          <a:ln>
            <a:noFill/>
          </a:ln>
        </p:spPr>
      </p:pic>
      <p:sp>
        <p:nvSpPr>
          <p:cNvPr id="669" name="Google Shape;669;p21"/>
          <p:cNvSpPr/>
          <p:nvPr/>
        </p:nvSpPr>
        <p:spPr>
          <a:xfrm>
            <a:off x="1371771" y="4699000"/>
            <a:ext cx="1511489" cy="71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1"/>
          <p:cNvSpPr/>
          <p:nvPr/>
        </p:nvSpPr>
        <p:spPr>
          <a:xfrm>
            <a:off x="1371771" y="4699000"/>
            <a:ext cx="1663908"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ECLIPSE</a:t>
            </a:r>
            <a:endParaRPr b="0" i="0" sz="3600" u="none" cap="none" strike="noStrike">
              <a:solidFill>
                <a:schemeClr val="dk1"/>
              </a:solidFill>
              <a:latin typeface="Calibri"/>
              <a:ea typeface="Calibri"/>
              <a:cs typeface="Calibri"/>
              <a:sym typeface="Calibri"/>
            </a:endParaRPr>
          </a:p>
        </p:txBody>
      </p:sp>
      <p:sp>
        <p:nvSpPr>
          <p:cNvPr id="671" name="Google Shape;671;p21"/>
          <p:cNvSpPr/>
          <p:nvPr/>
        </p:nvSpPr>
        <p:spPr>
          <a:xfrm>
            <a:off x="1371771" y="57150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1"/>
          <p:cNvSpPr/>
          <p:nvPr/>
        </p:nvSpPr>
        <p:spPr>
          <a:xfrm>
            <a:off x="1371771" y="57150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673" name="Google Shape;673;p21"/>
          <p:cNvSpPr/>
          <p:nvPr/>
        </p:nvSpPr>
        <p:spPr>
          <a:xfrm>
            <a:off x="5550594" y="7950200"/>
            <a:ext cx="4128016" cy="576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1"/>
          <p:cNvSpPr/>
          <p:nvPr/>
        </p:nvSpPr>
        <p:spPr>
          <a:xfrm>
            <a:off x="5550594" y="7950200"/>
            <a:ext cx="1892537" cy="71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1"/>
          <p:cNvSpPr/>
          <p:nvPr/>
        </p:nvSpPr>
        <p:spPr>
          <a:xfrm>
            <a:off x="5550594" y="7950200"/>
            <a:ext cx="204495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INVASION</a:t>
            </a:r>
            <a:endParaRPr b="0" i="0" sz="3600" u="none" cap="none" strike="noStrike">
              <a:solidFill>
                <a:schemeClr val="dk1"/>
              </a:solidFill>
              <a:latin typeface="Calibri"/>
              <a:ea typeface="Calibri"/>
              <a:cs typeface="Calibri"/>
              <a:sym typeface="Calibri"/>
            </a:endParaRPr>
          </a:p>
        </p:txBody>
      </p:sp>
      <p:sp>
        <p:nvSpPr>
          <p:cNvPr id="676" name="Google Shape;676;p21"/>
          <p:cNvSpPr/>
          <p:nvPr/>
        </p:nvSpPr>
        <p:spPr>
          <a:xfrm>
            <a:off x="5550594" y="8966200"/>
            <a:ext cx="412801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1"/>
          <p:cNvSpPr/>
          <p:nvPr/>
        </p:nvSpPr>
        <p:spPr>
          <a:xfrm>
            <a:off x="5550594" y="8966200"/>
            <a:ext cx="426350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678" name="Google Shape;678;p21"/>
          <p:cNvPicPr preferRelativeResize="0"/>
          <p:nvPr/>
        </p:nvPicPr>
        <p:blipFill rotWithShape="1">
          <a:blip r:embed="rId18">
            <a:alphaModFix/>
          </a:blip>
          <a:srcRect b="0" l="0" r="0" t="0"/>
          <a:stretch/>
        </p:blipFill>
        <p:spPr>
          <a:xfrm>
            <a:off x="5550594" y="10490200"/>
            <a:ext cx="4128016" cy="3225800"/>
          </a:xfrm>
          <a:prstGeom prst="rect">
            <a:avLst/>
          </a:prstGeom>
          <a:noFill/>
          <a:ln>
            <a:noFill/>
          </a:ln>
        </p:spPr>
      </p:pic>
      <p:sp>
        <p:nvSpPr>
          <p:cNvPr id="679" name="Google Shape;679;p21"/>
          <p:cNvSpPr/>
          <p:nvPr/>
        </p:nvSpPr>
        <p:spPr>
          <a:xfrm>
            <a:off x="13908238" y="7950200"/>
            <a:ext cx="9996149"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1"/>
          <p:cNvSpPr/>
          <p:nvPr/>
        </p:nvSpPr>
        <p:spPr>
          <a:xfrm>
            <a:off x="13908238" y="7950200"/>
            <a:ext cx="1943343" cy="71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1"/>
          <p:cNvSpPr/>
          <p:nvPr/>
        </p:nvSpPr>
        <p:spPr>
          <a:xfrm>
            <a:off x="13908238" y="7950200"/>
            <a:ext cx="2095762"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BETRAYAL</a:t>
            </a:r>
            <a:endParaRPr b="0" i="0" sz="3600" u="none" cap="none" strike="noStrike">
              <a:solidFill>
                <a:schemeClr val="dk1"/>
              </a:solidFill>
              <a:latin typeface="Calibri"/>
              <a:ea typeface="Calibri"/>
              <a:cs typeface="Calibri"/>
              <a:sym typeface="Calibri"/>
            </a:endParaRPr>
          </a:p>
        </p:txBody>
      </p:sp>
      <p:sp>
        <p:nvSpPr>
          <p:cNvPr id="682" name="Google Shape;682;p21"/>
          <p:cNvSpPr/>
          <p:nvPr/>
        </p:nvSpPr>
        <p:spPr>
          <a:xfrm>
            <a:off x="13908238" y="8966200"/>
            <a:ext cx="9996149"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1"/>
          <p:cNvSpPr/>
          <p:nvPr/>
        </p:nvSpPr>
        <p:spPr>
          <a:xfrm>
            <a:off x="13908238" y="8966200"/>
            <a:ext cx="10131633"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84" name="Google Shape;684;p21"/>
          <p:cNvSpPr/>
          <p:nvPr/>
        </p:nvSpPr>
        <p:spPr>
          <a:xfrm>
            <a:off x="9729416" y="4965700"/>
            <a:ext cx="6350794"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1"/>
          <p:cNvSpPr/>
          <p:nvPr/>
        </p:nvSpPr>
        <p:spPr>
          <a:xfrm>
            <a:off x="9729416" y="4965700"/>
            <a:ext cx="1282860" cy="71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1"/>
          <p:cNvSpPr/>
          <p:nvPr/>
        </p:nvSpPr>
        <p:spPr>
          <a:xfrm>
            <a:off x="9729416" y="4965700"/>
            <a:ext cx="1435279"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QUEST</a:t>
            </a:r>
            <a:endParaRPr b="0" i="0" sz="3600" u="none" cap="none" strike="noStrike">
              <a:solidFill>
                <a:schemeClr val="dk1"/>
              </a:solidFill>
              <a:latin typeface="Calibri"/>
              <a:ea typeface="Calibri"/>
              <a:cs typeface="Calibri"/>
              <a:sym typeface="Calibri"/>
            </a:endParaRPr>
          </a:p>
        </p:txBody>
      </p:sp>
      <p:sp>
        <p:nvSpPr>
          <p:cNvPr id="687" name="Google Shape;687;p21"/>
          <p:cNvSpPr/>
          <p:nvPr/>
        </p:nvSpPr>
        <p:spPr>
          <a:xfrm>
            <a:off x="9729416" y="59817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1"/>
          <p:cNvSpPr/>
          <p:nvPr/>
        </p:nvSpPr>
        <p:spPr>
          <a:xfrm>
            <a:off x="9729416" y="59817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689" name="Google Shape;689;p21"/>
          <p:cNvSpPr/>
          <p:nvPr/>
        </p:nvSpPr>
        <p:spPr>
          <a:xfrm>
            <a:off x="18087061" y="2400300"/>
            <a:ext cx="4839305"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p21"/>
          <p:cNvPicPr preferRelativeResize="0"/>
          <p:nvPr/>
        </p:nvPicPr>
        <p:blipFill rotWithShape="1">
          <a:blip r:embed="rId19">
            <a:alphaModFix/>
          </a:blip>
          <a:srcRect b="0" l="0" r="0" t="0"/>
          <a:stretch/>
        </p:blipFill>
        <p:spPr>
          <a:xfrm>
            <a:off x="18087061" y="2400300"/>
            <a:ext cx="4839305" cy="1993900"/>
          </a:xfrm>
          <a:prstGeom prst="rect">
            <a:avLst/>
          </a:prstGeom>
          <a:noFill/>
          <a:ln>
            <a:noFill/>
          </a:ln>
        </p:spPr>
      </p:pic>
      <p:sp>
        <p:nvSpPr>
          <p:cNvPr id="691" name="Google Shape;691;p21"/>
          <p:cNvSpPr/>
          <p:nvPr/>
        </p:nvSpPr>
        <p:spPr>
          <a:xfrm>
            <a:off x="18087061" y="4699000"/>
            <a:ext cx="1473384" cy="71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1"/>
          <p:cNvSpPr/>
          <p:nvPr/>
        </p:nvSpPr>
        <p:spPr>
          <a:xfrm>
            <a:off x="18087061" y="4699000"/>
            <a:ext cx="1625803"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OBTAIN</a:t>
            </a:r>
            <a:endParaRPr b="0" i="0" sz="3600" u="none" cap="none" strike="noStrike">
              <a:solidFill>
                <a:schemeClr val="dk1"/>
              </a:solidFill>
              <a:latin typeface="Calibri"/>
              <a:ea typeface="Calibri"/>
              <a:cs typeface="Calibri"/>
              <a:sym typeface="Calibri"/>
            </a:endParaRPr>
          </a:p>
        </p:txBody>
      </p:sp>
      <p:sp>
        <p:nvSpPr>
          <p:cNvPr id="693" name="Google Shape;693;p21"/>
          <p:cNvSpPr/>
          <p:nvPr/>
        </p:nvSpPr>
        <p:spPr>
          <a:xfrm>
            <a:off x="18087061" y="5715000"/>
            <a:ext cx="4839305"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1"/>
          <p:cNvSpPr/>
          <p:nvPr/>
        </p:nvSpPr>
        <p:spPr>
          <a:xfrm>
            <a:off x="18087061" y="5715000"/>
            <a:ext cx="497478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695" name="Google Shape;695;p21"/>
          <p:cNvPicPr preferRelativeResize="0"/>
          <p:nvPr/>
        </p:nvPicPr>
        <p:blipFill rotWithShape="1">
          <a:blip r:embed="rId20">
            <a:alphaModFix/>
          </a:blip>
          <a:srcRect b="0" l="0" r="0" t="0"/>
          <a:stretch/>
        </p:blipFill>
        <p:spPr>
          <a:xfrm>
            <a:off x="1028829" y="1473200"/>
            <a:ext cx="190524" cy="6057900"/>
          </a:xfrm>
          <a:prstGeom prst="rect">
            <a:avLst/>
          </a:prstGeom>
          <a:noFill/>
          <a:ln>
            <a:noFill/>
          </a:ln>
        </p:spPr>
      </p:pic>
      <p:sp>
        <p:nvSpPr>
          <p:cNvPr id="696" name="Google Shape;696;p21"/>
          <p:cNvSpPr/>
          <p:nvPr/>
        </p:nvSpPr>
        <p:spPr>
          <a:xfrm>
            <a:off x="10648164" y="12001500"/>
            <a:ext cx="12278201" cy="19261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701" name="Shape 701"/>
        <p:cNvGrpSpPr/>
        <p:nvPr/>
      </p:nvGrpSpPr>
      <p:grpSpPr>
        <a:xfrm>
          <a:off x="0" y="0"/>
          <a:ext cx="0" cy="0"/>
          <a:chOff x="0" y="0"/>
          <a:chExt cx="0" cy="0"/>
        </a:xfrm>
      </p:grpSpPr>
      <p:pic>
        <p:nvPicPr>
          <p:cNvPr descr=" " id="702" name="Google Shape;702;p22"/>
          <p:cNvPicPr preferRelativeResize="0"/>
          <p:nvPr/>
        </p:nvPicPr>
        <p:blipFill rotWithShape="1">
          <a:blip r:embed="rId3">
            <a:alphaModFix/>
          </a:blip>
          <a:srcRect b="0" l="0" r="0" t="0"/>
          <a:stretch/>
        </p:blipFill>
        <p:spPr>
          <a:xfrm>
            <a:off x="20208226" y="0"/>
            <a:ext cx="4178822" cy="3556000"/>
          </a:xfrm>
          <a:prstGeom prst="rect">
            <a:avLst/>
          </a:prstGeom>
          <a:noFill/>
          <a:ln>
            <a:noFill/>
          </a:ln>
        </p:spPr>
      </p:pic>
      <p:pic>
        <p:nvPicPr>
          <p:cNvPr descr=" " id="703" name="Google Shape;703;p22"/>
          <p:cNvPicPr preferRelativeResize="0"/>
          <p:nvPr/>
        </p:nvPicPr>
        <p:blipFill rotWithShape="1">
          <a:blip r:embed="rId4">
            <a:alphaModFix/>
          </a:blip>
          <a:srcRect b="0" l="0" r="0" t="0"/>
          <a:stretch/>
        </p:blipFill>
        <p:spPr>
          <a:xfrm>
            <a:off x="0" y="0"/>
            <a:ext cx="7021441" cy="4445099"/>
          </a:xfrm>
          <a:prstGeom prst="rect">
            <a:avLst/>
          </a:prstGeom>
          <a:noFill/>
          <a:ln>
            <a:noFill/>
          </a:ln>
        </p:spPr>
      </p:pic>
      <p:pic>
        <p:nvPicPr>
          <p:cNvPr descr=" " id="704" name="Google Shape;704;p22"/>
          <p:cNvPicPr preferRelativeResize="0"/>
          <p:nvPr/>
        </p:nvPicPr>
        <p:blipFill rotWithShape="1">
          <a:blip r:embed="rId5">
            <a:alphaModFix/>
          </a:blip>
          <a:srcRect b="0" l="0" r="0" t="0"/>
          <a:stretch/>
        </p:blipFill>
        <p:spPr>
          <a:xfrm>
            <a:off x="0" y="0"/>
            <a:ext cx="2720137" cy="3157959"/>
          </a:xfrm>
          <a:prstGeom prst="rect">
            <a:avLst/>
          </a:prstGeom>
          <a:noFill/>
          <a:ln>
            <a:noFill/>
          </a:ln>
        </p:spPr>
      </p:pic>
      <p:pic>
        <p:nvPicPr>
          <p:cNvPr descr=" " id="705" name="Google Shape;705;p22"/>
          <p:cNvPicPr preferRelativeResize="0"/>
          <p:nvPr/>
        </p:nvPicPr>
        <p:blipFill rotWithShape="1">
          <a:blip r:embed="rId6">
            <a:alphaModFix/>
          </a:blip>
          <a:srcRect b="0" l="0" r="0" t="0"/>
          <a:stretch/>
        </p:blipFill>
        <p:spPr>
          <a:xfrm>
            <a:off x="20678184" y="0"/>
            <a:ext cx="3708864" cy="2663304"/>
          </a:xfrm>
          <a:prstGeom prst="rect">
            <a:avLst/>
          </a:prstGeom>
          <a:noFill/>
          <a:ln>
            <a:noFill/>
          </a:ln>
        </p:spPr>
      </p:pic>
      <p:pic>
        <p:nvPicPr>
          <p:cNvPr descr=" " id="706" name="Google Shape;706;p22"/>
          <p:cNvPicPr preferRelativeResize="0"/>
          <p:nvPr/>
        </p:nvPicPr>
        <p:blipFill rotWithShape="1">
          <a:blip r:embed="rId7">
            <a:alphaModFix/>
          </a:blip>
          <a:srcRect b="0" l="0" r="0" t="0"/>
          <a:stretch/>
        </p:blipFill>
        <p:spPr>
          <a:xfrm>
            <a:off x="0" y="9791700"/>
            <a:ext cx="2138313" cy="3924300"/>
          </a:xfrm>
          <a:prstGeom prst="rect">
            <a:avLst/>
          </a:prstGeom>
          <a:noFill/>
          <a:ln>
            <a:noFill/>
          </a:ln>
        </p:spPr>
      </p:pic>
      <p:pic>
        <p:nvPicPr>
          <p:cNvPr descr=" " id="707" name="Google Shape;707;p22"/>
          <p:cNvPicPr preferRelativeResize="0"/>
          <p:nvPr/>
        </p:nvPicPr>
        <p:blipFill rotWithShape="1">
          <a:blip r:embed="rId8">
            <a:alphaModFix/>
          </a:blip>
          <a:srcRect b="0" l="0" r="0" t="0"/>
          <a:stretch/>
        </p:blipFill>
        <p:spPr>
          <a:xfrm>
            <a:off x="21618102" y="9791700"/>
            <a:ext cx="2768946" cy="3924300"/>
          </a:xfrm>
          <a:prstGeom prst="rect">
            <a:avLst/>
          </a:prstGeom>
          <a:noFill/>
          <a:ln>
            <a:noFill/>
          </a:ln>
        </p:spPr>
      </p:pic>
      <p:pic>
        <p:nvPicPr>
          <p:cNvPr descr=" " id="708" name="Google Shape;708;p22"/>
          <p:cNvPicPr preferRelativeResize="0"/>
          <p:nvPr/>
        </p:nvPicPr>
        <p:blipFill rotWithShape="1">
          <a:blip r:embed="rId9">
            <a:alphaModFix/>
          </a:blip>
          <a:srcRect b="0" l="0" r="0" t="0"/>
          <a:stretch/>
        </p:blipFill>
        <p:spPr>
          <a:xfrm>
            <a:off x="22532616" y="3162300"/>
            <a:ext cx="1854432" cy="4351313"/>
          </a:xfrm>
          <a:prstGeom prst="rect">
            <a:avLst/>
          </a:prstGeom>
          <a:noFill/>
          <a:ln>
            <a:noFill/>
          </a:ln>
        </p:spPr>
      </p:pic>
      <p:sp>
        <p:nvSpPr>
          <p:cNvPr id="709" name="Google Shape;709;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p2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11" name="Google Shape;711;p22"/>
          <p:cNvSpPr/>
          <p:nvPr/>
        </p:nvSpPr>
        <p:spPr>
          <a:xfrm>
            <a:off x="9267925" y="1206500"/>
            <a:ext cx="5851198" cy="192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OUR TEAM</a:t>
            </a:r>
            <a:endParaRPr b="0" i="0" sz="8000" u="none" cap="none" strike="noStrike">
              <a:solidFill>
                <a:schemeClr val="dk1"/>
              </a:solidFill>
              <a:latin typeface="Calibri"/>
              <a:ea typeface="Calibri"/>
              <a:cs typeface="Calibri"/>
              <a:sym typeface="Calibri"/>
            </a:endParaRPr>
          </a:p>
        </p:txBody>
      </p:sp>
      <p:sp>
        <p:nvSpPr>
          <p:cNvPr id="712" name="Google Shape;712;p22"/>
          <p:cNvSpPr/>
          <p:nvPr/>
        </p:nvSpPr>
        <p:spPr>
          <a:xfrm>
            <a:off x="4001000"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p22"/>
          <p:cNvPicPr preferRelativeResize="0"/>
          <p:nvPr/>
        </p:nvPicPr>
        <p:blipFill rotWithShape="1">
          <a:blip r:embed="rId11">
            <a:alphaModFix/>
          </a:blip>
          <a:srcRect b="0" l="0" r="0" t="0"/>
          <a:stretch/>
        </p:blipFill>
        <p:spPr>
          <a:xfrm>
            <a:off x="4001000" y="3771900"/>
            <a:ext cx="5474384" cy="3073400"/>
          </a:xfrm>
          <a:prstGeom prst="rect">
            <a:avLst/>
          </a:prstGeom>
          <a:noFill/>
          <a:ln>
            <a:noFill/>
          </a:ln>
        </p:spPr>
      </p:pic>
      <p:sp>
        <p:nvSpPr>
          <p:cNvPr id="714" name="Google Shape;714;p22"/>
          <p:cNvSpPr/>
          <p:nvPr/>
        </p:nvSpPr>
        <p:spPr>
          <a:xfrm>
            <a:off x="9780222" y="44513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2"/>
          <p:cNvSpPr/>
          <p:nvPr/>
        </p:nvSpPr>
        <p:spPr>
          <a:xfrm>
            <a:off x="9780222" y="44513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2"/>
          <p:cNvSpPr/>
          <p:nvPr/>
        </p:nvSpPr>
        <p:spPr>
          <a:xfrm>
            <a:off x="9780222" y="44513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2"/>
          <p:cNvSpPr/>
          <p:nvPr/>
        </p:nvSpPr>
        <p:spPr>
          <a:xfrm>
            <a:off x="9780222" y="4451350"/>
            <a:ext cx="2476810"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ELDRUIN</a:t>
            </a:r>
            <a:endParaRPr b="0" i="0" sz="4800" u="none" cap="none" strike="noStrike">
              <a:solidFill>
                <a:schemeClr val="dk1"/>
              </a:solidFill>
              <a:latin typeface="Calibri"/>
              <a:ea typeface="Calibri"/>
              <a:cs typeface="Calibri"/>
              <a:sym typeface="Calibri"/>
            </a:endParaRPr>
          </a:p>
        </p:txBody>
      </p:sp>
      <p:sp>
        <p:nvSpPr>
          <p:cNvPr id="718" name="Google Shape;718;p22"/>
          <p:cNvSpPr/>
          <p:nvPr/>
        </p:nvSpPr>
        <p:spPr>
          <a:xfrm>
            <a:off x="9780222" y="55562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19" name="Google Shape;719;p22"/>
          <p:cNvSpPr/>
          <p:nvPr/>
        </p:nvSpPr>
        <p:spPr>
          <a:xfrm>
            <a:off x="13323965"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0" name="Google Shape;720;p22"/>
          <p:cNvPicPr preferRelativeResize="0"/>
          <p:nvPr/>
        </p:nvPicPr>
        <p:blipFill rotWithShape="1">
          <a:blip r:embed="rId12">
            <a:alphaModFix/>
          </a:blip>
          <a:srcRect b="0" l="0" r="0" t="0"/>
          <a:stretch/>
        </p:blipFill>
        <p:spPr>
          <a:xfrm>
            <a:off x="13323965" y="8648700"/>
            <a:ext cx="5474384" cy="3073400"/>
          </a:xfrm>
          <a:prstGeom prst="rect">
            <a:avLst/>
          </a:prstGeom>
          <a:noFill/>
          <a:ln>
            <a:noFill/>
          </a:ln>
        </p:spPr>
      </p:pic>
      <p:sp>
        <p:nvSpPr>
          <p:cNvPr id="721" name="Google Shape;721;p22"/>
          <p:cNvSpPr/>
          <p:nvPr/>
        </p:nvSpPr>
        <p:spPr>
          <a:xfrm>
            <a:off x="19103188" y="93281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2"/>
          <p:cNvSpPr/>
          <p:nvPr/>
        </p:nvSpPr>
        <p:spPr>
          <a:xfrm>
            <a:off x="19103188" y="93281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2"/>
          <p:cNvSpPr/>
          <p:nvPr/>
        </p:nvSpPr>
        <p:spPr>
          <a:xfrm>
            <a:off x="19103188" y="93281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2"/>
          <p:cNvSpPr/>
          <p:nvPr/>
        </p:nvSpPr>
        <p:spPr>
          <a:xfrm>
            <a:off x="19103188" y="9328150"/>
            <a:ext cx="2476810"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ELDRUIN</a:t>
            </a:r>
            <a:endParaRPr b="0" i="0" sz="4800" u="none" cap="none" strike="noStrike">
              <a:solidFill>
                <a:schemeClr val="dk1"/>
              </a:solidFill>
              <a:latin typeface="Calibri"/>
              <a:ea typeface="Calibri"/>
              <a:cs typeface="Calibri"/>
              <a:sym typeface="Calibri"/>
            </a:endParaRPr>
          </a:p>
        </p:txBody>
      </p:sp>
      <p:sp>
        <p:nvSpPr>
          <p:cNvPr id="725" name="Google Shape;725;p22"/>
          <p:cNvSpPr/>
          <p:nvPr/>
        </p:nvSpPr>
        <p:spPr>
          <a:xfrm>
            <a:off x="19103188" y="104330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26" name="Google Shape;726;p22"/>
          <p:cNvSpPr/>
          <p:nvPr/>
        </p:nvSpPr>
        <p:spPr>
          <a:xfrm>
            <a:off x="4001000"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7" name="Google Shape;727;p22"/>
          <p:cNvPicPr preferRelativeResize="0"/>
          <p:nvPr/>
        </p:nvPicPr>
        <p:blipFill rotWithShape="1">
          <a:blip r:embed="rId13">
            <a:alphaModFix/>
          </a:blip>
          <a:srcRect b="0" l="0" r="0" t="0"/>
          <a:stretch/>
        </p:blipFill>
        <p:spPr>
          <a:xfrm>
            <a:off x="4001000" y="8648700"/>
            <a:ext cx="5474384" cy="3073400"/>
          </a:xfrm>
          <a:prstGeom prst="rect">
            <a:avLst/>
          </a:prstGeom>
          <a:noFill/>
          <a:ln>
            <a:noFill/>
          </a:ln>
        </p:spPr>
      </p:pic>
      <p:sp>
        <p:nvSpPr>
          <p:cNvPr id="728" name="Google Shape;728;p22"/>
          <p:cNvSpPr/>
          <p:nvPr/>
        </p:nvSpPr>
        <p:spPr>
          <a:xfrm>
            <a:off x="9780222" y="93281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2"/>
          <p:cNvSpPr/>
          <p:nvPr/>
        </p:nvSpPr>
        <p:spPr>
          <a:xfrm>
            <a:off x="9780222" y="93281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2"/>
          <p:cNvSpPr/>
          <p:nvPr/>
        </p:nvSpPr>
        <p:spPr>
          <a:xfrm>
            <a:off x="9780222" y="93281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2"/>
          <p:cNvSpPr/>
          <p:nvPr/>
        </p:nvSpPr>
        <p:spPr>
          <a:xfrm>
            <a:off x="9780222" y="9328150"/>
            <a:ext cx="3899387"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ELEMENTALEN</a:t>
            </a:r>
            <a:endParaRPr b="0" i="0" sz="4800" u="none" cap="none" strike="noStrike">
              <a:solidFill>
                <a:schemeClr val="dk1"/>
              </a:solidFill>
              <a:latin typeface="Calibri"/>
              <a:ea typeface="Calibri"/>
              <a:cs typeface="Calibri"/>
              <a:sym typeface="Calibri"/>
            </a:endParaRPr>
          </a:p>
        </p:txBody>
      </p:sp>
      <p:sp>
        <p:nvSpPr>
          <p:cNvPr id="732" name="Google Shape;732;p22"/>
          <p:cNvSpPr/>
          <p:nvPr/>
        </p:nvSpPr>
        <p:spPr>
          <a:xfrm>
            <a:off x="9780222" y="10433050"/>
            <a:ext cx="28917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33" name="Google Shape;733;p22"/>
          <p:cNvSpPr/>
          <p:nvPr/>
        </p:nvSpPr>
        <p:spPr>
          <a:xfrm>
            <a:off x="13323965"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4" name="Google Shape;734;p22"/>
          <p:cNvPicPr preferRelativeResize="0"/>
          <p:nvPr/>
        </p:nvPicPr>
        <p:blipFill rotWithShape="1">
          <a:blip r:embed="rId14">
            <a:alphaModFix/>
          </a:blip>
          <a:srcRect b="0" l="0" r="0" t="0"/>
          <a:stretch/>
        </p:blipFill>
        <p:spPr>
          <a:xfrm>
            <a:off x="13323965" y="3771900"/>
            <a:ext cx="5474384" cy="3073400"/>
          </a:xfrm>
          <a:prstGeom prst="rect">
            <a:avLst/>
          </a:prstGeom>
          <a:noFill/>
          <a:ln>
            <a:noFill/>
          </a:ln>
        </p:spPr>
      </p:pic>
      <p:sp>
        <p:nvSpPr>
          <p:cNvPr id="735" name="Google Shape;735;p22"/>
          <p:cNvSpPr/>
          <p:nvPr/>
        </p:nvSpPr>
        <p:spPr>
          <a:xfrm>
            <a:off x="19103188" y="44513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2"/>
          <p:cNvSpPr/>
          <p:nvPr/>
        </p:nvSpPr>
        <p:spPr>
          <a:xfrm>
            <a:off x="19103188" y="44513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2"/>
          <p:cNvSpPr/>
          <p:nvPr/>
        </p:nvSpPr>
        <p:spPr>
          <a:xfrm>
            <a:off x="19103188" y="4451350"/>
            <a:ext cx="1270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2"/>
          <p:cNvSpPr/>
          <p:nvPr/>
        </p:nvSpPr>
        <p:spPr>
          <a:xfrm>
            <a:off x="19103188" y="4451350"/>
            <a:ext cx="2527616"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LUNARIA</a:t>
            </a:r>
            <a:endParaRPr b="0" i="0" sz="4800" u="none" cap="none" strike="noStrike">
              <a:solidFill>
                <a:schemeClr val="dk1"/>
              </a:solidFill>
              <a:latin typeface="Calibri"/>
              <a:ea typeface="Calibri"/>
              <a:cs typeface="Calibri"/>
              <a:sym typeface="Calibri"/>
            </a:endParaRPr>
          </a:p>
        </p:txBody>
      </p:sp>
      <p:sp>
        <p:nvSpPr>
          <p:cNvPr id="739" name="Google Shape;739;p22"/>
          <p:cNvSpPr/>
          <p:nvPr/>
        </p:nvSpPr>
        <p:spPr>
          <a:xfrm>
            <a:off x="19103188" y="5556250"/>
            <a:ext cx="399676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744" name="Shape 744"/>
        <p:cNvGrpSpPr/>
        <p:nvPr/>
      </p:nvGrpSpPr>
      <p:grpSpPr>
        <a:xfrm>
          <a:off x="0" y="0"/>
          <a:ext cx="0" cy="0"/>
          <a:chOff x="0" y="0"/>
          <a:chExt cx="0" cy="0"/>
        </a:xfrm>
      </p:grpSpPr>
      <p:pic>
        <p:nvPicPr>
          <p:cNvPr descr=" " id="745" name="Google Shape;745;p23"/>
          <p:cNvPicPr preferRelativeResize="0"/>
          <p:nvPr/>
        </p:nvPicPr>
        <p:blipFill rotWithShape="1">
          <a:blip r:embed="rId3">
            <a:alphaModFix/>
          </a:blip>
          <a:srcRect b="0" l="0" r="0" t="0"/>
          <a:stretch/>
        </p:blipFill>
        <p:spPr>
          <a:xfrm>
            <a:off x="0" y="0"/>
            <a:ext cx="6147568" cy="7645400"/>
          </a:xfrm>
          <a:prstGeom prst="rect">
            <a:avLst/>
          </a:prstGeom>
          <a:noFill/>
          <a:ln>
            <a:noFill/>
          </a:ln>
        </p:spPr>
      </p:pic>
      <p:pic>
        <p:nvPicPr>
          <p:cNvPr descr=" " id="746" name="Google Shape;746;p23"/>
          <p:cNvPicPr preferRelativeResize="0"/>
          <p:nvPr/>
        </p:nvPicPr>
        <p:blipFill rotWithShape="1">
          <a:blip r:embed="rId4">
            <a:alphaModFix/>
          </a:blip>
          <a:srcRect b="0" l="0" r="0" t="0"/>
          <a:stretch/>
        </p:blipFill>
        <p:spPr>
          <a:xfrm>
            <a:off x="0" y="6184900"/>
            <a:ext cx="3164903" cy="4137273"/>
          </a:xfrm>
          <a:prstGeom prst="rect">
            <a:avLst/>
          </a:prstGeom>
          <a:noFill/>
          <a:ln>
            <a:noFill/>
          </a:ln>
        </p:spPr>
      </p:pic>
      <p:pic>
        <p:nvPicPr>
          <p:cNvPr descr=" " id="747" name="Google Shape;747;p23"/>
          <p:cNvPicPr preferRelativeResize="0"/>
          <p:nvPr/>
        </p:nvPicPr>
        <p:blipFill rotWithShape="1">
          <a:blip r:embed="rId5">
            <a:alphaModFix/>
          </a:blip>
          <a:srcRect b="0" l="0" r="0" t="0"/>
          <a:stretch/>
        </p:blipFill>
        <p:spPr>
          <a:xfrm>
            <a:off x="0" y="1206500"/>
            <a:ext cx="3086492" cy="3158530"/>
          </a:xfrm>
          <a:prstGeom prst="rect">
            <a:avLst/>
          </a:prstGeom>
          <a:noFill/>
          <a:ln>
            <a:noFill/>
          </a:ln>
        </p:spPr>
      </p:pic>
      <p:pic>
        <p:nvPicPr>
          <p:cNvPr descr=" " id="748" name="Google Shape;748;p23"/>
          <p:cNvPicPr preferRelativeResize="0"/>
          <p:nvPr/>
        </p:nvPicPr>
        <p:blipFill rotWithShape="1">
          <a:blip r:embed="rId6">
            <a:alphaModFix/>
          </a:blip>
          <a:srcRect b="0" l="0" r="0" t="0"/>
          <a:stretch/>
        </p:blipFill>
        <p:spPr>
          <a:xfrm>
            <a:off x="508063" y="0"/>
            <a:ext cx="4104752" cy="2775570"/>
          </a:xfrm>
          <a:prstGeom prst="rect">
            <a:avLst/>
          </a:prstGeom>
          <a:noFill/>
          <a:ln>
            <a:noFill/>
          </a:ln>
        </p:spPr>
      </p:pic>
      <p:pic>
        <p:nvPicPr>
          <p:cNvPr descr=" " id="749" name="Google Shape;749;p23"/>
          <p:cNvPicPr preferRelativeResize="0"/>
          <p:nvPr/>
        </p:nvPicPr>
        <p:blipFill rotWithShape="1">
          <a:blip r:embed="rId7">
            <a:alphaModFix/>
          </a:blip>
          <a:srcRect b="0" l="0" r="0" t="0"/>
          <a:stretch/>
        </p:blipFill>
        <p:spPr>
          <a:xfrm>
            <a:off x="4610676" y="0"/>
            <a:ext cx="4139400" cy="2775843"/>
          </a:xfrm>
          <a:prstGeom prst="rect">
            <a:avLst/>
          </a:prstGeom>
          <a:noFill/>
          <a:ln>
            <a:noFill/>
          </a:ln>
        </p:spPr>
      </p:pic>
      <p:pic>
        <p:nvPicPr>
          <p:cNvPr descr=" " id="750" name="Google Shape;750;p23"/>
          <p:cNvPicPr preferRelativeResize="0"/>
          <p:nvPr/>
        </p:nvPicPr>
        <p:blipFill rotWithShape="1">
          <a:blip r:embed="rId8">
            <a:alphaModFix/>
          </a:blip>
          <a:srcRect b="0" l="0" r="0" t="0"/>
          <a:stretch/>
        </p:blipFill>
        <p:spPr>
          <a:xfrm>
            <a:off x="22138867" y="800100"/>
            <a:ext cx="1922194" cy="1967359"/>
          </a:xfrm>
          <a:prstGeom prst="rect">
            <a:avLst/>
          </a:prstGeom>
          <a:noFill/>
          <a:ln>
            <a:noFill/>
          </a:ln>
        </p:spPr>
      </p:pic>
      <p:pic>
        <p:nvPicPr>
          <p:cNvPr descr=" " id="751" name="Google Shape;751;p23"/>
          <p:cNvPicPr preferRelativeResize="0"/>
          <p:nvPr/>
        </p:nvPicPr>
        <p:blipFill rotWithShape="1">
          <a:blip r:embed="rId9">
            <a:alphaModFix/>
          </a:blip>
          <a:srcRect b="0" l="0" r="0" t="0"/>
          <a:stretch/>
        </p:blipFill>
        <p:spPr>
          <a:xfrm>
            <a:off x="21173546" y="3994448"/>
            <a:ext cx="1634315" cy="1671563"/>
          </a:xfrm>
          <a:prstGeom prst="rect">
            <a:avLst/>
          </a:prstGeom>
          <a:noFill/>
          <a:ln>
            <a:noFill/>
          </a:ln>
        </p:spPr>
      </p:pic>
      <p:pic>
        <p:nvPicPr>
          <p:cNvPr descr=" " id="752" name="Google Shape;752;p23"/>
          <p:cNvPicPr preferRelativeResize="0"/>
          <p:nvPr/>
        </p:nvPicPr>
        <p:blipFill rotWithShape="1">
          <a:blip r:embed="rId10">
            <a:alphaModFix/>
          </a:blip>
          <a:srcRect b="0" l="0" r="0" t="0"/>
          <a:stretch/>
        </p:blipFill>
        <p:spPr>
          <a:xfrm>
            <a:off x="20703588" y="7937500"/>
            <a:ext cx="3683460" cy="4775299"/>
          </a:xfrm>
          <a:prstGeom prst="rect">
            <a:avLst/>
          </a:prstGeom>
          <a:noFill/>
          <a:ln>
            <a:noFill/>
          </a:ln>
        </p:spPr>
      </p:pic>
      <p:pic>
        <p:nvPicPr>
          <p:cNvPr descr=" " id="753" name="Google Shape;753;p23"/>
          <p:cNvPicPr preferRelativeResize="0"/>
          <p:nvPr/>
        </p:nvPicPr>
        <p:blipFill rotWithShape="1">
          <a:blip r:embed="rId11">
            <a:alphaModFix/>
          </a:blip>
          <a:srcRect b="0" l="0" r="0" t="0"/>
          <a:stretch/>
        </p:blipFill>
        <p:spPr>
          <a:xfrm>
            <a:off x="23269308" y="11633200"/>
            <a:ext cx="1117740" cy="2082800"/>
          </a:xfrm>
          <a:prstGeom prst="rect">
            <a:avLst/>
          </a:prstGeom>
          <a:noFill/>
          <a:ln>
            <a:noFill/>
          </a:ln>
        </p:spPr>
      </p:pic>
      <p:sp>
        <p:nvSpPr>
          <p:cNvPr id="754" name="Google Shape;754;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5" name="Google Shape;755;p2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756" name="Google Shape;756;p23"/>
          <p:cNvPicPr preferRelativeResize="0"/>
          <p:nvPr/>
        </p:nvPicPr>
        <p:blipFill rotWithShape="1">
          <a:blip r:embed="rId13">
            <a:alphaModFix/>
          </a:blip>
          <a:srcRect b="0" l="0" r="0" t="0"/>
          <a:stretch/>
        </p:blipFill>
        <p:spPr>
          <a:xfrm>
            <a:off x="292137" y="1981200"/>
            <a:ext cx="8457511" cy="10537701"/>
          </a:xfrm>
          <a:prstGeom prst="rect">
            <a:avLst/>
          </a:prstGeom>
          <a:noFill/>
          <a:ln>
            <a:noFill/>
          </a:ln>
        </p:spPr>
      </p:pic>
      <p:sp>
        <p:nvSpPr>
          <p:cNvPr id="757" name="Google Shape;757;p23"/>
          <p:cNvSpPr/>
          <p:nvPr/>
        </p:nvSpPr>
        <p:spPr>
          <a:xfrm>
            <a:off x="8510064" y="749300"/>
            <a:ext cx="1625803"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3"/>
          <p:cNvSpPr/>
          <p:nvPr/>
        </p:nvSpPr>
        <p:spPr>
          <a:xfrm>
            <a:off x="8510064" y="749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9" name="Google Shape;759;p23"/>
          <p:cNvPicPr preferRelativeResize="0"/>
          <p:nvPr/>
        </p:nvPicPr>
        <p:blipFill rotWithShape="1">
          <a:blip r:embed="rId14">
            <a:alphaModFix/>
          </a:blip>
          <a:srcRect b="0" l="0" r="0" t="0"/>
          <a:stretch/>
        </p:blipFill>
        <p:spPr>
          <a:xfrm>
            <a:off x="8692258" y="1054100"/>
            <a:ext cx="1261411" cy="1016000"/>
          </a:xfrm>
          <a:prstGeom prst="rect">
            <a:avLst/>
          </a:prstGeom>
          <a:noFill/>
          <a:ln>
            <a:noFill/>
          </a:ln>
        </p:spPr>
      </p:pic>
      <p:pic>
        <p:nvPicPr>
          <p:cNvPr descr=" " id="760" name="Google Shape;760;p23"/>
          <p:cNvPicPr preferRelativeResize="0"/>
          <p:nvPr/>
        </p:nvPicPr>
        <p:blipFill rotWithShape="1">
          <a:blip r:embed="rId15">
            <a:alphaModFix/>
          </a:blip>
          <a:srcRect b="0" l="0" r="0" t="0"/>
          <a:stretch/>
        </p:blipFill>
        <p:spPr>
          <a:xfrm>
            <a:off x="9284860" y="2374900"/>
            <a:ext cx="38105" cy="1625600"/>
          </a:xfrm>
          <a:prstGeom prst="rect">
            <a:avLst/>
          </a:prstGeom>
          <a:noFill/>
          <a:ln>
            <a:noFill/>
          </a:ln>
        </p:spPr>
      </p:pic>
      <p:sp>
        <p:nvSpPr>
          <p:cNvPr id="761" name="Google Shape;761;p23"/>
          <p:cNvSpPr/>
          <p:nvPr/>
        </p:nvSpPr>
        <p:spPr>
          <a:xfrm>
            <a:off x="8510064" y="4000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2" name="Google Shape;762;p23"/>
          <p:cNvPicPr preferRelativeResize="0"/>
          <p:nvPr/>
        </p:nvPicPr>
        <p:blipFill rotWithShape="1">
          <a:blip r:embed="rId16">
            <a:alphaModFix/>
          </a:blip>
          <a:srcRect b="0" l="0" r="0" t="0"/>
          <a:stretch/>
        </p:blipFill>
        <p:spPr>
          <a:xfrm>
            <a:off x="8536769" y="4305300"/>
            <a:ext cx="1572392" cy="1016000"/>
          </a:xfrm>
          <a:prstGeom prst="rect">
            <a:avLst/>
          </a:prstGeom>
          <a:noFill/>
          <a:ln>
            <a:noFill/>
          </a:ln>
        </p:spPr>
      </p:pic>
      <p:pic>
        <p:nvPicPr>
          <p:cNvPr descr=" " id="763" name="Google Shape;763;p23"/>
          <p:cNvPicPr preferRelativeResize="0"/>
          <p:nvPr/>
        </p:nvPicPr>
        <p:blipFill rotWithShape="1">
          <a:blip r:embed="rId15">
            <a:alphaModFix/>
          </a:blip>
          <a:srcRect b="0" l="0" r="0" t="0"/>
          <a:stretch/>
        </p:blipFill>
        <p:spPr>
          <a:xfrm>
            <a:off x="9284860" y="5626100"/>
            <a:ext cx="38105" cy="1625600"/>
          </a:xfrm>
          <a:prstGeom prst="rect">
            <a:avLst/>
          </a:prstGeom>
          <a:noFill/>
          <a:ln>
            <a:noFill/>
          </a:ln>
        </p:spPr>
      </p:pic>
      <p:sp>
        <p:nvSpPr>
          <p:cNvPr id="764" name="Google Shape;764;p23"/>
          <p:cNvSpPr/>
          <p:nvPr/>
        </p:nvSpPr>
        <p:spPr>
          <a:xfrm>
            <a:off x="8510064" y="72517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5" name="Google Shape;765;p23"/>
          <p:cNvPicPr preferRelativeResize="0"/>
          <p:nvPr/>
        </p:nvPicPr>
        <p:blipFill rotWithShape="1">
          <a:blip r:embed="rId17">
            <a:alphaModFix/>
          </a:blip>
          <a:srcRect b="0" l="0" r="0" t="0"/>
          <a:stretch/>
        </p:blipFill>
        <p:spPr>
          <a:xfrm>
            <a:off x="8619795" y="7556500"/>
            <a:ext cx="1406344" cy="1016000"/>
          </a:xfrm>
          <a:prstGeom prst="rect">
            <a:avLst/>
          </a:prstGeom>
          <a:noFill/>
          <a:ln>
            <a:noFill/>
          </a:ln>
        </p:spPr>
      </p:pic>
      <p:pic>
        <p:nvPicPr>
          <p:cNvPr descr=" " id="766" name="Google Shape;766;p23"/>
          <p:cNvPicPr preferRelativeResize="0"/>
          <p:nvPr/>
        </p:nvPicPr>
        <p:blipFill rotWithShape="1">
          <a:blip r:embed="rId15">
            <a:alphaModFix/>
          </a:blip>
          <a:srcRect b="0" l="0" r="0" t="0"/>
          <a:stretch/>
        </p:blipFill>
        <p:spPr>
          <a:xfrm>
            <a:off x="9284860" y="8877300"/>
            <a:ext cx="38105" cy="1625600"/>
          </a:xfrm>
          <a:prstGeom prst="rect">
            <a:avLst/>
          </a:prstGeom>
          <a:noFill/>
          <a:ln>
            <a:noFill/>
          </a:ln>
        </p:spPr>
      </p:pic>
      <p:sp>
        <p:nvSpPr>
          <p:cNvPr id="767" name="Google Shape;767;p23"/>
          <p:cNvSpPr/>
          <p:nvPr/>
        </p:nvSpPr>
        <p:spPr>
          <a:xfrm>
            <a:off x="8510064" y="105029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8" name="Google Shape;768;p23"/>
          <p:cNvPicPr preferRelativeResize="0"/>
          <p:nvPr/>
        </p:nvPicPr>
        <p:blipFill rotWithShape="1">
          <a:blip r:embed="rId18">
            <a:alphaModFix/>
          </a:blip>
          <a:srcRect b="0" l="0" r="0" t="0"/>
          <a:stretch/>
        </p:blipFill>
        <p:spPr>
          <a:xfrm>
            <a:off x="8588227" y="10807700"/>
            <a:ext cx="1469474" cy="1016000"/>
          </a:xfrm>
          <a:prstGeom prst="rect">
            <a:avLst/>
          </a:prstGeom>
          <a:noFill/>
          <a:ln>
            <a:noFill/>
          </a:ln>
        </p:spPr>
      </p:pic>
      <p:sp>
        <p:nvSpPr>
          <p:cNvPr id="769" name="Google Shape;769;p23"/>
          <p:cNvSpPr/>
          <p:nvPr/>
        </p:nvSpPr>
        <p:spPr>
          <a:xfrm>
            <a:off x="10135867" y="25400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70" name="Google Shape;770;p23"/>
          <p:cNvSpPr/>
          <p:nvPr/>
        </p:nvSpPr>
        <p:spPr>
          <a:xfrm>
            <a:off x="10135867" y="59563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71" name="Google Shape;771;p23"/>
          <p:cNvSpPr/>
          <p:nvPr/>
        </p:nvSpPr>
        <p:spPr>
          <a:xfrm>
            <a:off x="10135867" y="93091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72" name="Google Shape;772;p23"/>
          <p:cNvSpPr/>
          <p:nvPr/>
        </p:nvSpPr>
        <p:spPr>
          <a:xfrm>
            <a:off x="8878410" y="12446000"/>
            <a:ext cx="8810668" cy="192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777" name="Shape 777"/>
        <p:cNvGrpSpPr/>
        <p:nvPr/>
      </p:nvGrpSpPr>
      <p:grpSpPr>
        <a:xfrm>
          <a:off x="0" y="0"/>
          <a:ext cx="0" cy="0"/>
          <a:chOff x="0" y="0"/>
          <a:chExt cx="0" cy="0"/>
        </a:xfrm>
      </p:grpSpPr>
      <p:pic>
        <p:nvPicPr>
          <p:cNvPr descr=" " id="778" name="Google Shape;778;p24"/>
          <p:cNvPicPr preferRelativeResize="0"/>
          <p:nvPr/>
        </p:nvPicPr>
        <p:blipFill rotWithShape="1">
          <a:blip r:embed="rId3">
            <a:alphaModFix/>
          </a:blip>
          <a:srcRect b="0" l="0" r="0" t="0"/>
          <a:stretch/>
        </p:blipFill>
        <p:spPr>
          <a:xfrm>
            <a:off x="20208226" y="0"/>
            <a:ext cx="4178822" cy="3556000"/>
          </a:xfrm>
          <a:prstGeom prst="rect">
            <a:avLst/>
          </a:prstGeom>
          <a:noFill/>
          <a:ln>
            <a:noFill/>
          </a:ln>
        </p:spPr>
      </p:pic>
      <p:pic>
        <p:nvPicPr>
          <p:cNvPr descr=" " id="779" name="Google Shape;779;p24"/>
          <p:cNvPicPr preferRelativeResize="0"/>
          <p:nvPr/>
        </p:nvPicPr>
        <p:blipFill rotWithShape="1">
          <a:blip r:embed="rId4">
            <a:alphaModFix/>
          </a:blip>
          <a:srcRect b="0" l="0" r="0" t="0"/>
          <a:stretch/>
        </p:blipFill>
        <p:spPr>
          <a:xfrm>
            <a:off x="0" y="0"/>
            <a:ext cx="7021441" cy="4445099"/>
          </a:xfrm>
          <a:prstGeom prst="rect">
            <a:avLst/>
          </a:prstGeom>
          <a:noFill/>
          <a:ln>
            <a:noFill/>
          </a:ln>
        </p:spPr>
      </p:pic>
      <p:pic>
        <p:nvPicPr>
          <p:cNvPr descr=" " id="780" name="Google Shape;780;p24"/>
          <p:cNvPicPr preferRelativeResize="0"/>
          <p:nvPr/>
        </p:nvPicPr>
        <p:blipFill rotWithShape="1">
          <a:blip r:embed="rId5">
            <a:alphaModFix/>
          </a:blip>
          <a:srcRect b="0" l="0" r="0" t="0"/>
          <a:stretch/>
        </p:blipFill>
        <p:spPr>
          <a:xfrm>
            <a:off x="0" y="0"/>
            <a:ext cx="2720137" cy="3157959"/>
          </a:xfrm>
          <a:prstGeom prst="rect">
            <a:avLst/>
          </a:prstGeom>
          <a:noFill/>
          <a:ln>
            <a:noFill/>
          </a:ln>
        </p:spPr>
      </p:pic>
      <p:pic>
        <p:nvPicPr>
          <p:cNvPr descr=" " id="781" name="Google Shape;781;p24"/>
          <p:cNvPicPr preferRelativeResize="0"/>
          <p:nvPr/>
        </p:nvPicPr>
        <p:blipFill rotWithShape="1">
          <a:blip r:embed="rId6">
            <a:alphaModFix/>
          </a:blip>
          <a:srcRect b="0" l="0" r="0" t="0"/>
          <a:stretch/>
        </p:blipFill>
        <p:spPr>
          <a:xfrm>
            <a:off x="20678184" y="0"/>
            <a:ext cx="3708864" cy="2663304"/>
          </a:xfrm>
          <a:prstGeom prst="rect">
            <a:avLst/>
          </a:prstGeom>
          <a:noFill/>
          <a:ln>
            <a:noFill/>
          </a:ln>
        </p:spPr>
      </p:pic>
      <p:pic>
        <p:nvPicPr>
          <p:cNvPr descr=" " id="782" name="Google Shape;782;p24"/>
          <p:cNvPicPr preferRelativeResize="0"/>
          <p:nvPr/>
        </p:nvPicPr>
        <p:blipFill rotWithShape="1">
          <a:blip r:embed="rId7">
            <a:alphaModFix/>
          </a:blip>
          <a:srcRect b="0" l="0" r="0" t="0"/>
          <a:stretch/>
        </p:blipFill>
        <p:spPr>
          <a:xfrm>
            <a:off x="0" y="9791700"/>
            <a:ext cx="2138313" cy="3924300"/>
          </a:xfrm>
          <a:prstGeom prst="rect">
            <a:avLst/>
          </a:prstGeom>
          <a:noFill/>
          <a:ln>
            <a:noFill/>
          </a:ln>
        </p:spPr>
      </p:pic>
      <p:pic>
        <p:nvPicPr>
          <p:cNvPr descr=" " id="783" name="Google Shape;783;p24"/>
          <p:cNvPicPr preferRelativeResize="0"/>
          <p:nvPr/>
        </p:nvPicPr>
        <p:blipFill rotWithShape="1">
          <a:blip r:embed="rId8">
            <a:alphaModFix/>
          </a:blip>
          <a:srcRect b="0" l="0" r="0" t="0"/>
          <a:stretch/>
        </p:blipFill>
        <p:spPr>
          <a:xfrm>
            <a:off x="21618102" y="9791700"/>
            <a:ext cx="2768946" cy="3924300"/>
          </a:xfrm>
          <a:prstGeom prst="rect">
            <a:avLst/>
          </a:prstGeom>
          <a:noFill/>
          <a:ln>
            <a:noFill/>
          </a:ln>
        </p:spPr>
      </p:pic>
      <p:pic>
        <p:nvPicPr>
          <p:cNvPr descr=" " id="784" name="Google Shape;784;p24"/>
          <p:cNvPicPr preferRelativeResize="0"/>
          <p:nvPr/>
        </p:nvPicPr>
        <p:blipFill rotWithShape="1">
          <a:blip r:embed="rId9">
            <a:alphaModFix/>
          </a:blip>
          <a:srcRect b="0" l="0" r="0" t="0"/>
          <a:stretch/>
        </p:blipFill>
        <p:spPr>
          <a:xfrm>
            <a:off x="22532616" y="3162300"/>
            <a:ext cx="1854432" cy="4351313"/>
          </a:xfrm>
          <a:prstGeom prst="rect">
            <a:avLst/>
          </a:prstGeom>
          <a:noFill/>
          <a:ln>
            <a:noFill/>
          </a:ln>
        </p:spPr>
      </p:pic>
      <p:sp>
        <p:nvSpPr>
          <p:cNvPr id="785" name="Google Shape;785;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6" name="Google Shape;786;p2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87" name="Google Shape;787;p24"/>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8" name="Google Shape;788;p24"/>
          <p:cNvPicPr preferRelativeResize="0"/>
          <p:nvPr/>
        </p:nvPicPr>
        <p:blipFill rotWithShape="1">
          <a:blip r:embed="rId11">
            <a:alphaModFix/>
          </a:blip>
          <a:srcRect b="0" l="0" r="0" t="0"/>
          <a:stretch/>
        </p:blipFill>
        <p:spPr>
          <a:xfrm>
            <a:off x="10173972" y="3124200"/>
            <a:ext cx="5131441" cy="1549400"/>
          </a:xfrm>
          <a:prstGeom prst="rect">
            <a:avLst/>
          </a:prstGeom>
          <a:noFill/>
          <a:ln>
            <a:noFill/>
          </a:ln>
        </p:spPr>
      </p:pic>
      <p:sp>
        <p:nvSpPr>
          <p:cNvPr id="789" name="Google Shape;789;p24"/>
          <p:cNvSpPr/>
          <p:nvPr/>
        </p:nvSpPr>
        <p:spPr>
          <a:xfrm>
            <a:off x="10732841" y="29845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4"/>
          <p:cNvSpPr/>
          <p:nvPr/>
        </p:nvSpPr>
        <p:spPr>
          <a:xfrm>
            <a:off x="11444130" y="31369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CHLOE NG</a:t>
            </a:r>
            <a:endParaRPr b="0" i="0" sz="3600" u="none" cap="none" strike="noStrike">
              <a:solidFill>
                <a:schemeClr val="dk1"/>
              </a:solidFill>
              <a:latin typeface="Calibri"/>
              <a:ea typeface="Calibri"/>
              <a:cs typeface="Calibri"/>
              <a:sym typeface="Calibri"/>
            </a:endParaRPr>
          </a:p>
        </p:txBody>
      </p:sp>
      <p:sp>
        <p:nvSpPr>
          <p:cNvPr id="791" name="Google Shape;791;p24"/>
          <p:cNvSpPr/>
          <p:nvPr/>
        </p:nvSpPr>
        <p:spPr>
          <a:xfrm>
            <a:off x="11444130" y="40513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92" name="Google Shape;792;p24"/>
          <p:cNvPicPr preferRelativeResize="0"/>
          <p:nvPr/>
        </p:nvPicPr>
        <p:blipFill rotWithShape="1">
          <a:blip r:embed="rId12">
            <a:alphaModFix/>
          </a:blip>
          <a:srcRect b="0" l="0" r="0" t="0"/>
          <a:stretch/>
        </p:blipFill>
        <p:spPr>
          <a:xfrm>
            <a:off x="10173972" y="3340100"/>
            <a:ext cx="1117740" cy="1117600"/>
          </a:xfrm>
          <a:prstGeom prst="rect">
            <a:avLst/>
          </a:prstGeom>
          <a:noFill/>
          <a:ln>
            <a:noFill/>
          </a:ln>
        </p:spPr>
      </p:pic>
      <p:pic>
        <p:nvPicPr>
          <p:cNvPr descr=" " id="793" name="Google Shape;793;p24"/>
          <p:cNvPicPr preferRelativeResize="0"/>
          <p:nvPr/>
        </p:nvPicPr>
        <p:blipFill rotWithShape="1">
          <a:blip r:embed="rId11">
            <a:alphaModFix/>
          </a:blip>
          <a:srcRect b="0" l="0" r="0" t="0"/>
          <a:stretch/>
        </p:blipFill>
        <p:spPr>
          <a:xfrm>
            <a:off x="787498" y="5486400"/>
            <a:ext cx="5131441" cy="1549400"/>
          </a:xfrm>
          <a:prstGeom prst="rect">
            <a:avLst/>
          </a:prstGeom>
          <a:noFill/>
          <a:ln>
            <a:noFill/>
          </a:ln>
        </p:spPr>
      </p:pic>
      <p:sp>
        <p:nvSpPr>
          <p:cNvPr id="794" name="Google Shape;794;p24"/>
          <p:cNvSpPr/>
          <p:nvPr/>
        </p:nvSpPr>
        <p:spPr>
          <a:xfrm>
            <a:off x="1346368" y="53467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4"/>
          <p:cNvSpPr/>
          <p:nvPr/>
        </p:nvSpPr>
        <p:spPr>
          <a:xfrm>
            <a:off x="2057657" y="54991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VALTORIN</a:t>
            </a:r>
            <a:endParaRPr b="0" i="0" sz="3600" u="none" cap="none" strike="noStrike">
              <a:solidFill>
                <a:schemeClr val="dk1"/>
              </a:solidFill>
              <a:latin typeface="Calibri"/>
              <a:ea typeface="Calibri"/>
              <a:cs typeface="Calibri"/>
              <a:sym typeface="Calibri"/>
            </a:endParaRPr>
          </a:p>
        </p:txBody>
      </p:sp>
      <p:sp>
        <p:nvSpPr>
          <p:cNvPr id="796" name="Google Shape;796;p24"/>
          <p:cNvSpPr/>
          <p:nvPr/>
        </p:nvSpPr>
        <p:spPr>
          <a:xfrm>
            <a:off x="2057657" y="64135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97" name="Google Shape;797;p24"/>
          <p:cNvPicPr preferRelativeResize="0"/>
          <p:nvPr/>
        </p:nvPicPr>
        <p:blipFill rotWithShape="1">
          <a:blip r:embed="rId13">
            <a:alphaModFix/>
          </a:blip>
          <a:srcRect b="0" l="0" r="0" t="0"/>
          <a:stretch/>
        </p:blipFill>
        <p:spPr>
          <a:xfrm>
            <a:off x="787498" y="5702300"/>
            <a:ext cx="1117740" cy="1117600"/>
          </a:xfrm>
          <a:prstGeom prst="rect">
            <a:avLst/>
          </a:prstGeom>
          <a:noFill/>
          <a:ln>
            <a:noFill/>
          </a:ln>
        </p:spPr>
      </p:pic>
      <p:pic>
        <p:nvPicPr>
          <p:cNvPr descr=" " id="798" name="Google Shape;798;p24"/>
          <p:cNvPicPr preferRelativeResize="0"/>
          <p:nvPr/>
        </p:nvPicPr>
        <p:blipFill rotWithShape="1">
          <a:blip r:embed="rId11">
            <a:alphaModFix/>
          </a:blip>
          <a:srcRect b="0" l="0" r="0" t="0"/>
          <a:stretch/>
        </p:blipFill>
        <p:spPr>
          <a:xfrm>
            <a:off x="787498" y="7848600"/>
            <a:ext cx="5131441" cy="1549400"/>
          </a:xfrm>
          <a:prstGeom prst="rect">
            <a:avLst/>
          </a:prstGeom>
          <a:noFill/>
          <a:ln>
            <a:noFill/>
          </a:ln>
        </p:spPr>
      </p:pic>
      <p:sp>
        <p:nvSpPr>
          <p:cNvPr id="799" name="Google Shape;799;p24"/>
          <p:cNvSpPr/>
          <p:nvPr/>
        </p:nvSpPr>
        <p:spPr>
          <a:xfrm>
            <a:off x="1346368" y="77089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4"/>
          <p:cNvSpPr/>
          <p:nvPr/>
        </p:nvSpPr>
        <p:spPr>
          <a:xfrm>
            <a:off x="2057657" y="78613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LYRISA</a:t>
            </a:r>
            <a:endParaRPr b="0" i="0" sz="3600" u="none" cap="none" strike="noStrike">
              <a:solidFill>
                <a:schemeClr val="dk1"/>
              </a:solidFill>
              <a:latin typeface="Calibri"/>
              <a:ea typeface="Calibri"/>
              <a:cs typeface="Calibri"/>
              <a:sym typeface="Calibri"/>
            </a:endParaRPr>
          </a:p>
        </p:txBody>
      </p:sp>
      <p:sp>
        <p:nvSpPr>
          <p:cNvPr id="801" name="Google Shape;801;p24"/>
          <p:cNvSpPr/>
          <p:nvPr/>
        </p:nvSpPr>
        <p:spPr>
          <a:xfrm>
            <a:off x="2057657" y="87757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802" name="Google Shape;802;p24"/>
          <p:cNvPicPr preferRelativeResize="0"/>
          <p:nvPr/>
        </p:nvPicPr>
        <p:blipFill rotWithShape="1">
          <a:blip r:embed="rId14">
            <a:alphaModFix/>
          </a:blip>
          <a:srcRect b="0" l="0" r="0" t="0"/>
          <a:stretch/>
        </p:blipFill>
        <p:spPr>
          <a:xfrm>
            <a:off x="787498" y="8064500"/>
            <a:ext cx="1117740" cy="1117600"/>
          </a:xfrm>
          <a:prstGeom prst="rect">
            <a:avLst/>
          </a:prstGeom>
          <a:noFill/>
          <a:ln>
            <a:noFill/>
          </a:ln>
        </p:spPr>
      </p:pic>
      <p:pic>
        <p:nvPicPr>
          <p:cNvPr descr=" " id="803" name="Google Shape;803;p24"/>
          <p:cNvPicPr preferRelativeResize="0"/>
          <p:nvPr/>
        </p:nvPicPr>
        <p:blipFill rotWithShape="1">
          <a:blip r:embed="rId11">
            <a:alphaModFix/>
          </a:blip>
          <a:srcRect b="0" l="0" r="0" t="0"/>
          <a:stretch/>
        </p:blipFill>
        <p:spPr>
          <a:xfrm>
            <a:off x="6681035" y="7848600"/>
            <a:ext cx="5131441" cy="1549400"/>
          </a:xfrm>
          <a:prstGeom prst="rect">
            <a:avLst/>
          </a:prstGeom>
          <a:noFill/>
          <a:ln>
            <a:noFill/>
          </a:ln>
        </p:spPr>
      </p:pic>
      <p:sp>
        <p:nvSpPr>
          <p:cNvPr id="804" name="Google Shape;804;p24"/>
          <p:cNvSpPr/>
          <p:nvPr/>
        </p:nvSpPr>
        <p:spPr>
          <a:xfrm>
            <a:off x="7239905" y="77089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4"/>
          <p:cNvSpPr/>
          <p:nvPr/>
        </p:nvSpPr>
        <p:spPr>
          <a:xfrm>
            <a:off x="7951194" y="78613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LUCIAN</a:t>
            </a:r>
            <a:endParaRPr b="0" i="0" sz="3600" u="none" cap="none" strike="noStrike">
              <a:solidFill>
                <a:schemeClr val="dk1"/>
              </a:solidFill>
              <a:latin typeface="Calibri"/>
              <a:ea typeface="Calibri"/>
              <a:cs typeface="Calibri"/>
              <a:sym typeface="Calibri"/>
            </a:endParaRPr>
          </a:p>
        </p:txBody>
      </p:sp>
      <p:sp>
        <p:nvSpPr>
          <p:cNvPr id="806" name="Google Shape;806;p24"/>
          <p:cNvSpPr/>
          <p:nvPr/>
        </p:nvSpPr>
        <p:spPr>
          <a:xfrm>
            <a:off x="7951194" y="87757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807" name="Google Shape;807;p24"/>
          <p:cNvPicPr preferRelativeResize="0"/>
          <p:nvPr/>
        </p:nvPicPr>
        <p:blipFill rotWithShape="1">
          <a:blip r:embed="rId15">
            <a:alphaModFix/>
          </a:blip>
          <a:srcRect b="0" l="0" r="0" t="0"/>
          <a:stretch/>
        </p:blipFill>
        <p:spPr>
          <a:xfrm>
            <a:off x="6681035" y="8064500"/>
            <a:ext cx="1117740" cy="1117600"/>
          </a:xfrm>
          <a:prstGeom prst="rect">
            <a:avLst/>
          </a:prstGeom>
          <a:noFill/>
          <a:ln>
            <a:noFill/>
          </a:ln>
        </p:spPr>
      </p:pic>
      <p:pic>
        <p:nvPicPr>
          <p:cNvPr descr=" " id="808" name="Google Shape;808;p24"/>
          <p:cNvPicPr preferRelativeResize="0"/>
          <p:nvPr/>
        </p:nvPicPr>
        <p:blipFill rotWithShape="1">
          <a:blip r:embed="rId11">
            <a:alphaModFix/>
          </a:blip>
          <a:srcRect b="0" l="0" r="0" t="0"/>
          <a:stretch/>
        </p:blipFill>
        <p:spPr>
          <a:xfrm>
            <a:off x="6681035" y="10210800"/>
            <a:ext cx="5131441" cy="1549400"/>
          </a:xfrm>
          <a:prstGeom prst="rect">
            <a:avLst/>
          </a:prstGeom>
          <a:noFill/>
          <a:ln>
            <a:noFill/>
          </a:ln>
        </p:spPr>
      </p:pic>
      <p:sp>
        <p:nvSpPr>
          <p:cNvPr id="809" name="Google Shape;809;p24"/>
          <p:cNvSpPr/>
          <p:nvPr/>
        </p:nvSpPr>
        <p:spPr>
          <a:xfrm>
            <a:off x="7239905" y="100711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4"/>
          <p:cNvSpPr/>
          <p:nvPr/>
        </p:nvSpPr>
        <p:spPr>
          <a:xfrm>
            <a:off x="7951194" y="102235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CEDRIC</a:t>
            </a:r>
            <a:endParaRPr b="0" i="0" sz="3600" u="none" cap="none" strike="noStrike">
              <a:solidFill>
                <a:schemeClr val="dk1"/>
              </a:solidFill>
              <a:latin typeface="Calibri"/>
              <a:ea typeface="Calibri"/>
              <a:cs typeface="Calibri"/>
              <a:sym typeface="Calibri"/>
            </a:endParaRPr>
          </a:p>
        </p:txBody>
      </p:sp>
      <p:sp>
        <p:nvSpPr>
          <p:cNvPr id="811" name="Google Shape;811;p24"/>
          <p:cNvSpPr/>
          <p:nvPr/>
        </p:nvSpPr>
        <p:spPr>
          <a:xfrm>
            <a:off x="7951194" y="111379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812" name="Google Shape;812;p24"/>
          <p:cNvPicPr preferRelativeResize="0"/>
          <p:nvPr/>
        </p:nvPicPr>
        <p:blipFill rotWithShape="1">
          <a:blip r:embed="rId16">
            <a:alphaModFix/>
          </a:blip>
          <a:srcRect b="0" l="0" r="0" t="0"/>
          <a:stretch/>
        </p:blipFill>
        <p:spPr>
          <a:xfrm>
            <a:off x="6681035" y="10426700"/>
            <a:ext cx="1117740" cy="1117600"/>
          </a:xfrm>
          <a:prstGeom prst="rect">
            <a:avLst/>
          </a:prstGeom>
          <a:noFill/>
          <a:ln>
            <a:noFill/>
          </a:ln>
        </p:spPr>
      </p:pic>
      <p:pic>
        <p:nvPicPr>
          <p:cNvPr descr=" " id="813" name="Google Shape;813;p24"/>
          <p:cNvPicPr preferRelativeResize="0"/>
          <p:nvPr/>
        </p:nvPicPr>
        <p:blipFill rotWithShape="1">
          <a:blip r:embed="rId11">
            <a:alphaModFix/>
          </a:blip>
          <a:srcRect b="0" l="0" r="0" t="0"/>
          <a:stretch/>
        </p:blipFill>
        <p:spPr>
          <a:xfrm>
            <a:off x="12574572" y="7848600"/>
            <a:ext cx="5131441" cy="1549400"/>
          </a:xfrm>
          <a:prstGeom prst="rect">
            <a:avLst/>
          </a:prstGeom>
          <a:noFill/>
          <a:ln>
            <a:noFill/>
          </a:ln>
        </p:spPr>
      </p:pic>
      <p:sp>
        <p:nvSpPr>
          <p:cNvPr id="814" name="Google Shape;814;p24"/>
          <p:cNvSpPr/>
          <p:nvPr/>
        </p:nvSpPr>
        <p:spPr>
          <a:xfrm>
            <a:off x="13133441" y="77089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4"/>
          <p:cNvSpPr/>
          <p:nvPr/>
        </p:nvSpPr>
        <p:spPr>
          <a:xfrm>
            <a:off x="13844730" y="78613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ELVINA</a:t>
            </a:r>
            <a:endParaRPr b="0" i="0" sz="3600" u="none" cap="none" strike="noStrike">
              <a:solidFill>
                <a:schemeClr val="dk1"/>
              </a:solidFill>
              <a:latin typeface="Calibri"/>
              <a:ea typeface="Calibri"/>
              <a:cs typeface="Calibri"/>
              <a:sym typeface="Calibri"/>
            </a:endParaRPr>
          </a:p>
        </p:txBody>
      </p:sp>
      <p:sp>
        <p:nvSpPr>
          <p:cNvPr id="816" name="Google Shape;816;p24"/>
          <p:cNvSpPr/>
          <p:nvPr/>
        </p:nvSpPr>
        <p:spPr>
          <a:xfrm>
            <a:off x="13844730" y="87757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817" name="Google Shape;817;p24"/>
          <p:cNvPicPr preferRelativeResize="0"/>
          <p:nvPr/>
        </p:nvPicPr>
        <p:blipFill rotWithShape="1">
          <a:blip r:embed="rId17">
            <a:alphaModFix/>
          </a:blip>
          <a:srcRect b="0" l="0" r="0" t="0"/>
          <a:stretch/>
        </p:blipFill>
        <p:spPr>
          <a:xfrm>
            <a:off x="12574572" y="8064500"/>
            <a:ext cx="1117740" cy="1117600"/>
          </a:xfrm>
          <a:prstGeom prst="rect">
            <a:avLst/>
          </a:prstGeom>
          <a:noFill/>
          <a:ln>
            <a:noFill/>
          </a:ln>
        </p:spPr>
      </p:pic>
      <p:pic>
        <p:nvPicPr>
          <p:cNvPr descr=" " id="818" name="Google Shape;818;p24"/>
          <p:cNvPicPr preferRelativeResize="0"/>
          <p:nvPr/>
        </p:nvPicPr>
        <p:blipFill rotWithShape="1">
          <a:blip r:embed="rId11">
            <a:alphaModFix/>
          </a:blip>
          <a:srcRect b="0" l="0" r="0" t="0"/>
          <a:stretch/>
        </p:blipFill>
        <p:spPr>
          <a:xfrm>
            <a:off x="12574572" y="10210800"/>
            <a:ext cx="5131441" cy="1549400"/>
          </a:xfrm>
          <a:prstGeom prst="rect">
            <a:avLst/>
          </a:prstGeom>
          <a:noFill/>
          <a:ln>
            <a:noFill/>
          </a:ln>
        </p:spPr>
      </p:pic>
      <p:sp>
        <p:nvSpPr>
          <p:cNvPr id="819" name="Google Shape;819;p24"/>
          <p:cNvSpPr/>
          <p:nvPr/>
        </p:nvSpPr>
        <p:spPr>
          <a:xfrm>
            <a:off x="13133441" y="100711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4"/>
          <p:cNvSpPr/>
          <p:nvPr/>
        </p:nvSpPr>
        <p:spPr>
          <a:xfrm>
            <a:off x="13844730" y="102235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SERAPHINA</a:t>
            </a:r>
            <a:endParaRPr b="0" i="0" sz="3600" u="none" cap="none" strike="noStrike">
              <a:solidFill>
                <a:schemeClr val="dk1"/>
              </a:solidFill>
              <a:latin typeface="Calibri"/>
              <a:ea typeface="Calibri"/>
              <a:cs typeface="Calibri"/>
              <a:sym typeface="Calibri"/>
            </a:endParaRPr>
          </a:p>
        </p:txBody>
      </p:sp>
      <p:sp>
        <p:nvSpPr>
          <p:cNvPr id="821" name="Google Shape;821;p24"/>
          <p:cNvSpPr/>
          <p:nvPr/>
        </p:nvSpPr>
        <p:spPr>
          <a:xfrm>
            <a:off x="13844730" y="111379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822" name="Google Shape;822;p24"/>
          <p:cNvPicPr preferRelativeResize="0"/>
          <p:nvPr/>
        </p:nvPicPr>
        <p:blipFill rotWithShape="1">
          <a:blip r:embed="rId18">
            <a:alphaModFix/>
          </a:blip>
          <a:srcRect b="0" l="0" r="0" t="0"/>
          <a:stretch/>
        </p:blipFill>
        <p:spPr>
          <a:xfrm>
            <a:off x="12574572" y="10426700"/>
            <a:ext cx="1117740" cy="1117600"/>
          </a:xfrm>
          <a:prstGeom prst="rect">
            <a:avLst/>
          </a:prstGeom>
          <a:noFill/>
          <a:ln>
            <a:noFill/>
          </a:ln>
        </p:spPr>
      </p:pic>
      <p:pic>
        <p:nvPicPr>
          <p:cNvPr descr=" " id="823" name="Google Shape;823;p24"/>
          <p:cNvPicPr preferRelativeResize="0"/>
          <p:nvPr/>
        </p:nvPicPr>
        <p:blipFill rotWithShape="1">
          <a:blip r:embed="rId11">
            <a:alphaModFix/>
          </a:blip>
          <a:srcRect b="0" l="0" r="0" t="0"/>
          <a:stretch/>
        </p:blipFill>
        <p:spPr>
          <a:xfrm>
            <a:off x="18468108" y="7848600"/>
            <a:ext cx="5131441" cy="1549400"/>
          </a:xfrm>
          <a:prstGeom prst="rect">
            <a:avLst/>
          </a:prstGeom>
          <a:noFill/>
          <a:ln>
            <a:noFill/>
          </a:ln>
        </p:spPr>
      </p:pic>
      <p:sp>
        <p:nvSpPr>
          <p:cNvPr id="824" name="Google Shape;824;p24"/>
          <p:cNvSpPr/>
          <p:nvPr/>
        </p:nvSpPr>
        <p:spPr>
          <a:xfrm>
            <a:off x="19026978" y="77089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4"/>
          <p:cNvSpPr/>
          <p:nvPr/>
        </p:nvSpPr>
        <p:spPr>
          <a:xfrm>
            <a:off x="19738267" y="78613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KAELEN</a:t>
            </a:r>
            <a:endParaRPr b="0" i="0" sz="3600" u="none" cap="none" strike="noStrike">
              <a:solidFill>
                <a:schemeClr val="dk1"/>
              </a:solidFill>
              <a:latin typeface="Calibri"/>
              <a:ea typeface="Calibri"/>
              <a:cs typeface="Calibri"/>
              <a:sym typeface="Calibri"/>
            </a:endParaRPr>
          </a:p>
        </p:txBody>
      </p:sp>
      <p:sp>
        <p:nvSpPr>
          <p:cNvPr id="826" name="Google Shape;826;p24"/>
          <p:cNvSpPr/>
          <p:nvPr/>
        </p:nvSpPr>
        <p:spPr>
          <a:xfrm>
            <a:off x="19738267" y="87757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827" name="Google Shape;827;p24"/>
          <p:cNvPicPr preferRelativeResize="0"/>
          <p:nvPr/>
        </p:nvPicPr>
        <p:blipFill rotWithShape="1">
          <a:blip r:embed="rId19">
            <a:alphaModFix/>
          </a:blip>
          <a:srcRect b="0" l="0" r="0" t="0"/>
          <a:stretch/>
        </p:blipFill>
        <p:spPr>
          <a:xfrm>
            <a:off x="18468108" y="8064500"/>
            <a:ext cx="1117740" cy="1117600"/>
          </a:xfrm>
          <a:prstGeom prst="rect">
            <a:avLst/>
          </a:prstGeom>
          <a:noFill/>
          <a:ln>
            <a:noFill/>
          </a:ln>
        </p:spPr>
      </p:pic>
      <p:pic>
        <p:nvPicPr>
          <p:cNvPr descr=" " id="828" name="Google Shape;828;p24"/>
          <p:cNvPicPr preferRelativeResize="0"/>
          <p:nvPr/>
        </p:nvPicPr>
        <p:blipFill rotWithShape="1">
          <a:blip r:embed="rId11">
            <a:alphaModFix/>
          </a:blip>
          <a:srcRect b="0" l="0" r="0" t="0"/>
          <a:stretch/>
        </p:blipFill>
        <p:spPr>
          <a:xfrm>
            <a:off x="6681035" y="5486400"/>
            <a:ext cx="5131441" cy="1549400"/>
          </a:xfrm>
          <a:prstGeom prst="rect">
            <a:avLst/>
          </a:prstGeom>
          <a:noFill/>
          <a:ln>
            <a:noFill/>
          </a:ln>
        </p:spPr>
      </p:pic>
      <p:sp>
        <p:nvSpPr>
          <p:cNvPr id="829" name="Google Shape;829;p24"/>
          <p:cNvSpPr/>
          <p:nvPr/>
        </p:nvSpPr>
        <p:spPr>
          <a:xfrm>
            <a:off x="7239905" y="53467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4"/>
          <p:cNvSpPr/>
          <p:nvPr/>
        </p:nvSpPr>
        <p:spPr>
          <a:xfrm>
            <a:off x="7951194" y="54991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AURIELLE</a:t>
            </a:r>
            <a:endParaRPr b="0" i="0" sz="3600" u="none" cap="none" strike="noStrike">
              <a:solidFill>
                <a:schemeClr val="dk1"/>
              </a:solidFill>
              <a:latin typeface="Calibri"/>
              <a:ea typeface="Calibri"/>
              <a:cs typeface="Calibri"/>
              <a:sym typeface="Calibri"/>
            </a:endParaRPr>
          </a:p>
        </p:txBody>
      </p:sp>
      <p:sp>
        <p:nvSpPr>
          <p:cNvPr id="831" name="Google Shape;831;p24"/>
          <p:cNvSpPr/>
          <p:nvPr/>
        </p:nvSpPr>
        <p:spPr>
          <a:xfrm>
            <a:off x="7951194" y="64135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832" name="Google Shape;832;p24"/>
          <p:cNvPicPr preferRelativeResize="0"/>
          <p:nvPr/>
        </p:nvPicPr>
        <p:blipFill rotWithShape="1">
          <a:blip r:embed="rId20">
            <a:alphaModFix/>
          </a:blip>
          <a:srcRect b="0" l="0" r="0" t="0"/>
          <a:stretch/>
        </p:blipFill>
        <p:spPr>
          <a:xfrm>
            <a:off x="6681035" y="5702300"/>
            <a:ext cx="1117740" cy="1117600"/>
          </a:xfrm>
          <a:prstGeom prst="rect">
            <a:avLst/>
          </a:prstGeom>
          <a:noFill/>
          <a:ln>
            <a:noFill/>
          </a:ln>
        </p:spPr>
      </p:pic>
      <p:pic>
        <p:nvPicPr>
          <p:cNvPr descr=" " id="833" name="Google Shape;833;p24"/>
          <p:cNvPicPr preferRelativeResize="0"/>
          <p:nvPr/>
        </p:nvPicPr>
        <p:blipFill rotWithShape="1">
          <a:blip r:embed="rId11">
            <a:alphaModFix/>
          </a:blip>
          <a:srcRect b="0" l="0" r="0" t="0"/>
          <a:stretch/>
        </p:blipFill>
        <p:spPr>
          <a:xfrm>
            <a:off x="18468108" y="5486400"/>
            <a:ext cx="5131441" cy="1549400"/>
          </a:xfrm>
          <a:prstGeom prst="rect">
            <a:avLst/>
          </a:prstGeom>
          <a:noFill/>
          <a:ln>
            <a:noFill/>
          </a:ln>
        </p:spPr>
      </p:pic>
      <p:sp>
        <p:nvSpPr>
          <p:cNvPr id="834" name="Google Shape;834;p24"/>
          <p:cNvSpPr/>
          <p:nvPr/>
        </p:nvSpPr>
        <p:spPr>
          <a:xfrm>
            <a:off x="19026978" y="53467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4"/>
          <p:cNvSpPr/>
          <p:nvPr/>
        </p:nvSpPr>
        <p:spPr>
          <a:xfrm>
            <a:off x="19738267" y="54991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DARIANA</a:t>
            </a:r>
            <a:endParaRPr b="0" i="0" sz="3600" u="none" cap="none" strike="noStrike">
              <a:solidFill>
                <a:schemeClr val="dk1"/>
              </a:solidFill>
              <a:latin typeface="Calibri"/>
              <a:ea typeface="Calibri"/>
              <a:cs typeface="Calibri"/>
              <a:sym typeface="Calibri"/>
            </a:endParaRPr>
          </a:p>
        </p:txBody>
      </p:sp>
      <p:sp>
        <p:nvSpPr>
          <p:cNvPr id="836" name="Google Shape;836;p24"/>
          <p:cNvSpPr/>
          <p:nvPr/>
        </p:nvSpPr>
        <p:spPr>
          <a:xfrm>
            <a:off x="19738267" y="64135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837" name="Google Shape;837;p24"/>
          <p:cNvPicPr preferRelativeResize="0"/>
          <p:nvPr/>
        </p:nvPicPr>
        <p:blipFill rotWithShape="1">
          <a:blip r:embed="rId21">
            <a:alphaModFix/>
          </a:blip>
          <a:srcRect b="0" l="0" r="0" t="0"/>
          <a:stretch/>
        </p:blipFill>
        <p:spPr>
          <a:xfrm>
            <a:off x="18468108" y="5702300"/>
            <a:ext cx="1117740" cy="1117600"/>
          </a:xfrm>
          <a:prstGeom prst="rect">
            <a:avLst/>
          </a:prstGeom>
          <a:noFill/>
          <a:ln>
            <a:noFill/>
          </a:ln>
        </p:spPr>
      </p:pic>
      <p:pic>
        <p:nvPicPr>
          <p:cNvPr descr=" " id="838" name="Google Shape;838;p24"/>
          <p:cNvPicPr preferRelativeResize="0"/>
          <p:nvPr/>
        </p:nvPicPr>
        <p:blipFill rotWithShape="1">
          <a:blip r:embed="rId11">
            <a:alphaModFix/>
          </a:blip>
          <a:srcRect b="0" l="0" r="0" t="0"/>
          <a:stretch/>
        </p:blipFill>
        <p:spPr>
          <a:xfrm>
            <a:off x="12574572" y="5486400"/>
            <a:ext cx="5131441" cy="1549400"/>
          </a:xfrm>
          <a:prstGeom prst="rect">
            <a:avLst/>
          </a:prstGeom>
          <a:noFill/>
          <a:ln>
            <a:noFill/>
          </a:ln>
        </p:spPr>
      </p:pic>
      <p:sp>
        <p:nvSpPr>
          <p:cNvPr id="839" name="Google Shape;839;p24"/>
          <p:cNvSpPr/>
          <p:nvPr/>
        </p:nvSpPr>
        <p:spPr>
          <a:xfrm>
            <a:off x="13133441" y="5346700"/>
            <a:ext cx="4572572" cy="1828800"/>
          </a:xfrm>
          <a:prstGeom prst="roundRect">
            <a:avLst>
              <a:gd fmla="val 30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4"/>
          <p:cNvSpPr/>
          <p:nvPr/>
        </p:nvSpPr>
        <p:spPr>
          <a:xfrm>
            <a:off x="13844730" y="5499100"/>
            <a:ext cx="381047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THERONIS</a:t>
            </a:r>
            <a:endParaRPr b="0" i="0" sz="3600" u="none" cap="none" strike="noStrike">
              <a:solidFill>
                <a:schemeClr val="dk1"/>
              </a:solidFill>
              <a:latin typeface="Calibri"/>
              <a:ea typeface="Calibri"/>
              <a:cs typeface="Calibri"/>
              <a:sym typeface="Calibri"/>
            </a:endParaRPr>
          </a:p>
        </p:txBody>
      </p:sp>
      <p:sp>
        <p:nvSpPr>
          <p:cNvPr id="841" name="Google Shape;841;p24"/>
          <p:cNvSpPr/>
          <p:nvPr/>
        </p:nvSpPr>
        <p:spPr>
          <a:xfrm>
            <a:off x="13844730" y="64135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842" name="Google Shape;842;p24"/>
          <p:cNvPicPr preferRelativeResize="0"/>
          <p:nvPr/>
        </p:nvPicPr>
        <p:blipFill rotWithShape="1">
          <a:blip r:embed="rId22">
            <a:alphaModFix/>
          </a:blip>
          <a:srcRect b="0" l="0" r="0" t="0"/>
          <a:stretch/>
        </p:blipFill>
        <p:spPr>
          <a:xfrm>
            <a:off x="12574572" y="5702300"/>
            <a:ext cx="1117740" cy="1117600"/>
          </a:xfrm>
          <a:prstGeom prst="rect">
            <a:avLst/>
          </a:prstGeom>
          <a:noFill/>
          <a:ln>
            <a:noFill/>
          </a:ln>
        </p:spPr>
      </p:pic>
      <p:pic>
        <p:nvPicPr>
          <p:cNvPr descr=" " id="843" name="Google Shape;843;p24"/>
          <p:cNvPicPr preferRelativeResize="0"/>
          <p:nvPr/>
        </p:nvPicPr>
        <p:blipFill rotWithShape="1">
          <a:blip r:embed="rId23">
            <a:alphaModFix/>
          </a:blip>
          <a:srcRect b="0" l="0" r="0" t="0"/>
          <a:stretch/>
        </p:blipFill>
        <p:spPr>
          <a:xfrm>
            <a:off x="3353219" y="5067300"/>
            <a:ext cx="17680610" cy="12700"/>
          </a:xfrm>
          <a:prstGeom prst="rect">
            <a:avLst/>
          </a:prstGeom>
          <a:noFill/>
          <a:ln>
            <a:noFill/>
          </a:ln>
        </p:spPr>
      </p:pic>
      <p:pic>
        <p:nvPicPr>
          <p:cNvPr descr=" " id="844" name="Google Shape;844;p24"/>
          <p:cNvPicPr preferRelativeResize="0"/>
          <p:nvPr/>
        </p:nvPicPr>
        <p:blipFill rotWithShape="1">
          <a:blip r:embed="rId24">
            <a:alphaModFix/>
          </a:blip>
          <a:srcRect b="0" l="0" r="0" t="0"/>
          <a:stretch/>
        </p:blipFill>
        <p:spPr>
          <a:xfrm>
            <a:off x="13006426" y="4673600"/>
            <a:ext cx="12702" cy="406400"/>
          </a:xfrm>
          <a:prstGeom prst="rect">
            <a:avLst/>
          </a:prstGeom>
          <a:noFill/>
          <a:ln>
            <a:noFill/>
          </a:ln>
        </p:spPr>
      </p:pic>
      <p:pic>
        <p:nvPicPr>
          <p:cNvPr descr=" " id="845" name="Google Shape;845;p24"/>
          <p:cNvPicPr preferRelativeResize="0"/>
          <p:nvPr/>
        </p:nvPicPr>
        <p:blipFill rotWithShape="1">
          <a:blip r:embed="rId25">
            <a:alphaModFix/>
          </a:blip>
          <a:srcRect b="0" l="0" r="0" t="0"/>
          <a:stretch/>
        </p:blipFill>
        <p:spPr>
          <a:xfrm>
            <a:off x="3353219" y="5080000"/>
            <a:ext cx="12702" cy="419100"/>
          </a:xfrm>
          <a:prstGeom prst="rect">
            <a:avLst/>
          </a:prstGeom>
          <a:noFill/>
          <a:ln>
            <a:noFill/>
          </a:ln>
        </p:spPr>
      </p:pic>
      <p:pic>
        <p:nvPicPr>
          <p:cNvPr descr=" " id="846" name="Google Shape;846;p24"/>
          <p:cNvPicPr preferRelativeResize="0"/>
          <p:nvPr/>
        </p:nvPicPr>
        <p:blipFill rotWithShape="1">
          <a:blip r:embed="rId25">
            <a:alphaModFix/>
          </a:blip>
          <a:srcRect b="0" l="0" r="0" t="0"/>
          <a:stretch/>
        </p:blipFill>
        <p:spPr>
          <a:xfrm>
            <a:off x="9513489" y="5080000"/>
            <a:ext cx="12702" cy="419100"/>
          </a:xfrm>
          <a:prstGeom prst="rect">
            <a:avLst/>
          </a:prstGeom>
          <a:noFill/>
          <a:ln>
            <a:noFill/>
          </a:ln>
        </p:spPr>
      </p:pic>
      <p:pic>
        <p:nvPicPr>
          <p:cNvPr descr=" " id="847" name="Google Shape;847;p24"/>
          <p:cNvPicPr preferRelativeResize="0"/>
          <p:nvPr/>
        </p:nvPicPr>
        <p:blipFill rotWithShape="1">
          <a:blip r:embed="rId25">
            <a:alphaModFix/>
          </a:blip>
          <a:srcRect b="0" l="0" r="0" t="0"/>
          <a:stretch/>
        </p:blipFill>
        <p:spPr>
          <a:xfrm>
            <a:off x="15407026" y="5080000"/>
            <a:ext cx="12702" cy="419100"/>
          </a:xfrm>
          <a:prstGeom prst="rect">
            <a:avLst/>
          </a:prstGeom>
          <a:noFill/>
          <a:ln>
            <a:noFill/>
          </a:ln>
        </p:spPr>
      </p:pic>
      <p:pic>
        <p:nvPicPr>
          <p:cNvPr descr=" " id="848" name="Google Shape;848;p24"/>
          <p:cNvPicPr preferRelativeResize="0"/>
          <p:nvPr/>
        </p:nvPicPr>
        <p:blipFill rotWithShape="1">
          <a:blip r:embed="rId25">
            <a:alphaModFix/>
          </a:blip>
          <a:srcRect b="0" l="0" r="0" t="0"/>
          <a:stretch/>
        </p:blipFill>
        <p:spPr>
          <a:xfrm>
            <a:off x="21021127" y="5080000"/>
            <a:ext cx="12702" cy="419100"/>
          </a:xfrm>
          <a:prstGeom prst="rect">
            <a:avLst/>
          </a:prstGeom>
          <a:noFill/>
          <a:ln>
            <a:noFill/>
          </a:ln>
        </p:spPr>
      </p:pic>
      <p:pic>
        <p:nvPicPr>
          <p:cNvPr descr=" " id="849" name="Google Shape;849;p24"/>
          <p:cNvPicPr preferRelativeResize="0"/>
          <p:nvPr/>
        </p:nvPicPr>
        <p:blipFill rotWithShape="1">
          <a:blip r:embed="rId26">
            <a:alphaModFix/>
          </a:blip>
          <a:srcRect b="0" l="0" r="0" t="0"/>
          <a:stretch/>
        </p:blipFill>
        <p:spPr>
          <a:xfrm>
            <a:off x="3353219" y="7035800"/>
            <a:ext cx="12702" cy="812800"/>
          </a:xfrm>
          <a:prstGeom prst="rect">
            <a:avLst/>
          </a:prstGeom>
          <a:noFill/>
          <a:ln>
            <a:noFill/>
          </a:ln>
        </p:spPr>
      </p:pic>
      <p:pic>
        <p:nvPicPr>
          <p:cNvPr descr=" " id="850" name="Google Shape;850;p24"/>
          <p:cNvPicPr preferRelativeResize="0"/>
          <p:nvPr/>
        </p:nvPicPr>
        <p:blipFill rotWithShape="1">
          <a:blip r:embed="rId26">
            <a:alphaModFix/>
          </a:blip>
          <a:srcRect b="0" l="0" r="0" t="0"/>
          <a:stretch/>
        </p:blipFill>
        <p:spPr>
          <a:xfrm>
            <a:off x="9513489" y="7035800"/>
            <a:ext cx="12702" cy="812800"/>
          </a:xfrm>
          <a:prstGeom prst="rect">
            <a:avLst/>
          </a:prstGeom>
          <a:noFill/>
          <a:ln>
            <a:noFill/>
          </a:ln>
        </p:spPr>
      </p:pic>
      <p:pic>
        <p:nvPicPr>
          <p:cNvPr descr=" " id="851" name="Google Shape;851;p24"/>
          <p:cNvPicPr preferRelativeResize="0"/>
          <p:nvPr/>
        </p:nvPicPr>
        <p:blipFill rotWithShape="1">
          <a:blip r:embed="rId26">
            <a:alphaModFix/>
          </a:blip>
          <a:srcRect b="0" l="0" r="0" t="0"/>
          <a:stretch/>
        </p:blipFill>
        <p:spPr>
          <a:xfrm>
            <a:off x="15407026" y="7035800"/>
            <a:ext cx="12702" cy="812800"/>
          </a:xfrm>
          <a:prstGeom prst="rect">
            <a:avLst/>
          </a:prstGeom>
          <a:noFill/>
          <a:ln>
            <a:noFill/>
          </a:ln>
        </p:spPr>
      </p:pic>
      <p:pic>
        <p:nvPicPr>
          <p:cNvPr descr=" " id="852" name="Google Shape;852;p24"/>
          <p:cNvPicPr preferRelativeResize="0"/>
          <p:nvPr/>
        </p:nvPicPr>
        <p:blipFill rotWithShape="1">
          <a:blip r:embed="rId26">
            <a:alphaModFix/>
          </a:blip>
          <a:srcRect b="0" l="0" r="0" t="0"/>
          <a:stretch/>
        </p:blipFill>
        <p:spPr>
          <a:xfrm>
            <a:off x="21021127" y="7035800"/>
            <a:ext cx="12702" cy="812800"/>
          </a:xfrm>
          <a:prstGeom prst="rect">
            <a:avLst/>
          </a:prstGeom>
          <a:noFill/>
          <a:ln>
            <a:noFill/>
          </a:ln>
        </p:spPr>
      </p:pic>
      <p:pic>
        <p:nvPicPr>
          <p:cNvPr descr=" " id="853" name="Google Shape;853;p24"/>
          <p:cNvPicPr preferRelativeResize="0"/>
          <p:nvPr/>
        </p:nvPicPr>
        <p:blipFill rotWithShape="1">
          <a:blip r:embed="rId26">
            <a:alphaModFix/>
          </a:blip>
          <a:srcRect b="0" l="0" r="0" t="0"/>
          <a:stretch/>
        </p:blipFill>
        <p:spPr>
          <a:xfrm>
            <a:off x="9513489" y="9398000"/>
            <a:ext cx="12702" cy="812800"/>
          </a:xfrm>
          <a:prstGeom prst="rect">
            <a:avLst/>
          </a:prstGeom>
          <a:noFill/>
          <a:ln>
            <a:noFill/>
          </a:ln>
        </p:spPr>
      </p:pic>
      <p:pic>
        <p:nvPicPr>
          <p:cNvPr descr=" " id="854" name="Google Shape;854;p24"/>
          <p:cNvPicPr preferRelativeResize="0"/>
          <p:nvPr/>
        </p:nvPicPr>
        <p:blipFill rotWithShape="1">
          <a:blip r:embed="rId26">
            <a:alphaModFix/>
          </a:blip>
          <a:srcRect b="0" l="0" r="0" t="0"/>
          <a:stretch/>
        </p:blipFill>
        <p:spPr>
          <a:xfrm>
            <a:off x="15407026" y="9398000"/>
            <a:ext cx="12702" cy="812800"/>
          </a:xfrm>
          <a:prstGeom prst="rect">
            <a:avLst/>
          </a:prstGeom>
          <a:noFill/>
          <a:ln>
            <a:noFill/>
          </a:ln>
        </p:spPr>
      </p:pic>
      <p:sp>
        <p:nvSpPr>
          <p:cNvPr id="855" name="Google Shape;855;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56" name="Google Shape;856;p24"/>
          <p:cNvSpPr/>
          <p:nvPr/>
        </p:nvSpPr>
        <p:spPr>
          <a:xfrm>
            <a:off x="6816519" y="965200"/>
            <a:ext cx="10754011" cy="192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861" name="Shape 861"/>
        <p:cNvGrpSpPr/>
        <p:nvPr/>
      </p:nvGrpSpPr>
      <p:grpSpPr>
        <a:xfrm>
          <a:off x="0" y="0"/>
          <a:ext cx="0" cy="0"/>
          <a:chOff x="0" y="0"/>
          <a:chExt cx="0" cy="0"/>
        </a:xfrm>
      </p:grpSpPr>
      <p:pic>
        <p:nvPicPr>
          <p:cNvPr descr=" " id="862" name="Google Shape;862;p25"/>
          <p:cNvPicPr preferRelativeResize="0"/>
          <p:nvPr/>
        </p:nvPicPr>
        <p:blipFill rotWithShape="1">
          <a:blip r:embed="rId3">
            <a:alphaModFix/>
          </a:blip>
          <a:srcRect b="0" l="0" r="0" t="0"/>
          <a:stretch/>
        </p:blipFill>
        <p:spPr>
          <a:xfrm>
            <a:off x="0" y="0"/>
            <a:ext cx="2654632" cy="6858000"/>
          </a:xfrm>
          <a:prstGeom prst="rect">
            <a:avLst/>
          </a:prstGeom>
          <a:noFill/>
          <a:ln>
            <a:noFill/>
          </a:ln>
        </p:spPr>
      </p:pic>
      <p:pic>
        <p:nvPicPr>
          <p:cNvPr descr=" " id="863" name="Google Shape;863;p25"/>
          <p:cNvPicPr preferRelativeResize="0"/>
          <p:nvPr/>
        </p:nvPicPr>
        <p:blipFill rotWithShape="1">
          <a:blip r:embed="rId4">
            <a:alphaModFix/>
          </a:blip>
          <a:srcRect b="0" l="0" r="0" t="0"/>
          <a:stretch/>
        </p:blipFill>
        <p:spPr>
          <a:xfrm>
            <a:off x="3264308" y="9982200"/>
            <a:ext cx="21122740" cy="3733800"/>
          </a:xfrm>
          <a:prstGeom prst="rect">
            <a:avLst/>
          </a:prstGeom>
          <a:noFill/>
          <a:ln>
            <a:noFill/>
          </a:ln>
        </p:spPr>
      </p:pic>
      <p:pic>
        <p:nvPicPr>
          <p:cNvPr descr=" " id="864" name="Google Shape;864;p25"/>
          <p:cNvPicPr preferRelativeResize="0"/>
          <p:nvPr/>
        </p:nvPicPr>
        <p:blipFill rotWithShape="1">
          <a:blip r:embed="rId5">
            <a:alphaModFix/>
          </a:blip>
          <a:srcRect b="0" l="0" r="0" t="0"/>
          <a:stretch/>
        </p:blipFill>
        <p:spPr>
          <a:xfrm>
            <a:off x="22185248" y="3644900"/>
            <a:ext cx="2201800" cy="2877071"/>
          </a:xfrm>
          <a:prstGeom prst="rect">
            <a:avLst/>
          </a:prstGeom>
          <a:noFill/>
          <a:ln>
            <a:noFill/>
          </a:ln>
        </p:spPr>
      </p:pic>
      <p:pic>
        <p:nvPicPr>
          <p:cNvPr descr=" " id="865" name="Google Shape;865;p25"/>
          <p:cNvPicPr preferRelativeResize="0"/>
          <p:nvPr/>
        </p:nvPicPr>
        <p:blipFill rotWithShape="1">
          <a:blip r:embed="rId6">
            <a:alphaModFix/>
          </a:blip>
          <a:srcRect b="0" l="0" r="0" t="0"/>
          <a:stretch/>
        </p:blipFill>
        <p:spPr>
          <a:xfrm>
            <a:off x="22536585" y="0"/>
            <a:ext cx="1850463" cy="3150171"/>
          </a:xfrm>
          <a:prstGeom prst="rect">
            <a:avLst/>
          </a:prstGeom>
          <a:noFill/>
          <a:ln>
            <a:noFill/>
          </a:ln>
        </p:spPr>
      </p:pic>
      <p:pic>
        <p:nvPicPr>
          <p:cNvPr descr=" " id="866" name="Google Shape;866;p25"/>
          <p:cNvPicPr preferRelativeResize="0"/>
          <p:nvPr/>
        </p:nvPicPr>
        <p:blipFill rotWithShape="1">
          <a:blip r:embed="rId7">
            <a:alphaModFix/>
          </a:blip>
          <a:srcRect b="0" l="0" r="0" t="0"/>
          <a:stretch/>
        </p:blipFill>
        <p:spPr>
          <a:xfrm>
            <a:off x="20746362" y="0"/>
            <a:ext cx="2878590" cy="2536552"/>
          </a:xfrm>
          <a:prstGeom prst="rect">
            <a:avLst/>
          </a:prstGeom>
          <a:noFill/>
          <a:ln>
            <a:noFill/>
          </a:ln>
        </p:spPr>
      </p:pic>
      <p:pic>
        <p:nvPicPr>
          <p:cNvPr descr=" " id="867" name="Google Shape;867;p25"/>
          <p:cNvPicPr preferRelativeResize="0"/>
          <p:nvPr/>
        </p:nvPicPr>
        <p:blipFill rotWithShape="1">
          <a:blip r:embed="rId8">
            <a:alphaModFix/>
          </a:blip>
          <a:srcRect b="0" l="0" r="0" t="0"/>
          <a:stretch/>
        </p:blipFill>
        <p:spPr>
          <a:xfrm>
            <a:off x="5641089" y="0"/>
            <a:ext cx="3199215" cy="1980654"/>
          </a:xfrm>
          <a:prstGeom prst="rect">
            <a:avLst/>
          </a:prstGeom>
          <a:noFill/>
          <a:ln>
            <a:noFill/>
          </a:ln>
        </p:spPr>
      </p:pic>
      <p:pic>
        <p:nvPicPr>
          <p:cNvPr descr=" " id="868" name="Google Shape;868;p25"/>
          <p:cNvPicPr preferRelativeResize="0"/>
          <p:nvPr/>
        </p:nvPicPr>
        <p:blipFill rotWithShape="1">
          <a:blip r:embed="rId9">
            <a:alphaModFix/>
          </a:blip>
          <a:srcRect b="0" l="0" r="0" t="0"/>
          <a:stretch/>
        </p:blipFill>
        <p:spPr>
          <a:xfrm>
            <a:off x="0" y="0"/>
            <a:ext cx="3162695" cy="1984499"/>
          </a:xfrm>
          <a:prstGeom prst="rect">
            <a:avLst/>
          </a:prstGeom>
          <a:noFill/>
          <a:ln>
            <a:noFill/>
          </a:ln>
        </p:spPr>
      </p:pic>
      <p:pic>
        <p:nvPicPr>
          <p:cNvPr descr=" " id="869" name="Google Shape;869;p25"/>
          <p:cNvPicPr preferRelativeResize="0"/>
          <p:nvPr/>
        </p:nvPicPr>
        <p:blipFill rotWithShape="1">
          <a:blip r:embed="rId10">
            <a:alphaModFix/>
          </a:blip>
          <a:srcRect b="0" l="0" r="0" t="0"/>
          <a:stretch/>
        </p:blipFill>
        <p:spPr>
          <a:xfrm>
            <a:off x="0" y="5486400"/>
            <a:ext cx="2235479" cy="3670102"/>
          </a:xfrm>
          <a:prstGeom prst="rect">
            <a:avLst/>
          </a:prstGeom>
          <a:noFill/>
          <a:ln>
            <a:noFill/>
          </a:ln>
        </p:spPr>
      </p:pic>
      <p:pic>
        <p:nvPicPr>
          <p:cNvPr descr=" " id="870" name="Google Shape;870;p25"/>
          <p:cNvPicPr preferRelativeResize="0"/>
          <p:nvPr/>
        </p:nvPicPr>
        <p:blipFill rotWithShape="1">
          <a:blip r:embed="rId11">
            <a:alphaModFix/>
          </a:blip>
          <a:srcRect b="0" l="0" r="0" t="0"/>
          <a:stretch/>
        </p:blipFill>
        <p:spPr>
          <a:xfrm>
            <a:off x="0" y="9156700"/>
            <a:ext cx="1574997" cy="3695700"/>
          </a:xfrm>
          <a:prstGeom prst="rect">
            <a:avLst/>
          </a:prstGeom>
          <a:noFill/>
          <a:ln>
            <a:noFill/>
          </a:ln>
        </p:spPr>
      </p:pic>
      <p:pic>
        <p:nvPicPr>
          <p:cNvPr descr=" " id="871" name="Google Shape;871;p25"/>
          <p:cNvPicPr preferRelativeResize="0"/>
          <p:nvPr/>
        </p:nvPicPr>
        <p:blipFill rotWithShape="1">
          <a:blip r:embed="rId12">
            <a:alphaModFix/>
          </a:blip>
          <a:srcRect b="0" l="0" r="0" t="0"/>
          <a:stretch/>
        </p:blipFill>
        <p:spPr>
          <a:xfrm>
            <a:off x="22188300" y="7772400"/>
            <a:ext cx="2198748" cy="5943600"/>
          </a:xfrm>
          <a:prstGeom prst="rect">
            <a:avLst/>
          </a:prstGeom>
          <a:noFill/>
          <a:ln>
            <a:noFill/>
          </a:ln>
        </p:spPr>
      </p:pic>
      <p:sp>
        <p:nvSpPr>
          <p:cNvPr id="872" name="Google Shape;872;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3" name="Google Shape;873;p25"/>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874" name="Google Shape;874;p25"/>
          <p:cNvSpPr/>
          <p:nvPr/>
        </p:nvSpPr>
        <p:spPr>
          <a:xfrm>
            <a:off x="10783648" y="1981200"/>
            <a:ext cx="10563487"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75" name="Google Shape;875;p25"/>
          <p:cNvSpPr/>
          <p:nvPr/>
        </p:nvSpPr>
        <p:spPr>
          <a:xfrm>
            <a:off x="1574997" y="2476500"/>
            <a:ext cx="9013893" cy="3513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THANK YOU FOR CHOOSING EATEMP</a:t>
            </a:r>
            <a:endParaRPr b="0" i="0" sz="8000" u="none" cap="none" strike="noStrike">
              <a:solidFill>
                <a:schemeClr val="dk1"/>
              </a:solidFill>
              <a:latin typeface="Calibri"/>
              <a:ea typeface="Calibri"/>
              <a:cs typeface="Calibri"/>
              <a:sym typeface="Calibri"/>
            </a:endParaRPr>
          </a:p>
        </p:txBody>
      </p:sp>
      <p:sp>
        <p:nvSpPr>
          <p:cNvPr id="876" name="Google Shape;876;p25"/>
          <p:cNvSpPr/>
          <p:nvPr/>
        </p:nvSpPr>
        <p:spPr>
          <a:xfrm rot="-5400000">
            <a:off x="22204468" y="6294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77" name="Google Shape;877;p25"/>
          <p:cNvPicPr preferRelativeResize="0"/>
          <p:nvPr/>
        </p:nvPicPr>
        <p:blipFill rotWithShape="1">
          <a:blip r:embed="rId15">
            <a:alphaModFix/>
          </a:blip>
          <a:srcRect b="0" l="0" r="0" t="0"/>
          <a:stretch/>
        </p:blipFill>
        <p:spPr>
          <a:xfrm>
            <a:off x="5639505" y="6858000"/>
            <a:ext cx="10897971" cy="65496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51" name="Shape 51"/>
        <p:cNvGrpSpPr/>
        <p:nvPr/>
      </p:nvGrpSpPr>
      <p:grpSpPr>
        <a:xfrm>
          <a:off x="0" y="0"/>
          <a:ext cx="0" cy="0"/>
          <a:chOff x="0" y="0"/>
          <a:chExt cx="0" cy="0"/>
        </a:xfrm>
      </p:grpSpPr>
      <p:pic>
        <p:nvPicPr>
          <p:cNvPr descr=" " id="52" name="Google Shape;52;p3"/>
          <p:cNvPicPr preferRelativeResize="0"/>
          <p:nvPr/>
        </p:nvPicPr>
        <p:blipFill rotWithShape="1">
          <a:blip r:embed="rId3">
            <a:alphaModFix/>
          </a:blip>
          <a:srcRect b="0" l="0" r="0" t="0"/>
          <a:stretch/>
        </p:blipFill>
        <p:spPr>
          <a:xfrm>
            <a:off x="18239480" y="0"/>
            <a:ext cx="6147568" cy="7645400"/>
          </a:xfrm>
          <a:prstGeom prst="rect">
            <a:avLst/>
          </a:prstGeom>
          <a:noFill/>
          <a:ln>
            <a:noFill/>
          </a:ln>
        </p:spPr>
      </p:pic>
      <p:pic>
        <p:nvPicPr>
          <p:cNvPr descr=" " id="53" name="Google Shape;53;p3"/>
          <p:cNvPicPr preferRelativeResize="0"/>
          <p:nvPr/>
        </p:nvPicPr>
        <p:blipFill rotWithShape="1">
          <a:blip r:embed="rId4">
            <a:alphaModFix/>
          </a:blip>
          <a:srcRect b="0" l="0" r="0" t="0"/>
          <a:stretch/>
        </p:blipFill>
        <p:spPr>
          <a:xfrm>
            <a:off x="21222145" y="6184900"/>
            <a:ext cx="3164903" cy="4137276"/>
          </a:xfrm>
          <a:prstGeom prst="rect">
            <a:avLst/>
          </a:prstGeom>
          <a:noFill/>
          <a:ln>
            <a:noFill/>
          </a:ln>
        </p:spPr>
      </p:pic>
      <p:pic>
        <p:nvPicPr>
          <p:cNvPr descr=" " id="54" name="Google Shape;54;p3"/>
          <p:cNvPicPr preferRelativeResize="0"/>
          <p:nvPr/>
        </p:nvPicPr>
        <p:blipFill rotWithShape="1">
          <a:blip r:embed="rId5">
            <a:alphaModFix/>
          </a:blip>
          <a:srcRect b="0" l="0" r="0" t="0"/>
          <a:stretch/>
        </p:blipFill>
        <p:spPr>
          <a:xfrm>
            <a:off x="21300556" y="1206500"/>
            <a:ext cx="3086492" cy="3158523"/>
          </a:xfrm>
          <a:prstGeom prst="rect">
            <a:avLst/>
          </a:prstGeom>
          <a:noFill/>
          <a:ln>
            <a:noFill/>
          </a:ln>
        </p:spPr>
      </p:pic>
      <p:pic>
        <p:nvPicPr>
          <p:cNvPr descr=" " id="55" name="Google Shape;55;p3"/>
          <p:cNvPicPr preferRelativeResize="0"/>
          <p:nvPr/>
        </p:nvPicPr>
        <p:blipFill rotWithShape="1">
          <a:blip r:embed="rId6">
            <a:alphaModFix/>
          </a:blip>
          <a:srcRect b="0" l="0" r="0" t="0"/>
          <a:stretch/>
        </p:blipFill>
        <p:spPr>
          <a:xfrm>
            <a:off x="19774232" y="0"/>
            <a:ext cx="4104752" cy="2775573"/>
          </a:xfrm>
          <a:prstGeom prst="rect">
            <a:avLst/>
          </a:prstGeom>
          <a:noFill/>
          <a:ln>
            <a:noFill/>
          </a:ln>
        </p:spPr>
      </p:pic>
      <p:pic>
        <p:nvPicPr>
          <p:cNvPr descr=" " id="56" name="Google Shape;56;p3"/>
          <p:cNvPicPr preferRelativeResize="0"/>
          <p:nvPr/>
        </p:nvPicPr>
        <p:blipFill rotWithShape="1">
          <a:blip r:embed="rId7">
            <a:alphaModFix/>
          </a:blip>
          <a:srcRect b="0" l="0" r="0" t="0"/>
          <a:stretch/>
        </p:blipFill>
        <p:spPr>
          <a:xfrm>
            <a:off x="15636972" y="0"/>
            <a:ext cx="4139400" cy="2775837"/>
          </a:xfrm>
          <a:prstGeom prst="rect">
            <a:avLst/>
          </a:prstGeom>
          <a:noFill/>
          <a:ln>
            <a:noFill/>
          </a:ln>
        </p:spPr>
      </p:pic>
      <p:pic>
        <p:nvPicPr>
          <p:cNvPr descr=" " id="57" name="Google Shape;57;p3"/>
          <p:cNvPicPr preferRelativeResize="0"/>
          <p:nvPr/>
        </p:nvPicPr>
        <p:blipFill rotWithShape="1">
          <a:blip r:embed="rId8">
            <a:alphaModFix/>
          </a:blip>
          <a:srcRect b="0" l="0" r="0" t="0"/>
          <a:stretch/>
        </p:blipFill>
        <p:spPr>
          <a:xfrm>
            <a:off x="325988" y="800100"/>
            <a:ext cx="1922193" cy="1967365"/>
          </a:xfrm>
          <a:prstGeom prst="rect">
            <a:avLst/>
          </a:prstGeom>
          <a:noFill/>
          <a:ln>
            <a:noFill/>
          </a:ln>
        </p:spPr>
      </p:pic>
      <p:pic>
        <p:nvPicPr>
          <p:cNvPr descr=" " id="58" name="Google Shape;58;p3"/>
          <p:cNvPicPr preferRelativeResize="0"/>
          <p:nvPr/>
        </p:nvPicPr>
        <p:blipFill rotWithShape="1">
          <a:blip r:embed="rId9">
            <a:alphaModFix/>
          </a:blip>
          <a:srcRect b="0" l="0" r="0" t="0"/>
          <a:stretch/>
        </p:blipFill>
        <p:spPr>
          <a:xfrm>
            <a:off x="1579186" y="3994438"/>
            <a:ext cx="1634315" cy="1671551"/>
          </a:xfrm>
          <a:prstGeom prst="rect">
            <a:avLst/>
          </a:prstGeom>
          <a:noFill/>
          <a:ln>
            <a:noFill/>
          </a:ln>
        </p:spPr>
      </p:pic>
      <p:pic>
        <p:nvPicPr>
          <p:cNvPr descr=" " id="59" name="Google Shape;59;p3"/>
          <p:cNvPicPr preferRelativeResize="0"/>
          <p:nvPr/>
        </p:nvPicPr>
        <p:blipFill rotWithShape="1">
          <a:blip r:embed="rId10">
            <a:alphaModFix/>
          </a:blip>
          <a:srcRect b="0" l="0" r="0" t="0"/>
          <a:stretch/>
        </p:blipFill>
        <p:spPr>
          <a:xfrm>
            <a:off x="0" y="7937500"/>
            <a:ext cx="3683460" cy="4775293"/>
          </a:xfrm>
          <a:prstGeom prst="rect">
            <a:avLst/>
          </a:prstGeom>
          <a:noFill/>
          <a:ln>
            <a:noFill/>
          </a:ln>
        </p:spPr>
      </p:pic>
      <p:pic>
        <p:nvPicPr>
          <p:cNvPr descr=" " id="60" name="Google Shape;60;p3"/>
          <p:cNvPicPr preferRelativeResize="0"/>
          <p:nvPr/>
        </p:nvPicPr>
        <p:blipFill rotWithShape="1">
          <a:blip r:embed="rId11">
            <a:alphaModFix/>
          </a:blip>
          <a:srcRect b="0" l="0" r="0" t="0"/>
          <a:stretch/>
        </p:blipFill>
        <p:spPr>
          <a:xfrm>
            <a:off x="0" y="11633200"/>
            <a:ext cx="1117740" cy="2082800"/>
          </a:xfrm>
          <a:prstGeom prst="rect">
            <a:avLst/>
          </a:prstGeom>
          <a:noFill/>
          <a:ln>
            <a:noFill/>
          </a:ln>
        </p:spPr>
      </p:pic>
      <p:pic>
        <p:nvPicPr>
          <p:cNvPr descr=" " id="61" name="Google Shape;61;p3"/>
          <p:cNvPicPr preferRelativeResize="0"/>
          <p:nvPr/>
        </p:nvPicPr>
        <p:blipFill rotWithShape="1">
          <a:blip r:embed="rId12">
            <a:alphaModFix/>
          </a:blip>
          <a:srcRect b="0" l="0" r="0" t="0"/>
          <a:stretch/>
        </p:blipFill>
        <p:spPr>
          <a:xfrm>
            <a:off x="21186248" y="12674600"/>
            <a:ext cx="3200800" cy="1016000"/>
          </a:xfrm>
          <a:prstGeom prst="rect">
            <a:avLst/>
          </a:prstGeom>
          <a:noFill/>
          <a:ln>
            <a:noFill/>
          </a:ln>
        </p:spPr>
      </p:pic>
      <p:sp>
        <p:nvSpPr>
          <p:cNvPr id="62" name="Google Shape;62;p3"/>
          <p:cNvSpPr/>
          <p:nvPr/>
        </p:nvSpPr>
        <p:spPr>
          <a:xfrm rot="-5400000">
            <a:off x="589405" y="5241322"/>
            <a:ext cx="10296754" cy="564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alezar"/>
              <a:buNone/>
            </a:pPr>
            <a:r>
              <a:rPr b="0" i="0" lang="en-US" sz="12800" u="none" cap="none" strike="noStrike">
                <a:solidFill>
                  <a:srgbClr val="FFFFFF"/>
                </a:solidFill>
                <a:latin typeface="Lalezar"/>
                <a:ea typeface="Lalezar"/>
                <a:cs typeface="Lalezar"/>
                <a:sym typeface="Lalezar"/>
              </a:rPr>
              <a:t>TABLE OF CONTENTS</a:t>
            </a:r>
            <a:endParaRPr b="0" i="0" sz="12800" u="none" cap="none" strike="noStrike">
              <a:solidFill>
                <a:schemeClr val="dk1"/>
              </a:solidFill>
              <a:latin typeface="Calibri"/>
              <a:ea typeface="Calibri"/>
              <a:cs typeface="Calibri"/>
              <a:sym typeface="Calibri"/>
            </a:endParaRPr>
          </a:p>
        </p:txBody>
      </p:sp>
      <p:sp>
        <p:nvSpPr>
          <p:cNvPr id="63" name="Google Shape;63;p3"/>
          <p:cNvSpPr/>
          <p:nvPr/>
        </p:nvSpPr>
        <p:spPr>
          <a:xfrm>
            <a:off x="10453407" y="1638300"/>
            <a:ext cx="7760670"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p3"/>
          <p:cNvPicPr preferRelativeResize="0"/>
          <p:nvPr/>
        </p:nvPicPr>
        <p:blipFill rotWithShape="1">
          <a:blip r:embed="rId13">
            <a:alphaModFix/>
          </a:blip>
          <a:srcRect b="0" l="0" r="0" t="0"/>
          <a:stretch/>
        </p:blipFill>
        <p:spPr>
          <a:xfrm>
            <a:off x="10453407" y="1657350"/>
            <a:ext cx="1625803" cy="1625600"/>
          </a:xfrm>
          <a:prstGeom prst="rect">
            <a:avLst/>
          </a:prstGeom>
          <a:noFill/>
          <a:ln>
            <a:noFill/>
          </a:ln>
        </p:spPr>
      </p:pic>
      <p:sp>
        <p:nvSpPr>
          <p:cNvPr id="65" name="Google Shape;65;p3"/>
          <p:cNvSpPr/>
          <p:nvPr/>
        </p:nvSpPr>
        <p:spPr>
          <a:xfrm>
            <a:off x="10453407" y="16573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0872559" y="1892300"/>
            <a:ext cx="787498" cy="1155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alezar"/>
              <a:buNone/>
            </a:pPr>
            <a:r>
              <a:rPr b="0" i="0" lang="en-US" sz="4800" u="none" cap="none" strike="noStrike">
                <a:solidFill>
                  <a:srgbClr val="000000"/>
                </a:solidFill>
                <a:latin typeface="Lalezar"/>
                <a:ea typeface="Lalezar"/>
                <a:cs typeface="Lalezar"/>
                <a:sym typeface="Lalezar"/>
              </a:rPr>
              <a:t>01</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2282435" y="1638300"/>
            <a:ext cx="5931641"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2282435" y="1638300"/>
            <a:ext cx="6134867"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INTRODUCTION</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12282435" y="26924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0" name="Google Shape;70;p3"/>
          <p:cNvSpPr/>
          <p:nvPr/>
        </p:nvSpPr>
        <p:spPr>
          <a:xfrm>
            <a:off x="10453407" y="4356100"/>
            <a:ext cx="7760670"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p3"/>
          <p:cNvPicPr preferRelativeResize="0"/>
          <p:nvPr/>
        </p:nvPicPr>
        <p:blipFill rotWithShape="1">
          <a:blip r:embed="rId13">
            <a:alphaModFix/>
          </a:blip>
          <a:srcRect b="0" l="0" r="0" t="0"/>
          <a:stretch/>
        </p:blipFill>
        <p:spPr>
          <a:xfrm>
            <a:off x="10453407" y="4375150"/>
            <a:ext cx="1625803" cy="1625600"/>
          </a:xfrm>
          <a:prstGeom prst="rect">
            <a:avLst/>
          </a:prstGeom>
          <a:noFill/>
          <a:ln>
            <a:noFill/>
          </a:ln>
        </p:spPr>
      </p:pic>
      <p:sp>
        <p:nvSpPr>
          <p:cNvPr id="72" name="Google Shape;72;p3"/>
          <p:cNvSpPr/>
          <p:nvPr/>
        </p:nvSpPr>
        <p:spPr>
          <a:xfrm>
            <a:off x="10453407" y="43751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0834454" y="4610100"/>
            <a:ext cx="863708" cy="1155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alezar"/>
              <a:buNone/>
            </a:pPr>
            <a:r>
              <a:rPr b="0" i="0" lang="en-US" sz="4800" u="none" cap="none" strike="noStrike">
                <a:solidFill>
                  <a:srgbClr val="000000"/>
                </a:solidFill>
                <a:latin typeface="Lalezar"/>
                <a:ea typeface="Lalezar"/>
                <a:cs typeface="Lalezar"/>
                <a:sym typeface="Lalezar"/>
              </a:rPr>
              <a:t>02</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2282435" y="4356100"/>
            <a:ext cx="5931641"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2282435" y="4356100"/>
            <a:ext cx="6134867"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ENCOUNTERS</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2282435" y="54102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7" name="Google Shape;77;p3"/>
          <p:cNvSpPr/>
          <p:nvPr/>
        </p:nvSpPr>
        <p:spPr>
          <a:xfrm>
            <a:off x="10453407" y="7073900"/>
            <a:ext cx="7760670"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p3"/>
          <p:cNvPicPr preferRelativeResize="0"/>
          <p:nvPr/>
        </p:nvPicPr>
        <p:blipFill rotWithShape="1">
          <a:blip r:embed="rId13">
            <a:alphaModFix/>
          </a:blip>
          <a:srcRect b="0" l="0" r="0" t="0"/>
          <a:stretch/>
        </p:blipFill>
        <p:spPr>
          <a:xfrm>
            <a:off x="10453407" y="7092950"/>
            <a:ext cx="1625803" cy="1625600"/>
          </a:xfrm>
          <a:prstGeom prst="rect">
            <a:avLst/>
          </a:prstGeom>
          <a:noFill/>
          <a:ln>
            <a:noFill/>
          </a:ln>
        </p:spPr>
      </p:pic>
      <p:sp>
        <p:nvSpPr>
          <p:cNvPr id="79" name="Google Shape;79;p3"/>
          <p:cNvSpPr/>
          <p:nvPr/>
        </p:nvSpPr>
        <p:spPr>
          <a:xfrm>
            <a:off x="10453407" y="70929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0840805" y="7327900"/>
            <a:ext cx="851006" cy="1155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alezar"/>
              <a:buNone/>
            </a:pPr>
            <a:r>
              <a:rPr b="0" i="0" lang="en-US" sz="4800" u="none" cap="none" strike="noStrike">
                <a:solidFill>
                  <a:srgbClr val="000000"/>
                </a:solidFill>
                <a:latin typeface="Lalezar"/>
                <a:ea typeface="Lalezar"/>
                <a:cs typeface="Lalezar"/>
                <a:sym typeface="Lalezar"/>
              </a:rPr>
              <a:t>03</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2282435" y="7073900"/>
            <a:ext cx="5931641"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2282435" y="7073900"/>
            <a:ext cx="6134867"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WONDERS</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2282435" y="81280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4" name="Google Shape;84;p3"/>
          <p:cNvSpPr/>
          <p:nvPr/>
        </p:nvSpPr>
        <p:spPr>
          <a:xfrm>
            <a:off x="10453407" y="9791700"/>
            <a:ext cx="7760670"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p3"/>
          <p:cNvPicPr preferRelativeResize="0"/>
          <p:nvPr/>
        </p:nvPicPr>
        <p:blipFill rotWithShape="1">
          <a:blip r:embed="rId13">
            <a:alphaModFix/>
          </a:blip>
          <a:srcRect b="0" l="0" r="0" t="0"/>
          <a:stretch/>
        </p:blipFill>
        <p:spPr>
          <a:xfrm>
            <a:off x="10453407" y="9810750"/>
            <a:ext cx="1625803" cy="1625600"/>
          </a:xfrm>
          <a:prstGeom prst="rect">
            <a:avLst/>
          </a:prstGeom>
          <a:noFill/>
          <a:ln>
            <a:noFill/>
          </a:ln>
        </p:spPr>
      </p:pic>
      <p:sp>
        <p:nvSpPr>
          <p:cNvPr id="86" name="Google Shape;86;p3"/>
          <p:cNvSpPr/>
          <p:nvPr/>
        </p:nvSpPr>
        <p:spPr>
          <a:xfrm>
            <a:off x="10453407" y="98107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0828103" y="10045700"/>
            <a:ext cx="876410" cy="1155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alezar"/>
              <a:buNone/>
            </a:pPr>
            <a:r>
              <a:rPr b="0" i="0" lang="en-US" sz="4800" u="none" cap="none" strike="noStrike">
                <a:solidFill>
                  <a:srgbClr val="000000"/>
                </a:solidFill>
                <a:latin typeface="Lalezar"/>
                <a:ea typeface="Lalezar"/>
                <a:cs typeface="Lalezar"/>
                <a:sym typeface="Lalezar"/>
              </a:rPr>
              <a:t>04</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12282435" y="9791700"/>
            <a:ext cx="5931641"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12282435" y="9791700"/>
            <a:ext cx="6134867"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MAGIC</a:t>
            </a:r>
            <a:endParaRPr b="0" i="0" sz="4800" u="none" cap="none" strike="noStrike">
              <a:solidFill>
                <a:schemeClr val="dk1"/>
              </a:solidFill>
              <a:latin typeface="Calibri"/>
              <a:ea typeface="Calibri"/>
              <a:cs typeface="Calibri"/>
              <a:sym typeface="Calibri"/>
            </a:endParaRPr>
          </a:p>
        </p:txBody>
      </p:sp>
      <p:sp>
        <p:nvSpPr>
          <p:cNvPr id="90" name="Google Shape;90;p3"/>
          <p:cNvSpPr/>
          <p:nvPr/>
        </p:nvSpPr>
        <p:spPr>
          <a:xfrm>
            <a:off x="12282435" y="108458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91" name="Google Shape;91;p3"/>
          <p:cNvSpPr/>
          <p:nvPr/>
        </p:nvSpPr>
        <p:spPr>
          <a:xfrm>
            <a:off x="10453407" y="38100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p3"/>
          <p:cNvPicPr preferRelativeResize="0"/>
          <p:nvPr/>
        </p:nvPicPr>
        <p:blipFill rotWithShape="1">
          <a:blip r:embed="rId14">
            <a:alphaModFix/>
          </a:blip>
          <a:srcRect b="0" l="0" r="0" t="0"/>
          <a:stretch/>
        </p:blipFill>
        <p:spPr>
          <a:xfrm>
            <a:off x="10453407" y="3771900"/>
            <a:ext cx="9322965" cy="38100"/>
          </a:xfrm>
          <a:prstGeom prst="rect">
            <a:avLst/>
          </a:prstGeom>
          <a:noFill/>
          <a:ln>
            <a:noFill/>
          </a:ln>
        </p:spPr>
      </p:pic>
      <p:sp>
        <p:nvSpPr>
          <p:cNvPr id="93" name="Google Shape;93;p3"/>
          <p:cNvSpPr/>
          <p:nvPr/>
        </p:nvSpPr>
        <p:spPr>
          <a:xfrm>
            <a:off x="10453407" y="65278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p3"/>
          <p:cNvPicPr preferRelativeResize="0"/>
          <p:nvPr/>
        </p:nvPicPr>
        <p:blipFill rotWithShape="1">
          <a:blip r:embed="rId14">
            <a:alphaModFix/>
          </a:blip>
          <a:srcRect b="0" l="0" r="0" t="0"/>
          <a:stretch/>
        </p:blipFill>
        <p:spPr>
          <a:xfrm>
            <a:off x="10453407" y="6489700"/>
            <a:ext cx="9322965" cy="38100"/>
          </a:xfrm>
          <a:prstGeom prst="rect">
            <a:avLst/>
          </a:prstGeom>
          <a:noFill/>
          <a:ln>
            <a:noFill/>
          </a:ln>
        </p:spPr>
      </p:pic>
      <p:sp>
        <p:nvSpPr>
          <p:cNvPr id="95" name="Google Shape;95;p3"/>
          <p:cNvSpPr/>
          <p:nvPr/>
        </p:nvSpPr>
        <p:spPr>
          <a:xfrm>
            <a:off x="10453407" y="92456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p3"/>
          <p:cNvPicPr preferRelativeResize="0"/>
          <p:nvPr/>
        </p:nvPicPr>
        <p:blipFill rotWithShape="1">
          <a:blip r:embed="rId14">
            <a:alphaModFix/>
          </a:blip>
          <a:srcRect b="0" l="0" r="0" t="0"/>
          <a:stretch/>
        </p:blipFill>
        <p:spPr>
          <a:xfrm>
            <a:off x="10453407"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101" name="Shape 101"/>
        <p:cNvGrpSpPr/>
        <p:nvPr/>
      </p:nvGrpSpPr>
      <p:grpSpPr>
        <a:xfrm>
          <a:off x="0" y="0"/>
          <a:ext cx="0" cy="0"/>
          <a:chOff x="0" y="0"/>
          <a:chExt cx="0" cy="0"/>
        </a:xfrm>
      </p:grpSpPr>
      <p:pic>
        <p:nvPicPr>
          <p:cNvPr descr=" " id="102" name="Google Shape;102;p4"/>
          <p:cNvPicPr preferRelativeResize="0"/>
          <p:nvPr/>
        </p:nvPicPr>
        <p:blipFill rotWithShape="1">
          <a:blip r:embed="rId3">
            <a:alphaModFix/>
          </a:blip>
          <a:srcRect b="0" l="0" r="0" t="0"/>
          <a:stretch/>
        </p:blipFill>
        <p:spPr>
          <a:xfrm>
            <a:off x="15216502" y="0"/>
            <a:ext cx="9170546" cy="8343900"/>
          </a:xfrm>
          <a:prstGeom prst="rect">
            <a:avLst/>
          </a:prstGeom>
          <a:noFill/>
          <a:ln>
            <a:noFill/>
          </a:ln>
        </p:spPr>
      </p:pic>
      <p:pic>
        <p:nvPicPr>
          <p:cNvPr descr=" " id="103" name="Google Shape;103;p4"/>
          <p:cNvPicPr preferRelativeResize="0"/>
          <p:nvPr/>
        </p:nvPicPr>
        <p:blipFill rotWithShape="1">
          <a:blip r:embed="rId4">
            <a:alphaModFix/>
          </a:blip>
          <a:srcRect b="0" l="0" r="0" t="0"/>
          <a:stretch/>
        </p:blipFill>
        <p:spPr>
          <a:xfrm>
            <a:off x="22621527" y="3302000"/>
            <a:ext cx="1765521" cy="5984255"/>
          </a:xfrm>
          <a:prstGeom prst="rect">
            <a:avLst/>
          </a:prstGeom>
          <a:noFill/>
          <a:ln>
            <a:noFill/>
          </a:ln>
        </p:spPr>
      </p:pic>
      <p:pic>
        <p:nvPicPr>
          <p:cNvPr descr=" " id="104" name="Google Shape;104;p4"/>
          <p:cNvPicPr preferRelativeResize="0"/>
          <p:nvPr/>
        </p:nvPicPr>
        <p:blipFill rotWithShape="1">
          <a:blip r:embed="rId5">
            <a:alphaModFix/>
          </a:blip>
          <a:srcRect b="0" l="0" r="0" t="0"/>
          <a:stretch/>
        </p:blipFill>
        <p:spPr>
          <a:xfrm>
            <a:off x="0" y="0"/>
            <a:ext cx="3301272" cy="2749255"/>
          </a:xfrm>
          <a:prstGeom prst="rect">
            <a:avLst/>
          </a:prstGeom>
          <a:noFill/>
          <a:ln>
            <a:noFill/>
          </a:ln>
        </p:spPr>
      </p:pic>
      <p:pic>
        <p:nvPicPr>
          <p:cNvPr descr=" " id="105" name="Google Shape;105;p4"/>
          <p:cNvPicPr preferRelativeResize="0"/>
          <p:nvPr/>
        </p:nvPicPr>
        <p:blipFill rotWithShape="1">
          <a:blip r:embed="rId6">
            <a:alphaModFix/>
          </a:blip>
          <a:srcRect b="0" l="0" r="0" t="0"/>
          <a:stretch/>
        </p:blipFill>
        <p:spPr>
          <a:xfrm>
            <a:off x="20979363" y="0"/>
            <a:ext cx="1453802" cy="2799020"/>
          </a:xfrm>
          <a:prstGeom prst="rect">
            <a:avLst/>
          </a:prstGeom>
          <a:noFill/>
          <a:ln>
            <a:noFill/>
          </a:ln>
        </p:spPr>
      </p:pic>
      <p:pic>
        <p:nvPicPr>
          <p:cNvPr descr=" " id="106" name="Google Shape;106;p4"/>
          <p:cNvPicPr preferRelativeResize="0"/>
          <p:nvPr/>
        </p:nvPicPr>
        <p:blipFill rotWithShape="1">
          <a:blip r:embed="rId7">
            <a:alphaModFix/>
          </a:blip>
          <a:srcRect b="0" l="0" r="0" t="0"/>
          <a:stretch/>
        </p:blipFill>
        <p:spPr>
          <a:xfrm>
            <a:off x="19484235" y="0"/>
            <a:ext cx="1482517" cy="1160940"/>
          </a:xfrm>
          <a:prstGeom prst="rect">
            <a:avLst/>
          </a:prstGeom>
          <a:noFill/>
          <a:ln>
            <a:noFill/>
          </a:ln>
        </p:spPr>
      </p:pic>
      <p:pic>
        <p:nvPicPr>
          <p:cNvPr descr=" " id="107" name="Google Shape;107;p4"/>
          <p:cNvPicPr preferRelativeResize="0"/>
          <p:nvPr/>
        </p:nvPicPr>
        <p:blipFill rotWithShape="1">
          <a:blip r:embed="rId8">
            <a:alphaModFix/>
          </a:blip>
          <a:srcRect b="0" l="0" r="0" t="0"/>
          <a:stretch/>
        </p:blipFill>
        <p:spPr>
          <a:xfrm>
            <a:off x="22113464" y="0"/>
            <a:ext cx="2273584" cy="2027371"/>
          </a:xfrm>
          <a:prstGeom prst="rect">
            <a:avLst/>
          </a:prstGeom>
          <a:noFill/>
          <a:ln>
            <a:noFill/>
          </a:ln>
        </p:spPr>
      </p:pic>
      <p:pic>
        <p:nvPicPr>
          <p:cNvPr descr=" " id="108" name="Google Shape;108;p4"/>
          <p:cNvPicPr preferRelativeResize="0"/>
          <p:nvPr/>
        </p:nvPicPr>
        <p:blipFill rotWithShape="1">
          <a:blip r:embed="rId9">
            <a:alphaModFix/>
          </a:blip>
          <a:srcRect b="0" l="0" r="0" t="0"/>
          <a:stretch/>
        </p:blipFill>
        <p:spPr>
          <a:xfrm>
            <a:off x="0" y="8343900"/>
            <a:ext cx="2906577" cy="5372100"/>
          </a:xfrm>
          <a:prstGeom prst="rect">
            <a:avLst/>
          </a:prstGeom>
          <a:noFill/>
          <a:ln>
            <a:noFill/>
          </a:ln>
        </p:spPr>
      </p:pic>
      <p:sp>
        <p:nvSpPr>
          <p:cNvPr id="109" name="Google Shape;109;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p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11" name="Google Shape;111;p4"/>
          <p:cNvSpPr/>
          <p:nvPr/>
        </p:nvSpPr>
        <p:spPr>
          <a:xfrm>
            <a:off x="2959470" y="2603500"/>
            <a:ext cx="15720331" cy="192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THE REALM OF THE EXTRAORDINARY</a:t>
            </a:r>
            <a:endParaRPr b="0" i="0" sz="8000" u="none" cap="none" strike="noStrike">
              <a:solidFill>
                <a:schemeClr val="dk1"/>
              </a:solidFill>
              <a:latin typeface="Calibri"/>
              <a:ea typeface="Calibri"/>
              <a:cs typeface="Calibri"/>
              <a:sym typeface="Calibri"/>
            </a:endParaRPr>
          </a:p>
        </p:txBody>
      </p:sp>
      <p:sp>
        <p:nvSpPr>
          <p:cNvPr id="112" name="Google Shape;112;p4"/>
          <p:cNvSpPr/>
          <p:nvPr/>
        </p:nvSpPr>
        <p:spPr>
          <a:xfrm>
            <a:off x="2959470" y="50165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3" name="Google Shape;113;p4"/>
          <p:cNvSpPr/>
          <p:nvPr/>
        </p:nvSpPr>
        <p:spPr>
          <a:xfrm>
            <a:off x="12701588" y="50165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118" name="Shape 118"/>
        <p:cNvGrpSpPr/>
        <p:nvPr/>
      </p:nvGrpSpPr>
      <p:grpSpPr>
        <a:xfrm>
          <a:off x="0" y="0"/>
          <a:ext cx="0" cy="0"/>
          <a:chOff x="0" y="0"/>
          <a:chExt cx="0" cy="0"/>
        </a:xfrm>
      </p:grpSpPr>
      <p:pic>
        <p:nvPicPr>
          <p:cNvPr descr=" " id="119" name="Google Shape;119;p5"/>
          <p:cNvPicPr preferRelativeResize="0"/>
          <p:nvPr/>
        </p:nvPicPr>
        <p:blipFill rotWithShape="1">
          <a:blip r:embed="rId3">
            <a:alphaModFix/>
          </a:blip>
          <a:srcRect b="0" l="0" r="0" t="0"/>
          <a:stretch/>
        </p:blipFill>
        <p:spPr>
          <a:xfrm>
            <a:off x="0" y="10160000"/>
            <a:ext cx="4178822" cy="3556000"/>
          </a:xfrm>
          <a:prstGeom prst="rect">
            <a:avLst/>
          </a:prstGeom>
          <a:noFill/>
          <a:ln>
            <a:noFill/>
          </a:ln>
        </p:spPr>
      </p:pic>
      <p:pic>
        <p:nvPicPr>
          <p:cNvPr descr=" " id="120" name="Google Shape;120;p5"/>
          <p:cNvPicPr preferRelativeResize="0"/>
          <p:nvPr/>
        </p:nvPicPr>
        <p:blipFill rotWithShape="1">
          <a:blip r:embed="rId4">
            <a:alphaModFix/>
          </a:blip>
          <a:srcRect b="0" l="0" r="0" t="0"/>
          <a:stretch/>
        </p:blipFill>
        <p:spPr>
          <a:xfrm>
            <a:off x="17365607" y="9270913"/>
            <a:ext cx="7021441" cy="4445087"/>
          </a:xfrm>
          <a:prstGeom prst="rect">
            <a:avLst/>
          </a:prstGeom>
          <a:noFill/>
          <a:ln>
            <a:noFill/>
          </a:ln>
        </p:spPr>
      </p:pic>
      <p:pic>
        <p:nvPicPr>
          <p:cNvPr descr=" " id="121" name="Google Shape;121;p5"/>
          <p:cNvPicPr preferRelativeResize="0"/>
          <p:nvPr/>
        </p:nvPicPr>
        <p:blipFill rotWithShape="1">
          <a:blip r:embed="rId5">
            <a:alphaModFix/>
          </a:blip>
          <a:srcRect b="0" l="0" r="0" t="0"/>
          <a:stretch/>
        </p:blipFill>
        <p:spPr>
          <a:xfrm>
            <a:off x="21666911" y="10558028"/>
            <a:ext cx="2720137" cy="3157972"/>
          </a:xfrm>
          <a:prstGeom prst="rect">
            <a:avLst/>
          </a:prstGeom>
          <a:noFill/>
          <a:ln>
            <a:noFill/>
          </a:ln>
        </p:spPr>
      </p:pic>
      <p:pic>
        <p:nvPicPr>
          <p:cNvPr descr=" " id="122" name="Google Shape;122;p5"/>
          <p:cNvPicPr preferRelativeResize="0"/>
          <p:nvPr/>
        </p:nvPicPr>
        <p:blipFill rotWithShape="1">
          <a:blip r:embed="rId6">
            <a:alphaModFix/>
          </a:blip>
          <a:srcRect b="0" l="0" r="0" t="0"/>
          <a:stretch/>
        </p:blipFill>
        <p:spPr>
          <a:xfrm>
            <a:off x="0" y="11052696"/>
            <a:ext cx="3708864" cy="2663304"/>
          </a:xfrm>
          <a:prstGeom prst="rect">
            <a:avLst/>
          </a:prstGeom>
          <a:noFill/>
          <a:ln>
            <a:noFill/>
          </a:ln>
        </p:spPr>
      </p:pic>
      <p:pic>
        <p:nvPicPr>
          <p:cNvPr descr=" " id="123" name="Google Shape;123;p5"/>
          <p:cNvPicPr preferRelativeResize="0"/>
          <p:nvPr/>
        </p:nvPicPr>
        <p:blipFill rotWithShape="1">
          <a:blip r:embed="rId7">
            <a:alphaModFix/>
          </a:blip>
          <a:srcRect b="0" l="0" r="0" t="0"/>
          <a:stretch/>
        </p:blipFill>
        <p:spPr>
          <a:xfrm>
            <a:off x="22248738" y="0"/>
            <a:ext cx="2138310" cy="3924300"/>
          </a:xfrm>
          <a:prstGeom prst="rect">
            <a:avLst/>
          </a:prstGeom>
          <a:noFill/>
          <a:ln>
            <a:noFill/>
          </a:ln>
        </p:spPr>
      </p:pic>
      <p:pic>
        <p:nvPicPr>
          <p:cNvPr descr=" " id="124" name="Google Shape;124;p5"/>
          <p:cNvPicPr preferRelativeResize="0"/>
          <p:nvPr/>
        </p:nvPicPr>
        <p:blipFill rotWithShape="1">
          <a:blip r:embed="rId8">
            <a:alphaModFix/>
          </a:blip>
          <a:srcRect b="0" l="0" r="0" t="0"/>
          <a:stretch/>
        </p:blipFill>
        <p:spPr>
          <a:xfrm>
            <a:off x="0" y="0"/>
            <a:ext cx="2768946" cy="3924300"/>
          </a:xfrm>
          <a:prstGeom prst="rect">
            <a:avLst/>
          </a:prstGeom>
          <a:noFill/>
          <a:ln>
            <a:noFill/>
          </a:ln>
        </p:spPr>
      </p:pic>
      <p:pic>
        <p:nvPicPr>
          <p:cNvPr descr=" " id="125" name="Google Shape;125;p5"/>
          <p:cNvPicPr preferRelativeResize="0"/>
          <p:nvPr/>
        </p:nvPicPr>
        <p:blipFill rotWithShape="1">
          <a:blip r:embed="rId9">
            <a:alphaModFix/>
          </a:blip>
          <a:srcRect b="0" l="0" r="0" t="0"/>
          <a:stretch/>
        </p:blipFill>
        <p:spPr>
          <a:xfrm>
            <a:off x="0" y="6202394"/>
            <a:ext cx="1854432" cy="4351306"/>
          </a:xfrm>
          <a:prstGeom prst="rect">
            <a:avLst/>
          </a:prstGeom>
          <a:noFill/>
          <a:ln>
            <a:noFill/>
          </a:ln>
        </p:spPr>
      </p:pic>
      <p:sp>
        <p:nvSpPr>
          <p:cNvPr id="126" name="Google Shape;126;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p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28" name="Google Shape;128;p5"/>
          <p:cNvPicPr preferRelativeResize="0"/>
          <p:nvPr/>
        </p:nvPicPr>
        <p:blipFill rotWithShape="1">
          <a:blip r:embed="rId11">
            <a:alphaModFix/>
          </a:blip>
          <a:srcRect b="0" l="0" r="0" t="0"/>
          <a:stretch/>
        </p:blipFill>
        <p:spPr>
          <a:xfrm>
            <a:off x="13260457" y="1270000"/>
            <a:ext cx="9818327" cy="12446000"/>
          </a:xfrm>
          <a:prstGeom prst="rect">
            <a:avLst/>
          </a:prstGeom>
          <a:noFill/>
          <a:ln>
            <a:noFill/>
          </a:ln>
        </p:spPr>
      </p:pic>
      <p:sp>
        <p:nvSpPr>
          <p:cNvPr id="129" name="Google Shape;129;p5"/>
          <p:cNvSpPr/>
          <p:nvPr/>
        </p:nvSpPr>
        <p:spPr>
          <a:xfrm>
            <a:off x="2502213" y="2489200"/>
            <a:ext cx="7874984"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p5"/>
          <p:cNvPicPr preferRelativeResize="0"/>
          <p:nvPr/>
        </p:nvPicPr>
        <p:blipFill rotWithShape="1">
          <a:blip r:embed="rId12">
            <a:alphaModFix/>
          </a:blip>
          <a:srcRect b="0" l="0" r="0" t="0"/>
          <a:stretch/>
        </p:blipFill>
        <p:spPr>
          <a:xfrm>
            <a:off x="2502213" y="2489200"/>
            <a:ext cx="1128522" cy="1016000"/>
          </a:xfrm>
          <a:prstGeom prst="rect">
            <a:avLst/>
          </a:prstGeom>
          <a:noFill/>
          <a:ln>
            <a:noFill/>
          </a:ln>
        </p:spPr>
      </p:pic>
      <p:sp>
        <p:nvSpPr>
          <p:cNvPr id="131" name="Google Shape;131;p5"/>
          <p:cNvSpPr/>
          <p:nvPr/>
        </p:nvSpPr>
        <p:spPr>
          <a:xfrm>
            <a:off x="2502213" y="3810000"/>
            <a:ext cx="7874984" cy="35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2502213" y="3810000"/>
            <a:ext cx="8078210"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UNICORN SIGHTINGS</a:t>
            </a:r>
            <a:endParaRPr b="0" i="0" sz="4800" u="none" cap="none" strike="noStrike">
              <a:solidFill>
                <a:schemeClr val="dk1"/>
              </a:solidFill>
              <a:latin typeface="Calibri"/>
              <a:ea typeface="Calibri"/>
              <a:cs typeface="Calibri"/>
              <a:sym typeface="Calibri"/>
            </a:endParaRPr>
          </a:p>
        </p:txBody>
      </p:sp>
      <p:sp>
        <p:nvSpPr>
          <p:cNvPr id="133" name="Google Shape;133;p5"/>
          <p:cNvSpPr/>
          <p:nvPr/>
        </p:nvSpPr>
        <p:spPr>
          <a:xfrm>
            <a:off x="2502213" y="4965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4" name="Google Shape;134;p5"/>
          <p:cNvSpPr/>
          <p:nvPr/>
        </p:nvSpPr>
        <p:spPr>
          <a:xfrm>
            <a:off x="2502213" y="8001000"/>
            <a:ext cx="7874984"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5"/>
          <p:cNvPicPr preferRelativeResize="0"/>
          <p:nvPr/>
        </p:nvPicPr>
        <p:blipFill rotWithShape="1">
          <a:blip r:embed="rId13">
            <a:alphaModFix/>
          </a:blip>
          <a:srcRect b="0" l="0" r="0" t="0"/>
          <a:stretch/>
        </p:blipFill>
        <p:spPr>
          <a:xfrm>
            <a:off x="2502213" y="8001000"/>
            <a:ext cx="1468482" cy="1016000"/>
          </a:xfrm>
          <a:prstGeom prst="rect">
            <a:avLst/>
          </a:prstGeom>
          <a:noFill/>
          <a:ln>
            <a:noFill/>
          </a:ln>
        </p:spPr>
      </p:pic>
      <p:sp>
        <p:nvSpPr>
          <p:cNvPr id="136" name="Google Shape;136;p5"/>
          <p:cNvSpPr/>
          <p:nvPr/>
        </p:nvSpPr>
        <p:spPr>
          <a:xfrm>
            <a:off x="2502213" y="9321800"/>
            <a:ext cx="7874984" cy="35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p:nvPr/>
        </p:nvSpPr>
        <p:spPr>
          <a:xfrm>
            <a:off x="2502213" y="9321800"/>
            <a:ext cx="8078210"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DRAGON TAMING</a:t>
            </a:r>
            <a:endParaRPr b="0" i="0" sz="4800" u="none" cap="none" strike="noStrike">
              <a:solidFill>
                <a:schemeClr val="dk1"/>
              </a:solidFill>
              <a:latin typeface="Calibri"/>
              <a:ea typeface="Calibri"/>
              <a:cs typeface="Calibri"/>
              <a:sym typeface="Calibri"/>
            </a:endParaRPr>
          </a:p>
        </p:txBody>
      </p:sp>
      <p:sp>
        <p:nvSpPr>
          <p:cNvPr id="138" name="Google Shape;138;p5"/>
          <p:cNvSpPr/>
          <p:nvPr/>
        </p:nvSpPr>
        <p:spPr>
          <a:xfrm>
            <a:off x="2502213" y="104775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143" name="Shape 143"/>
        <p:cNvGrpSpPr/>
        <p:nvPr/>
      </p:nvGrpSpPr>
      <p:grpSpPr>
        <a:xfrm>
          <a:off x="0" y="0"/>
          <a:ext cx="0" cy="0"/>
          <a:chOff x="0" y="0"/>
          <a:chExt cx="0" cy="0"/>
        </a:xfrm>
      </p:grpSpPr>
      <p:pic>
        <p:nvPicPr>
          <p:cNvPr descr=" " id="144" name="Google Shape;144;p6"/>
          <p:cNvPicPr preferRelativeResize="0"/>
          <p:nvPr/>
        </p:nvPicPr>
        <p:blipFill rotWithShape="1">
          <a:blip r:embed="rId3">
            <a:alphaModFix/>
          </a:blip>
          <a:srcRect b="0" l="0" r="0" t="0"/>
          <a:stretch/>
        </p:blipFill>
        <p:spPr>
          <a:xfrm>
            <a:off x="0" y="0"/>
            <a:ext cx="6147568" cy="7645400"/>
          </a:xfrm>
          <a:prstGeom prst="rect">
            <a:avLst/>
          </a:prstGeom>
          <a:noFill/>
          <a:ln>
            <a:noFill/>
          </a:ln>
        </p:spPr>
      </p:pic>
      <p:pic>
        <p:nvPicPr>
          <p:cNvPr descr=" " id="145" name="Google Shape;145;p6"/>
          <p:cNvPicPr preferRelativeResize="0"/>
          <p:nvPr/>
        </p:nvPicPr>
        <p:blipFill rotWithShape="1">
          <a:blip r:embed="rId4">
            <a:alphaModFix/>
          </a:blip>
          <a:srcRect b="0" l="0" r="0" t="0"/>
          <a:stretch/>
        </p:blipFill>
        <p:spPr>
          <a:xfrm>
            <a:off x="0" y="6184900"/>
            <a:ext cx="3164903" cy="4137273"/>
          </a:xfrm>
          <a:prstGeom prst="rect">
            <a:avLst/>
          </a:prstGeom>
          <a:noFill/>
          <a:ln>
            <a:noFill/>
          </a:ln>
        </p:spPr>
      </p:pic>
      <p:pic>
        <p:nvPicPr>
          <p:cNvPr descr=" " id="146" name="Google Shape;146;p6"/>
          <p:cNvPicPr preferRelativeResize="0"/>
          <p:nvPr/>
        </p:nvPicPr>
        <p:blipFill rotWithShape="1">
          <a:blip r:embed="rId5">
            <a:alphaModFix/>
          </a:blip>
          <a:srcRect b="0" l="0" r="0" t="0"/>
          <a:stretch/>
        </p:blipFill>
        <p:spPr>
          <a:xfrm>
            <a:off x="0" y="1206500"/>
            <a:ext cx="3086492" cy="3158523"/>
          </a:xfrm>
          <a:prstGeom prst="rect">
            <a:avLst/>
          </a:prstGeom>
          <a:noFill/>
          <a:ln>
            <a:noFill/>
          </a:ln>
        </p:spPr>
      </p:pic>
      <p:pic>
        <p:nvPicPr>
          <p:cNvPr descr=" " id="147" name="Google Shape;147;p6"/>
          <p:cNvPicPr preferRelativeResize="0"/>
          <p:nvPr/>
        </p:nvPicPr>
        <p:blipFill rotWithShape="1">
          <a:blip r:embed="rId6">
            <a:alphaModFix/>
          </a:blip>
          <a:srcRect b="0" l="0" r="0" t="0"/>
          <a:stretch/>
        </p:blipFill>
        <p:spPr>
          <a:xfrm>
            <a:off x="508063" y="0"/>
            <a:ext cx="4104752" cy="2775576"/>
          </a:xfrm>
          <a:prstGeom prst="rect">
            <a:avLst/>
          </a:prstGeom>
          <a:noFill/>
          <a:ln>
            <a:noFill/>
          </a:ln>
        </p:spPr>
      </p:pic>
      <p:pic>
        <p:nvPicPr>
          <p:cNvPr descr=" " id="148" name="Google Shape;148;p6"/>
          <p:cNvPicPr preferRelativeResize="0"/>
          <p:nvPr/>
        </p:nvPicPr>
        <p:blipFill rotWithShape="1">
          <a:blip r:embed="rId7">
            <a:alphaModFix/>
          </a:blip>
          <a:srcRect b="0" l="0" r="0" t="0"/>
          <a:stretch/>
        </p:blipFill>
        <p:spPr>
          <a:xfrm>
            <a:off x="4610676" y="0"/>
            <a:ext cx="4139400" cy="2775837"/>
          </a:xfrm>
          <a:prstGeom prst="rect">
            <a:avLst/>
          </a:prstGeom>
          <a:noFill/>
          <a:ln>
            <a:noFill/>
          </a:ln>
        </p:spPr>
      </p:pic>
      <p:pic>
        <p:nvPicPr>
          <p:cNvPr descr=" " id="149" name="Google Shape;149;p6"/>
          <p:cNvPicPr preferRelativeResize="0"/>
          <p:nvPr/>
        </p:nvPicPr>
        <p:blipFill rotWithShape="1">
          <a:blip r:embed="rId8">
            <a:alphaModFix/>
          </a:blip>
          <a:srcRect b="0" l="0" r="0" t="0"/>
          <a:stretch/>
        </p:blipFill>
        <p:spPr>
          <a:xfrm>
            <a:off x="22138867" y="800100"/>
            <a:ext cx="1922194" cy="1967365"/>
          </a:xfrm>
          <a:prstGeom prst="rect">
            <a:avLst/>
          </a:prstGeom>
          <a:noFill/>
          <a:ln>
            <a:noFill/>
          </a:ln>
        </p:spPr>
      </p:pic>
      <p:pic>
        <p:nvPicPr>
          <p:cNvPr descr=" " id="150" name="Google Shape;150;p6"/>
          <p:cNvPicPr preferRelativeResize="0"/>
          <p:nvPr/>
        </p:nvPicPr>
        <p:blipFill rotWithShape="1">
          <a:blip r:embed="rId9">
            <a:alphaModFix/>
          </a:blip>
          <a:srcRect b="0" l="0" r="0" t="0"/>
          <a:stretch/>
        </p:blipFill>
        <p:spPr>
          <a:xfrm>
            <a:off x="21173546" y="3994435"/>
            <a:ext cx="1634315" cy="1671551"/>
          </a:xfrm>
          <a:prstGeom prst="rect">
            <a:avLst/>
          </a:prstGeom>
          <a:noFill/>
          <a:ln>
            <a:noFill/>
          </a:ln>
        </p:spPr>
      </p:pic>
      <p:pic>
        <p:nvPicPr>
          <p:cNvPr descr=" " id="151" name="Google Shape;151;p6"/>
          <p:cNvPicPr preferRelativeResize="0"/>
          <p:nvPr/>
        </p:nvPicPr>
        <p:blipFill rotWithShape="1">
          <a:blip r:embed="rId10">
            <a:alphaModFix/>
          </a:blip>
          <a:srcRect b="0" l="0" r="0" t="0"/>
          <a:stretch/>
        </p:blipFill>
        <p:spPr>
          <a:xfrm>
            <a:off x="20703588" y="7937500"/>
            <a:ext cx="3683460" cy="4775293"/>
          </a:xfrm>
          <a:prstGeom prst="rect">
            <a:avLst/>
          </a:prstGeom>
          <a:noFill/>
          <a:ln>
            <a:noFill/>
          </a:ln>
        </p:spPr>
      </p:pic>
      <p:pic>
        <p:nvPicPr>
          <p:cNvPr descr=" " id="152" name="Google Shape;152;p6"/>
          <p:cNvPicPr preferRelativeResize="0"/>
          <p:nvPr/>
        </p:nvPicPr>
        <p:blipFill rotWithShape="1">
          <a:blip r:embed="rId11">
            <a:alphaModFix/>
          </a:blip>
          <a:srcRect b="0" l="0" r="0" t="0"/>
          <a:stretch/>
        </p:blipFill>
        <p:spPr>
          <a:xfrm>
            <a:off x="23269308" y="11633200"/>
            <a:ext cx="1117740" cy="2082800"/>
          </a:xfrm>
          <a:prstGeom prst="rect">
            <a:avLst/>
          </a:prstGeom>
          <a:noFill/>
          <a:ln>
            <a:noFill/>
          </a:ln>
        </p:spPr>
      </p:pic>
      <p:sp>
        <p:nvSpPr>
          <p:cNvPr id="153" name="Google Shape;153;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p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155" name="Google Shape;155;p6"/>
          <p:cNvSpPr/>
          <p:nvPr/>
        </p:nvSpPr>
        <p:spPr>
          <a:xfrm>
            <a:off x="800200"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p6"/>
          <p:cNvPicPr preferRelativeResize="0"/>
          <p:nvPr/>
        </p:nvPicPr>
        <p:blipFill rotWithShape="1">
          <a:blip r:embed="rId13">
            <a:alphaModFix/>
          </a:blip>
          <a:srcRect b="0" l="0" r="0" t="0"/>
          <a:stretch/>
        </p:blipFill>
        <p:spPr>
          <a:xfrm>
            <a:off x="800200" y="1181100"/>
            <a:ext cx="7049381" cy="5041900"/>
          </a:xfrm>
          <a:prstGeom prst="rect">
            <a:avLst/>
          </a:prstGeom>
          <a:noFill/>
          <a:ln>
            <a:noFill/>
          </a:ln>
        </p:spPr>
      </p:pic>
      <p:sp>
        <p:nvSpPr>
          <p:cNvPr id="157" name="Google Shape;157;p6"/>
          <p:cNvSpPr/>
          <p:nvPr/>
        </p:nvSpPr>
        <p:spPr>
          <a:xfrm>
            <a:off x="800200" y="6832600"/>
            <a:ext cx="5258457"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800200" y="6832600"/>
            <a:ext cx="5461683"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UNICORN SIGHTINGS</a:t>
            </a:r>
            <a:endParaRPr b="0" i="0" sz="4800" u="none" cap="none" strike="noStrike">
              <a:solidFill>
                <a:schemeClr val="dk1"/>
              </a:solidFill>
              <a:latin typeface="Calibri"/>
              <a:ea typeface="Calibri"/>
              <a:cs typeface="Calibri"/>
              <a:sym typeface="Calibri"/>
            </a:endParaRPr>
          </a:p>
        </p:txBody>
      </p:sp>
      <p:sp>
        <p:nvSpPr>
          <p:cNvPr id="159" name="Google Shape;159;p6"/>
          <p:cNvSpPr/>
          <p:nvPr/>
        </p:nvSpPr>
        <p:spPr>
          <a:xfrm>
            <a:off x="800200" y="83947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800200" y="8394700"/>
            <a:ext cx="718486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61" name="Google Shape;161;p6"/>
          <p:cNvSpPr/>
          <p:nvPr/>
        </p:nvSpPr>
        <p:spPr>
          <a:xfrm>
            <a:off x="800200" y="11442700"/>
            <a:ext cx="1054232"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800200" y="11442700"/>
            <a:ext cx="1257457"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4800"/>
              <a:buFont typeface="Lalezar"/>
              <a:buNone/>
            </a:pPr>
            <a:r>
              <a:rPr b="0" i="0" lang="en-US" sz="4800" u="none" cap="none" strike="noStrike">
                <a:solidFill>
                  <a:srgbClr val="266338"/>
                </a:solidFill>
                <a:latin typeface="Lalezar"/>
                <a:ea typeface="Lalezar"/>
                <a:cs typeface="Lalezar"/>
                <a:sym typeface="Lalezar"/>
              </a:rPr>
              <a:t>45%</a:t>
            </a:r>
            <a:endParaRPr b="0" i="0" sz="4800" u="none" cap="none" strike="noStrike">
              <a:solidFill>
                <a:schemeClr val="dk1"/>
              </a:solidFill>
              <a:latin typeface="Calibri"/>
              <a:ea typeface="Calibri"/>
              <a:cs typeface="Calibri"/>
              <a:sym typeface="Calibri"/>
            </a:endParaRPr>
          </a:p>
        </p:txBody>
      </p:sp>
      <p:sp>
        <p:nvSpPr>
          <p:cNvPr id="163" name="Google Shape;163;p6"/>
          <p:cNvSpPr/>
          <p:nvPr/>
        </p:nvSpPr>
        <p:spPr>
          <a:xfrm>
            <a:off x="16016702"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p6"/>
          <p:cNvPicPr preferRelativeResize="0"/>
          <p:nvPr/>
        </p:nvPicPr>
        <p:blipFill rotWithShape="1">
          <a:blip r:embed="rId14">
            <a:alphaModFix/>
          </a:blip>
          <a:srcRect b="0" l="0" r="0" t="0"/>
          <a:stretch/>
        </p:blipFill>
        <p:spPr>
          <a:xfrm>
            <a:off x="16016702" y="1181100"/>
            <a:ext cx="7049381" cy="5041900"/>
          </a:xfrm>
          <a:prstGeom prst="rect">
            <a:avLst/>
          </a:prstGeom>
          <a:noFill/>
          <a:ln>
            <a:noFill/>
          </a:ln>
        </p:spPr>
      </p:pic>
      <p:sp>
        <p:nvSpPr>
          <p:cNvPr id="165" name="Google Shape;165;p6"/>
          <p:cNvSpPr/>
          <p:nvPr/>
        </p:nvSpPr>
        <p:spPr>
          <a:xfrm>
            <a:off x="16016702" y="6832600"/>
            <a:ext cx="5258457"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a:off x="16016702" y="6832600"/>
            <a:ext cx="5461683"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UNICORN SIGHTINGS</a:t>
            </a:r>
            <a:endParaRPr b="0" i="0" sz="4800" u="none" cap="none" strike="noStrike">
              <a:solidFill>
                <a:schemeClr val="dk1"/>
              </a:solidFill>
              <a:latin typeface="Calibri"/>
              <a:ea typeface="Calibri"/>
              <a:cs typeface="Calibri"/>
              <a:sym typeface="Calibri"/>
            </a:endParaRPr>
          </a:p>
        </p:txBody>
      </p:sp>
      <p:sp>
        <p:nvSpPr>
          <p:cNvPr id="167" name="Google Shape;167;p6"/>
          <p:cNvSpPr/>
          <p:nvPr/>
        </p:nvSpPr>
        <p:spPr>
          <a:xfrm>
            <a:off x="16016702" y="83947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a:off x="16016702" y="8394700"/>
            <a:ext cx="718486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69" name="Google Shape;169;p6"/>
          <p:cNvSpPr/>
          <p:nvPr/>
        </p:nvSpPr>
        <p:spPr>
          <a:xfrm>
            <a:off x="16016702" y="11442700"/>
            <a:ext cx="1054232"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a:off x="16016702" y="11442700"/>
            <a:ext cx="1257457"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4800"/>
              <a:buFont typeface="Lalezar"/>
              <a:buNone/>
            </a:pPr>
            <a:r>
              <a:rPr b="0" i="0" lang="en-US" sz="4800" u="none" cap="none" strike="noStrike">
                <a:solidFill>
                  <a:srgbClr val="266338"/>
                </a:solidFill>
                <a:latin typeface="Lalezar"/>
                <a:ea typeface="Lalezar"/>
                <a:cs typeface="Lalezar"/>
                <a:sym typeface="Lalezar"/>
              </a:rPr>
              <a:t>45%</a:t>
            </a:r>
            <a:endParaRPr b="0" i="0" sz="4800" u="none" cap="none" strike="noStrike">
              <a:solidFill>
                <a:schemeClr val="dk1"/>
              </a:solidFill>
              <a:latin typeface="Calibri"/>
              <a:ea typeface="Calibri"/>
              <a:cs typeface="Calibri"/>
              <a:sym typeface="Calibri"/>
            </a:endParaRPr>
          </a:p>
        </p:txBody>
      </p:sp>
      <p:sp>
        <p:nvSpPr>
          <p:cNvPr id="171" name="Google Shape;171;p6"/>
          <p:cNvSpPr/>
          <p:nvPr/>
        </p:nvSpPr>
        <p:spPr>
          <a:xfrm>
            <a:off x="8408451"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p:nvPr/>
        </p:nvSpPr>
        <p:spPr>
          <a:xfrm>
            <a:off x="8408451" y="1181100"/>
            <a:ext cx="4394749"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a:off x="8408451" y="1181100"/>
            <a:ext cx="4597975"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DRAGON TAMING</a:t>
            </a:r>
            <a:endParaRPr b="0" i="0" sz="4800" u="none" cap="none" strike="noStrike">
              <a:solidFill>
                <a:schemeClr val="dk1"/>
              </a:solidFill>
              <a:latin typeface="Calibri"/>
              <a:ea typeface="Calibri"/>
              <a:cs typeface="Calibri"/>
              <a:sym typeface="Calibri"/>
            </a:endParaRPr>
          </a:p>
        </p:txBody>
      </p:sp>
      <p:sp>
        <p:nvSpPr>
          <p:cNvPr id="174" name="Google Shape;174;p6"/>
          <p:cNvSpPr/>
          <p:nvPr/>
        </p:nvSpPr>
        <p:spPr>
          <a:xfrm>
            <a:off x="8408451" y="27432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
          <p:cNvSpPr/>
          <p:nvPr/>
        </p:nvSpPr>
        <p:spPr>
          <a:xfrm>
            <a:off x="8408451" y="2743200"/>
            <a:ext cx="718486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6" name="Google Shape;176;p6"/>
          <p:cNvPicPr preferRelativeResize="0"/>
          <p:nvPr/>
        </p:nvPicPr>
        <p:blipFill rotWithShape="1">
          <a:blip r:embed="rId15">
            <a:alphaModFix/>
          </a:blip>
          <a:srcRect b="0" l="0" r="0" t="0"/>
          <a:stretch/>
        </p:blipFill>
        <p:spPr>
          <a:xfrm>
            <a:off x="8408451" y="5791200"/>
            <a:ext cx="7049381" cy="5041900"/>
          </a:xfrm>
          <a:prstGeom prst="rect">
            <a:avLst/>
          </a:prstGeom>
          <a:noFill/>
          <a:ln>
            <a:noFill/>
          </a:ln>
        </p:spPr>
      </p:pic>
      <p:sp>
        <p:nvSpPr>
          <p:cNvPr id="177" name="Google Shape;177;p6"/>
          <p:cNvSpPr/>
          <p:nvPr/>
        </p:nvSpPr>
        <p:spPr>
          <a:xfrm>
            <a:off x="8408451" y="11442700"/>
            <a:ext cx="1028829"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
          <p:cNvSpPr/>
          <p:nvPr/>
        </p:nvSpPr>
        <p:spPr>
          <a:xfrm>
            <a:off x="8408451" y="11442700"/>
            <a:ext cx="1232054" cy="11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66338"/>
              </a:buClr>
              <a:buSzPts val="4800"/>
              <a:buFont typeface="Lalezar"/>
              <a:buNone/>
            </a:pPr>
            <a:r>
              <a:rPr b="0" i="0" lang="en-US" sz="4800" u="none" cap="none" strike="noStrike">
                <a:solidFill>
                  <a:srgbClr val="266338"/>
                </a:solidFill>
                <a:latin typeface="Lalezar"/>
                <a:ea typeface="Lalezar"/>
                <a:cs typeface="Lalezar"/>
                <a:sym typeface="Lalezar"/>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183" name="Shape 183"/>
        <p:cNvGrpSpPr/>
        <p:nvPr/>
      </p:nvGrpSpPr>
      <p:grpSpPr>
        <a:xfrm>
          <a:off x="0" y="0"/>
          <a:ext cx="0" cy="0"/>
          <a:chOff x="0" y="0"/>
          <a:chExt cx="0" cy="0"/>
        </a:xfrm>
      </p:grpSpPr>
      <p:pic>
        <p:nvPicPr>
          <p:cNvPr descr=" " id="184" name="Google Shape;184;p7"/>
          <p:cNvPicPr preferRelativeResize="0"/>
          <p:nvPr/>
        </p:nvPicPr>
        <p:blipFill rotWithShape="1">
          <a:blip r:embed="rId3">
            <a:alphaModFix/>
          </a:blip>
          <a:srcRect b="0" l="0" r="0" t="0"/>
          <a:stretch/>
        </p:blipFill>
        <p:spPr>
          <a:xfrm>
            <a:off x="21732416" y="0"/>
            <a:ext cx="2654632" cy="6858000"/>
          </a:xfrm>
          <a:prstGeom prst="rect">
            <a:avLst/>
          </a:prstGeom>
          <a:noFill/>
          <a:ln>
            <a:noFill/>
          </a:ln>
        </p:spPr>
      </p:pic>
      <p:pic>
        <p:nvPicPr>
          <p:cNvPr descr=" " id="185" name="Google Shape;185;p7"/>
          <p:cNvPicPr preferRelativeResize="0"/>
          <p:nvPr/>
        </p:nvPicPr>
        <p:blipFill rotWithShape="1">
          <a:blip r:embed="rId4">
            <a:alphaModFix/>
          </a:blip>
          <a:srcRect b="0" l="0" r="0" t="0"/>
          <a:stretch/>
        </p:blipFill>
        <p:spPr>
          <a:xfrm>
            <a:off x="0" y="9982200"/>
            <a:ext cx="21122740" cy="3733800"/>
          </a:xfrm>
          <a:prstGeom prst="rect">
            <a:avLst/>
          </a:prstGeom>
          <a:noFill/>
          <a:ln>
            <a:noFill/>
          </a:ln>
        </p:spPr>
      </p:pic>
      <p:pic>
        <p:nvPicPr>
          <p:cNvPr descr=" " id="186" name="Google Shape;186;p7"/>
          <p:cNvPicPr preferRelativeResize="0"/>
          <p:nvPr/>
        </p:nvPicPr>
        <p:blipFill rotWithShape="1">
          <a:blip r:embed="rId5">
            <a:alphaModFix/>
          </a:blip>
          <a:srcRect b="0" l="0" r="0" t="0"/>
          <a:stretch/>
        </p:blipFill>
        <p:spPr>
          <a:xfrm>
            <a:off x="0" y="3644900"/>
            <a:ext cx="2201800" cy="2877083"/>
          </a:xfrm>
          <a:prstGeom prst="rect">
            <a:avLst/>
          </a:prstGeom>
          <a:noFill/>
          <a:ln>
            <a:noFill/>
          </a:ln>
        </p:spPr>
      </p:pic>
      <p:pic>
        <p:nvPicPr>
          <p:cNvPr descr=" " id="187" name="Google Shape;187;p7"/>
          <p:cNvPicPr preferRelativeResize="0"/>
          <p:nvPr/>
        </p:nvPicPr>
        <p:blipFill rotWithShape="1">
          <a:blip r:embed="rId6">
            <a:alphaModFix/>
          </a:blip>
          <a:srcRect b="0" l="0" r="0" t="0"/>
          <a:stretch/>
        </p:blipFill>
        <p:spPr>
          <a:xfrm>
            <a:off x="0" y="0"/>
            <a:ext cx="1850463" cy="3150171"/>
          </a:xfrm>
          <a:prstGeom prst="rect">
            <a:avLst/>
          </a:prstGeom>
          <a:noFill/>
          <a:ln>
            <a:noFill/>
          </a:ln>
        </p:spPr>
      </p:pic>
      <p:pic>
        <p:nvPicPr>
          <p:cNvPr descr=" " id="188" name="Google Shape;188;p7"/>
          <p:cNvPicPr preferRelativeResize="0"/>
          <p:nvPr/>
        </p:nvPicPr>
        <p:blipFill rotWithShape="1">
          <a:blip r:embed="rId7">
            <a:alphaModFix/>
          </a:blip>
          <a:srcRect b="0" l="0" r="0" t="0"/>
          <a:stretch/>
        </p:blipFill>
        <p:spPr>
          <a:xfrm>
            <a:off x="762095" y="0"/>
            <a:ext cx="2878590" cy="2536546"/>
          </a:xfrm>
          <a:prstGeom prst="rect">
            <a:avLst/>
          </a:prstGeom>
          <a:noFill/>
          <a:ln>
            <a:noFill/>
          </a:ln>
        </p:spPr>
      </p:pic>
      <p:pic>
        <p:nvPicPr>
          <p:cNvPr descr=" " id="189" name="Google Shape;189;p7"/>
          <p:cNvPicPr preferRelativeResize="0"/>
          <p:nvPr/>
        </p:nvPicPr>
        <p:blipFill rotWithShape="1">
          <a:blip r:embed="rId8">
            <a:alphaModFix/>
          </a:blip>
          <a:srcRect b="0" l="0" r="0" t="0"/>
          <a:stretch/>
        </p:blipFill>
        <p:spPr>
          <a:xfrm>
            <a:off x="15546743" y="0"/>
            <a:ext cx="3199215" cy="1980660"/>
          </a:xfrm>
          <a:prstGeom prst="rect">
            <a:avLst/>
          </a:prstGeom>
          <a:noFill/>
          <a:ln>
            <a:noFill/>
          </a:ln>
        </p:spPr>
      </p:pic>
      <p:pic>
        <p:nvPicPr>
          <p:cNvPr descr=" " id="190" name="Google Shape;190;p7"/>
          <p:cNvPicPr preferRelativeResize="0"/>
          <p:nvPr/>
        </p:nvPicPr>
        <p:blipFill rotWithShape="1">
          <a:blip r:embed="rId9">
            <a:alphaModFix/>
          </a:blip>
          <a:srcRect b="0" l="0" r="0" t="0"/>
          <a:stretch/>
        </p:blipFill>
        <p:spPr>
          <a:xfrm>
            <a:off x="21224353" y="0"/>
            <a:ext cx="3162695" cy="1984505"/>
          </a:xfrm>
          <a:prstGeom prst="rect">
            <a:avLst/>
          </a:prstGeom>
          <a:noFill/>
          <a:ln>
            <a:noFill/>
          </a:ln>
        </p:spPr>
      </p:pic>
      <p:pic>
        <p:nvPicPr>
          <p:cNvPr descr=" " id="191" name="Google Shape;191;p7"/>
          <p:cNvPicPr preferRelativeResize="0"/>
          <p:nvPr/>
        </p:nvPicPr>
        <p:blipFill rotWithShape="1">
          <a:blip r:embed="rId10">
            <a:alphaModFix/>
          </a:blip>
          <a:srcRect b="0" l="0" r="0" t="0"/>
          <a:stretch/>
        </p:blipFill>
        <p:spPr>
          <a:xfrm>
            <a:off x="22151569" y="5486400"/>
            <a:ext cx="2235479" cy="3670108"/>
          </a:xfrm>
          <a:prstGeom prst="rect">
            <a:avLst/>
          </a:prstGeom>
          <a:noFill/>
          <a:ln>
            <a:noFill/>
          </a:ln>
        </p:spPr>
      </p:pic>
      <p:pic>
        <p:nvPicPr>
          <p:cNvPr descr=" " id="192" name="Google Shape;192;p7"/>
          <p:cNvPicPr preferRelativeResize="0"/>
          <p:nvPr/>
        </p:nvPicPr>
        <p:blipFill rotWithShape="1">
          <a:blip r:embed="rId11">
            <a:alphaModFix/>
          </a:blip>
          <a:srcRect b="0" l="0" r="0" t="0"/>
          <a:stretch/>
        </p:blipFill>
        <p:spPr>
          <a:xfrm>
            <a:off x="22812051" y="9156700"/>
            <a:ext cx="1574997" cy="3695700"/>
          </a:xfrm>
          <a:prstGeom prst="rect">
            <a:avLst/>
          </a:prstGeom>
          <a:noFill/>
          <a:ln>
            <a:noFill/>
          </a:ln>
        </p:spPr>
      </p:pic>
      <p:pic>
        <p:nvPicPr>
          <p:cNvPr descr=" " id="193" name="Google Shape;193;p7"/>
          <p:cNvPicPr preferRelativeResize="0"/>
          <p:nvPr/>
        </p:nvPicPr>
        <p:blipFill rotWithShape="1">
          <a:blip r:embed="rId12">
            <a:alphaModFix/>
          </a:blip>
          <a:srcRect b="0" l="0" r="0" t="0"/>
          <a:stretch/>
        </p:blipFill>
        <p:spPr>
          <a:xfrm>
            <a:off x="0" y="7772400"/>
            <a:ext cx="2198748" cy="5943600"/>
          </a:xfrm>
          <a:prstGeom prst="rect">
            <a:avLst/>
          </a:prstGeom>
          <a:noFill/>
          <a:ln>
            <a:noFill/>
          </a:ln>
        </p:spPr>
      </p:pic>
      <p:sp>
        <p:nvSpPr>
          <p:cNvPr id="194" name="Google Shape;19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p7"/>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196" name="Google Shape;196;p7"/>
          <p:cNvPicPr preferRelativeResize="0"/>
          <p:nvPr/>
        </p:nvPicPr>
        <p:blipFill rotWithShape="1">
          <a:blip r:embed="rId14">
            <a:alphaModFix/>
          </a:blip>
          <a:srcRect b="0" l="0" r="0" t="0"/>
          <a:stretch/>
        </p:blipFill>
        <p:spPr>
          <a:xfrm>
            <a:off x="723990" y="1485900"/>
            <a:ext cx="5966698" cy="4437887"/>
          </a:xfrm>
          <a:prstGeom prst="rect">
            <a:avLst/>
          </a:prstGeom>
          <a:noFill/>
          <a:ln>
            <a:noFill/>
          </a:ln>
        </p:spPr>
      </p:pic>
      <p:sp>
        <p:nvSpPr>
          <p:cNvPr id="197" name="Google Shape;197;p7"/>
          <p:cNvSpPr/>
          <p:nvPr/>
        </p:nvSpPr>
        <p:spPr>
          <a:xfrm>
            <a:off x="5398175" y="4953000"/>
            <a:ext cx="13603400" cy="673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7"/>
          <p:cNvSpPr/>
          <p:nvPr/>
        </p:nvSpPr>
        <p:spPr>
          <a:xfrm>
            <a:off x="5398175" y="4953000"/>
            <a:ext cx="13806626" cy="591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9" name="Google Shape;199;p7"/>
          <p:cNvSpPr/>
          <p:nvPr/>
        </p:nvSpPr>
        <p:spPr>
          <a:xfrm>
            <a:off x="15038680" y="10972800"/>
            <a:ext cx="4115314"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alezar"/>
              <a:buNone/>
            </a:pPr>
            <a:r>
              <a:rPr b="0" i="0" lang="en-US" sz="3600" u="none" cap="none" strike="noStrike">
                <a:solidFill>
                  <a:srgbClr val="0E0E0E"/>
                </a:solidFill>
                <a:latin typeface="Lalezar"/>
                <a:ea typeface="Lalezar"/>
                <a:cs typeface="Lalezar"/>
                <a:sym typeface="Lalezar"/>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204" name="Shape 204"/>
        <p:cNvGrpSpPr/>
        <p:nvPr/>
      </p:nvGrpSpPr>
      <p:grpSpPr>
        <a:xfrm>
          <a:off x="0" y="0"/>
          <a:ext cx="0" cy="0"/>
          <a:chOff x="0" y="0"/>
          <a:chExt cx="0" cy="0"/>
        </a:xfrm>
      </p:grpSpPr>
      <p:pic>
        <p:nvPicPr>
          <p:cNvPr descr=" " id="205" name="Google Shape;205;p8"/>
          <p:cNvPicPr preferRelativeResize="0"/>
          <p:nvPr/>
        </p:nvPicPr>
        <p:blipFill rotWithShape="1">
          <a:blip r:embed="rId3">
            <a:alphaModFix/>
          </a:blip>
          <a:srcRect b="0" l="0" r="0" t="0"/>
          <a:stretch/>
        </p:blipFill>
        <p:spPr>
          <a:xfrm>
            <a:off x="20208226" y="0"/>
            <a:ext cx="4178822" cy="3556000"/>
          </a:xfrm>
          <a:prstGeom prst="rect">
            <a:avLst/>
          </a:prstGeom>
          <a:noFill/>
          <a:ln>
            <a:noFill/>
          </a:ln>
        </p:spPr>
      </p:pic>
      <p:pic>
        <p:nvPicPr>
          <p:cNvPr descr=" " id="206" name="Google Shape;206;p8"/>
          <p:cNvPicPr preferRelativeResize="0"/>
          <p:nvPr/>
        </p:nvPicPr>
        <p:blipFill rotWithShape="1">
          <a:blip r:embed="rId4">
            <a:alphaModFix/>
          </a:blip>
          <a:srcRect b="0" l="0" r="0" t="0"/>
          <a:stretch/>
        </p:blipFill>
        <p:spPr>
          <a:xfrm>
            <a:off x="0" y="0"/>
            <a:ext cx="7021441" cy="4445087"/>
          </a:xfrm>
          <a:prstGeom prst="rect">
            <a:avLst/>
          </a:prstGeom>
          <a:noFill/>
          <a:ln>
            <a:noFill/>
          </a:ln>
        </p:spPr>
      </p:pic>
      <p:pic>
        <p:nvPicPr>
          <p:cNvPr descr=" " id="207" name="Google Shape;207;p8"/>
          <p:cNvPicPr preferRelativeResize="0"/>
          <p:nvPr/>
        </p:nvPicPr>
        <p:blipFill rotWithShape="1">
          <a:blip r:embed="rId5">
            <a:alphaModFix/>
          </a:blip>
          <a:srcRect b="0" l="0" r="0" t="0"/>
          <a:stretch/>
        </p:blipFill>
        <p:spPr>
          <a:xfrm>
            <a:off x="0" y="0"/>
            <a:ext cx="2720137" cy="3157972"/>
          </a:xfrm>
          <a:prstGeom prst="rect">
            <a:avLst/>
          </a:prstGeom>
          <a:noFill/>
          <a:ln>
            <a:noFill/>
          </a:ln>
        </p:spPr>
      </p:pic>
      <p:pic>
        <p:nvPicPr>
          <p:cNvPr descr=" " id="208" name="Google Shape;208;p8"/>
          <p:cNvPicPr preferRelativeResize="0"/>
          <p:nvPr/>
        </p:nvPicPr>
        <p:blipFill rotWithShape="1">
          <a:blip r:embed="rId6">
            <a:alphaModFix/>
          </a:blip>
          <a:srcRect b="0" l="0" r="0" t="0"/>
          <a:stretch/>
        </p:blipFill>
        <p:spPr>
          <a:xfrm>
            <a:off x="20678184" y="0"/>
            <a:ext cx="3708864" cy="2663304"/>
          </a:xfrm>
          <a:prstGeom prst="rect">
            <a:avLst/>
          </a:prstGeom>
          <a:noFill/>
          <a:ln>
            <a:noFill/>
          </a:ln>
        </p:spPr>
      </p:pic>
      <p:pic>
        <p:nvPicPr>
          <p:cNvPr descr=" " id="209" name="Google Shape;209;p8"/>
          <p:cNvPicPr preferRelativeResize="0"/>
          <p:nvPr/>
        </p:nvPicPr>
        <p:blipFill rotWithShape="1">
          <a:blip r:embed="rId7">
            <a:alphaModFix/>
          </a:blip>
          <a:srcRect b="0" l="0" r="0" t="0"/>
          <a:stretch/>
        </p:blipFill>
        <p:spPr>
          <a:xfrm>
            <a:off x="0" y="9791700"/>
            <a:ext cx="2138313" cy="3924300"/>
          </a:xfrm>
          <a:prstGeom prst="rect">
            <a:avLst/>
          </a:prstGeom>
          <a:noFill/>
          <a:ln>
            <a:noFill/>
          </a:ln>
        </p:spPr>
      </p:pic>
      <p:pic>
        <p:nvPicPr>
          <p:cNvPr descr=" " id="210" name="Google Shape;210;p8"/>
          <p:cNvPicPr preferRelativeResize="0"/>
          <p:nvPr/>
        </p:nvPicPr>
        <p:blipFill rotWithShape="1">
          <a:blip r:embed="rId8">
            <a:alphaModFix/>
          </a:blip>
          <a:srcRect b="0" l="0" r="0" t="0"/>
          <a:stretch/>
        </p:blipFill>
        <p:spPr>
          <a:xfrm>
            <a:off x="21618102" y="9791700"/>
            <a:ext cx="2768946" cy="3924300"/>
          </a:xfrm>
          <a:prstGeom prst="rect">
            <a:avLst/>
          </a:prstGeom>
          <a:noFill/>
          <a:ln>
            <a:noFill/>
          </a:ln>
        </p:spPr>
      </p:pic>
      <p:pic>
        <p:nvPicPr>
          <p:cNvPr descr=" " id="211" name="Google Shape;211;p8"/>
          <p:cNvPicPr preferRelativeResize="0"/>
          <p:nvPr/>
        </p:nvPicPr>
        <p:blipFill rotWithShape="1">
          <a:blip r:embed="rId9">
            <a:alphaModFix/>
          </a:blip>
          <a:srcRect b="0" l="0" r="0" t="0"/>
          <a:stretch/>
        </p:blipFill>
        <p:spPr>
          <a:xfrm>
            <a:off x="22532616" y="3162300"/>
            <a:ext cx="1854432" cy="4351313"/>
          </a:xfrm>
          <a:prstGeom prst="rect">
            <a:avLst/>
          </a:prstGeom>
          <a:noFill/>
          <a:ln>
            <a:noFill/>
          </a:ln>
        </p:spPr>
      </p:pic>
      <p:sp>
        <p:nvSpPr>
          <p:cNvPr id="212" name="Google Shape;212;p8"/>
          <p:cNvSpPr/>
          <p:nvPr/>
        </p:nvSpPr>
        <p:spPr>
          <a:xfrm>
            <a:off x="1621569" y="1930400"/>
            <a:ext cx="20216693" cy="192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THE MAGIC OF DRAGONS: A RESEARCH</a:t>
            </a:r>
            <a:endParaRPr b="0" i="0" sz="8000" u="none" cap="none" strike="noStrike">
              <a:solidFill>
                <a:schemeClr val="dk1"/>
              </a:solidFill>
              <a:latin typeface="Calibri"/>
              <a:ea typeface="Calibri"/>
              <a:cs typeface="Calibri"/>
              <a:sym typeface="Calibri"/>
            </a:endParaRPr>
          </a:p>
        </p:txBody>
      </p:sp>
      <p:sp>
        <p:nvSpPr>
          <p:cNvPr id="213" name="Google Shape;213;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15" name="Google Shape;215;p8"/>
          <p:cNvSpPr/>
          <p:nvPr/>
        </p:nvSpPr>
        <p:spPr>
          <a:xfrm>
            <a:off x="2121165" y="3695700"/>
            <a:ext cx="6096762" cy="6096000"/>
          </a:xfrm>
          <a:prstGeom prst="roundRect">
            <a:avLst>
              <a:gd fmla="val 2083350" name="adj"/>
            </a:avLst>
          </a:prstGeom>
          <a:noFill/>
          <a:ln cap="flat" cmpd="sng" w="38100">
            <a:solidFill>
              <a:srgbClr val="2663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p8"/>
          <p:cNvPicPr preferRelativeResize="0"/>
          <p:nvPr/>
        </p:nvPicPr>
        <p:blipFill rotWithShape="1">
          <a:blip r:embed="rId11">
            <a:alphaModFix/>
          </a:blip>
          <a:srcRect b="0" l="0" r="0" t="0"/>
          <a:stretch/>
        </p:blipFill>
        <p:spPr>
          <a:xfrm>
            <a:off x="4597786" y="5302250"/>
            <a:ext cx="1143521" cy="1625600"/>
          </a:xfrm>
          <a:prstGeom prst="rect">
            <a:avLst/>
          </a:prstGeom>
          <a:noFill/>
          <a:ln>
            <a:noFill/>
          </a:ln>
        </p:spPr>
      </p:pic>
      <p:sp>
        <p:nvSpPr>
          <p:cNvPr id="217" name="Google Shape;217;p8"/>
          <p:cNvSpPr/>
          <p:nvPr/>
        </p:nvSpPr>
        <p:spPr>
          <a:xfrm>
            <a:off x="2273584" y="7232650"/>
            <a:ext cx="5791924"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a:off x="2171971" y="7232650"/>
            <a:ext cx="5995149"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UNICORN SIGHTING</a:t>
            </a:r>
            <a:endParaRPr b="0" i="0" sz="4800" u="none" cap="none" strike="noStrike">
              <a:solidFill>
                <a:schemeClr val="dk1"/>
              </a:solidFill>
              <a:latin typeface="Calibri"/>
              <a:ea typeface="Calibri"/>
              <a:cs typeface="Calibri"/>
              <a:sym typeface="Calibri"/>
            </a:endParaRPr>
          </a:p>
        </p:txBody>
      </p:sp>
      <p:sp>
        <p:nvSpPr>
          <p:cNvPr id="219" name="Google Shape;219;p8"/>
          <p:cNvSpPr/>
          <p:nvPr/>
        </p:nvSpPr>
        <p:spPr>
          <a:xfrm>
            <a:off x="9145143" y="3695700"/>
            <a:ext cx="6096762" cy="6096000"/>
          </a:xfrm>
          <a:prstGeom prst="roundRect">
            <a:avLst>
              <a:gd fmla="val 2083350" name="adj"/>
            </a:avLst>
          </a:prstGeom>
          <a:noFill/>
          <a:ln cap="flat" cmpd="sng" w="38100">
            <a:solidFill>
              <a:srgbClr val="2663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p8"/>
          <p:cNvPicPr preferRelativeResize="0"/>
          <p:nvPr/>
        </p:nvPicPr>
        <p:blipFill rotWithShape="1">
          <a:blip r:embed="rId12">
            <a:alphaModFix/>
          </a:blip>
          <a:srcRect b="0" l="0" r="0" t="0"/>
          <a:stretch/>
        </p:blipFill>
        <p:spPr>
          <a:xfrm>
            <a:off x="11139494" y="5302250"/>
            <a:ext cx="2108060" cy="1625600"/>
          </a:xfrm>
          <a:prstGeom prst="rect">
            <a:avLst/>
          </a:prstGeom>
          <a:noFill/>
          <a:ln>
            <a:noFill/>
          </a:ln>
        </p:spPr>
      </p:pic>
      <p:sp>
        <p:nvSpPr>
          <p:cNvPr id="221" name="Google Shape;221;p8"/>
          <p:cNvSpPr/>
          <p:nvPr/>
        </p:nvSpPr>
        <p:spPr>
          <a:xfrm>
            <a:off x="9297562" y="7232650"/>
            <a:ext cx="5791924"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8"/>
          <p:cNvSpPr/>
          <p:nvPr/>
        </p:nvSpPr>
        <p:spPr>
          <a:xfrm>
            <a:off x="9195949" y="7232650"/>
            <a:ext cx="5995149"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DRAGON TAMING</a:t>
            </a:r>
            <a:endParaRPr b="0" i="0" sz="4800" u="none" cap="none" strike="noStrike">
              <a:solidFill>
                <a:schemeClr val="dk1"/>
              </a:solidFill>
              <a:latin typeface="Calibri"/>
              <a:ea typeface="Calibri"/>
              <a:cs typeface="Calibri"/>
              <a:sym typeface="Calibri"/>
            </a:endParaRPr>
          </a:p>
        </p:txBody>
      </p:sp>
      <p:sp>
        <p:nvSpPr>
          <p:cNvPr id="223" name="Google Shape;223;p8"/>
          <p:cNvSpPr/>
          <p:nvPr/>
        </p:nvSpPr>
        <p:spPr>
          <a:xfrm>
            <a:off x="16169121" y="3695700"/>
            <a:ext cx="6096762" cy="6096000"/>
          </a:xfrm>
          <a:prstGeom prst="roundRect">
            <a:avLst>
              <a:gd fmla="val 2083350" name="adj"/>
            </a:avLst>
          </a:prstGeom>
          <a:noFill/>
          <a:ln cap="flat" cmpd="sng" w="38100">
            <a:solidFill>
              <a:srgbClr val="2663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p8"/>
          <p:cNvPicPr preferRelativeResize="0"/>
          <p:nvPr/>
        </p:nvPicPr>
        <p:blipFill rotWithShape="1">
          <a:blip r:embed="rId13">
            <a:alphaModFix/>
          </a:blip>
          <a:srcRect b="0" l="0" r="0" t="0"/>
          <a:stretch/>
        </p:blipFill>
        <p:spPr>
          <a:xfrm>
            <a:off x="18104938" y="5302250"/>
            <a:ext cx="2225128" cy="1625600"/>
          </a:xfrm>
          <a:prstGeom prst="rect">
            <a:avLst/>
          </a:prstGeom>
          <a:noFill/>
          <a:ln>
            <a:noFill/>
          </a:ln>
        </p:spPr>
      </p:pic>
      <p:sp>
        <p:nvSpPr>
          <p:cNvPr id="225" name="Google Shape;225;p8"/>
          <p:cNvSpPr/>
          <p:nvPr/>
        </p:nvSpPr>
        <p:spPr>
          <a:xfrm>
            <a:off x="16321540" y="7232650"/>
            <a:ext cx="5791924" cy="95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8"/>
          <p:cNvSpPr/>
          <p:nvPr/>
        </p:nvSpPr>
        <p:spPr>
          <a:xfrm>
            <a:off x="16219927" y="7232650"/>
            <a:ext cx="5995149"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RAINBOW SEEING</a:t>
            </a:r>
            <a:endParaRPr b="0" i="0" sz="4800" u="none" cap="none" strike="noStrike">
              <a:solidFill>
                <a:schemeClr val="dk1"/>
              </a:solidFill>
              <a:latin typeface="Calibri"/>
              <a:ea typeface="Calibri"/>
              <a:cs typeface="Calibri"/>
              <a:sym typeface="Calibri"/>
            </a:endParaRPr>
          </a:p>
        </p:txBody>
      </p:sp>
      <p:sp>
        <p:nvSpPr>
          <p:cNvPr id="227" name="Google Shape;227;p8"/>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8"/>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8"/>
          <p:cNvSpPr/>
          <p:nvPr/>
        </p:nvSpPr>
        <p:spPr>
          <a:xfrm>
            <a:off x="2146568"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0" name="Google Shape;230;p8"/>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8"/>
          <p:cNvSpPr/>
          <p:nvPr/>
        </p:nvSpPr>
        <p:spPr>
          <a:xfrm>
            <a:off x="9145143"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33" name="Google Shape;233;p8"/>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8"/>
          <p:cNvSpPr/>
          <p:nvPr/>
        </p:nvSpPr>
        <p:spPr>
          <a:xfrm>
            <a:off x="16169121"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9A964"/>
        </a:solidFill>
      </p:bgPr>
    </p:bg>
    <p:spTree>
      <p:nvGrpSpPr>
        <p:cNvPr id="240" name="Shape 240"/>
        <p:cNvGrpSpPr/>
        <p:nvPr/>
      </p:nvGrpSpPr>
      <p:grpSpPr>
        <a:xfrm>
          <a:off x="0" y="0"/>
          <a:ext cx="0" cy="0"/>
          <a:chOff x="0" y="0"/>
          <a:chExt cx="0" cy="0"/>
        </a:xfrm>
      </p:grpSpPr>
      <p:pic>
        <p:nvPicPr>
          <p:cNvPr descr=" " id="241" name="Google Shape;241;p9"/>
          <p:cNvPicPr preferRelativeResize="0"/>
          <p:nvPr/>
        </p:nvPicPr>
        <p:blipFill rotWithShape="1">
          <a:blip r:embed="rId3">
            <a:alphaModFix/>
          </a:blip>
          <a:srcRect b="0" l="0" r="0" t="0"/>
          <a:stretch/>
        </p:blipFill>
        <p:spPr>
          <a:xfrm>
            <a:off x="0" y="0"/>
            <a:ext cx="6147568" cy="7645400"/>
          </a:xfrm>
          <a:prstGeom prst="rect">
            <a:avLst/>
          </a:prstGeom>
          <a:noFill/>
          <a:ln>
            <a:noFill/>
          </a:ln>
        </p:spPr>
      </p:pic>
      <p:pic>
        <p:nvPicPr>
          <p:cNvPr descr=" " id="242" name="Google Shape;242;p9"/>
          <p:cNvPicPr preferRelativeResize="0"/>
          <p:nvPr/>
        </p:nvPicPr>
        <p:blipFill rotWithShape="1">
          <a:blip r:embed="rId4">
            <a:alphaModFix/>
          </a:blip>
          <a:srcRect b="0" l="0" r="0" t="0"/>
          <a:stretch/>
        </p:blipFill>
        <p:spPr>
          <a:xfrm>
            <a:off x="0" y="6184900"/>
            <a:ext cx="3164903" cy="4137273"/>
          </a:xfrm>
          <a:prstGeom prst="rect">
            <a:avLst/>
          </a:prstGeom>
          <a:noFill/>
          <a:ln>
            <a:noFill/>
          </a:ln>
        </p:spPr>
      </p:pic>
      <p:pic>
        <p:nvPicPr>
          <p:cNvPr descr=" " id="243" name="Google Shape;243;p9"/>
          <p:cNvPicPr preferRelativeResize="0"/>
          <p:nvPr/>
        </p:nvPicPr>
        <p:blipFill rotWithShape="1">
          <a:blip r:embed="rId5">
            <a:alphaModFix/>
          </a:blip>
          <a:srcRect b="0" l="0" r="0" t="0"/>
          <a:stretch/>
        </p:blipFill>
        <p:spPr>
          <a:xfrm>
            <a:off x="0" y="1206500"/>
            <a:ext cx="3086492" cy="3158517"/>
          </a:xfrm>
          <a:prstGeom prst="rect">
            <a:avLst/>
          </a:prstGeom>
          <a:noFill/>
          <a:ln>
            <a:noFill/>
          </a:ln>
        </p:spPr>
      </p:pic>
      <p:pic>
        <p:nvPicPr>
          <p:cNvPr descr=" " id="244" name="Google Shape;244;p9"/>
          <p:cNvPicPr preferRelativeResize="0"/>
          <p:nvPr/>
        </p:nvPicPr>
        <p:blipFill rotWithShape="1">
          <a:blip r:embed="rId6">
            <a:alphaModFix/>
          </a:blip>
          <a:srcRect b="0" l="0" r="0" t="0"/>
          <a:stretch/>
        </p:blipFill>
        <p:spPr>
          <a:xfrm>
            <a:off x="508063" y="0"/>
            <a:ext cx="4104752" cy="2775570"/>
          </a:xfrm>
          <a:prstGeom prst="rect">
            <a:avLst/>
          </a:prstGeom>
          <a:noFill/>
          <a:ln>
            <a:noFill/>
          </a:ln>
        </p:spPr>
      </p:pic>
      <p:pic>
        <p:nvPicPr>
          <p:cNvPr descr=" " id="245" name="Google Shape;245;p9"/>
          <p:cNvPicPr preferRelativeResize="0"/>
          <p:nvPr/>
        </p:nvPicPr>
        <p:blipFill rotWithShape="1">
          <a:blip r:embed="rId7">
            <a:alphaModFix/>
          </a:blip>
          <a:srcRect b="0" l="0" r="0" t="0"/>
          <a:stretch/>
        </p:blipFill>
        <p:spPr>
          <a:xfrm>
            <a:off x="4610676" y="0"/>
            <a:ext cx="4139400" cy="2775843"/>
          </a:xfrm>
          <a:prstGeom prst="rect">
            <a:avLst/>
          </a:prstGeom>
          <a:noFill/>
          <a:ln>
            <a:noFill/>
          </a:ln>
        </p:spPr>
      </p:pic>
      <p:pic>
        <p:nvPicPr>
          <p:cNvPr descr=" " id="246" name="Google Shape;246;p9"/>
          <p:cNvPicPr preferRelativeResize="0"/>
          <p:nvPr/>
        </p:nvPicPr>
        <p:blipFill rotWithShape="1">
          <a:blip r:embed="rId8">
            <a:alphaModFix/>
          </a:blip>
          <a:srcRect b="0" l="0" r="0" t="0"/>
          <a:stretch/>
        </p:blipFill>
        <p:spPr>
          <a:xfrm>
            <a:off x="22138867" y="800100"/>
            <a:ext cx="1922194" cy="1967359"/>
          </a:xfrm>
          <a:prstGeom prst="rect">
            <a:avLst/>
          </a:prstGeom>
          <a:noFill/>
          <a:ln>
            <a:noFill/>
          </a:ln>
        </p:spPr>
      </p:pic>
      <p:pic>
        <p:nvPicPr>
          <p:cNvPr descr=" " id="247" name="Google Shape;247;p9"/>
          <p:cNvPicPr preferRelativeResize="0"/>
          <p:nvPr/>
        </p:nvPicPr>
        <p:blipFill rotWithShape="1">
          <a:blip r:embed="rId9">
            <a:alphaModFix/>
          </a:blip>
          <a:srcRect b="0" l="0" r="0" t="0"/>
          <a:stretch/>
        </p:blipFill>
        <p:spPr>
          <a:xfrm>
            <a:off x="21173546" y="3994435"/>
            <a:ext cx="1634315" cy="1671551"/>
          </a:xfrm>
          <a:prstGeom prst="rect">
            <a:avLst/>
          </a:prstGeom>
          <a:noFill/>
          <a:ln>
            <a:noFill/>
          </a:ln>
        </p:spPr>
      </p:pic>
      <p:pic>
        <p:nvPicPr>
          <p:cNvPr descr=" " id="248" name="Google Shape;248;p9"/>
          <p:cNvPicPr preferRelativeResize="0"/>
          <p:nvPr/>
        </p:nvPicPr>
        <p:blipFill rotWithShape="1">
          <a:blip r:embed="rId10">
            <a:alphaModFix/>
          </a:blip>
          <a:srcRect b="0" l="0" r="0" t="0"/>
          <a:stretch/>
        </p:blipFill>
        <p:spPr>
          <a:xfrm>
            <a:off x="20703588" y="7937500"/>
            <a:ext cx="3683460" cy="4775299"/>
          </a:xfrm>
          <a:prstGeom prst="rect">
            <a:avLst/>
          </a:prstGeom>
          <a:noFill/>
          <a:ln>
            <a:noFill/>
          </a:ln>
        </p:spPr>
      </p:pic>
      <p:pic>
        <p:nvPicPr>
          <p:cNvPr descr=" " id="249" name="Google Shape;249;p9"/>
          <p:cNvPicPr preferRelativeResize="0"/>
          <p:nvPr/>
        </p:nvPicPr>
        <p:blipFill rotWithShape="1">
          <a:blip r:embed="rId11">
            <a:alphaModFix/>
          </a:blip>
          <a:srcRect b="0" l="0" r="0" t="0"/>
          <a:stretch/>
        </p:blipFill>
        <p:spPr>
          <a:xfrm>
            <a:off x="23269308" y="11633200"/>
            <a:ext cx="1117740" cy="2082800"/>
          </a:xfrm>
          <a:prstGeom prst="rect">
            <a:avLst/>
          </a:prstGeom>
          <a:noFill/>
          <a:ln>
            <a:noFill/>
          </a:ln>
        </p:spPr>
      </p:pic>
      <p:sp>
        <p:nvSpPr>
          <p:cNvPr id="250" name="Google Shape;250;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p9"/>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252" name="Google Shape;252;p9"/>
          <p:cNvSpPr/>
          <p:nvPr/>
        </p:nvSpPr>
        <p:spPr>
          <a:xfrm>
            <a:off x="9051998" y="711200"/>
            <a:ext cx="6283052" cy="192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Lalezar"/>
              <a:buNone/>
            </a:pPr>
            <a:r>
              <a:rPr b="0" i="0" lang="en-US" sz="8000" u="none" cap="none" strike="noStrike">
                <a:solidFill>
                  <a:srgbClr val="FFFFFF"/>
                </a:solidFill>
                <a:latin typeface="Lalezar"/>
                <a:ea typeface="Lalezar"/>
                <a:cs typeface="Lalezar"/>
                <a:sym typeface="Lalezar"/>
              </a:rPr>
              <a:t>PRICING PLAN</a:t>
            </a:r>
            <a:endParaRPr b="0" i="0" sz="8000" u="none" cap="none" strike="noStrike">
              <a:solidFill>
                <a:schemeClr val="dk1"/>
              </a:solidFill>
              <a:latin typeface="Calibri"/>
              <a:ea typeface="Calibri"/>
              <a:cs typeface="Calibri"/>
              <a:sym typeface="Calibri"/>
            </a:endParaRPr>
          </a:p>
        </p:txBody>
      </p:sp>
      <p:sp>
        <p:nvSpPr>
          <p:cNvPr id="253" name="Google Shape;253;p9"/>
          <p:cNvSpPr/>
          <p:nvPr/>
        </p:nvSpPr>
        <p:spPr>
          <a:xfrm>
            <a:off x="1778222" y="2489200"/>
            <a:ext cx="20843305" cy="106426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9"/>
          <p:cNvSpPr/>
          <p:nvPr/>
        </p:nvSpPr>
        <p:spPr>
          <a:xfrm>
            <a:off x="1778222" y="2489200"/>
            <a:ext cx="6439705" cy="106426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p9"/>
          <p:cNvPicPr preferRelativeResize="0"/>
          <p:nvPr/>
        </p:nvPicPr>
        <p:blipFill rotWithShape="1">
          <a:blip r:embed="rId13">
            <a:alphaModFix/>
          </a:blip>
          <a:srcRect b="0" l="0" r="0" t="0"/>
          <a:stretch/>
        </p:blipFill>
        <p:spPr>
          <a:xfrm>
            <a:off x="4144398" y="2946400"/>
            <a:ext cx="1707350" cy="1625600"/>
          </a:xfrm>
          <a:prstGeom prst="rect">
            <a:avLst/>
          </a:prstGeom>
          <a:noFill/>
          <a:ln>
            <a:noFill/>
          </a:ln>
        </p:spPr>
      </p:pic>
      <p:sp>
        <p:nvSpPr>
          <p:cNvPr id="256" name="Google Shape;256;p9"/>
          <p:cNvSpPr/>
          <p:nvPr/>
        </p:nvSpPr>
        <p:spPr>
          <a:xfrm>
            <a:off x="4140718" y="4876800"/>
            <a:ext cx="1714714"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66338"/>
              </a:buClr>
              <a:buSzPts val="4800"/>
              <a:buFont typeface="Lalezar"/>
              <a:buNone/>
            </a:pPr>
            <a:r>
              <a:rPr b="0" i="0" lang="en-US" sz="4800" u="none" cap="none" strike="noStrike">
                <a:solidFill>
                  <a:srgbClr val="266338"/>
                </a:solidFill>
                <a:latin typeface="Lalezar"/>
                <a:ea typeface="Lalezar"/>
                <a:cs typeface="Lalezar"/>
                <a:sym typeface="Lalezar"/>
              </a:rPr>
              <a:t>BASIC</a:t>
            </a:r>
            <a:endParaRPr b="0" i="0" sz="4800" u="none" cap="none" strike="noStrike">
              <a:solidFill>
                <a:schemeClr val="dk1"/>
              </a:solidFill>
              <a:latin typeface="Calibri"/>
              <a:ea typeface="Calibri"/>
              <a:cs typeface="Calibri"/>
              <a:sym typeface="Calibri"/>
            </a:endParaRPr>
          </a:p>
        </p:txBody>
      </p:sp>
      <p:sp>
        <p:nvSpPr>
          <p:cNvPr id="257" name="Google Shape;257;p9"/>
          <p:cNvSpPr/>
          <p:nvPr/>
        </p:nvSpPr>
        <p:spPr>
          <a:xfrm>
            <a:off x="2235479" y="61341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8" name="Google Shape;258;p9"/>
          <p:cNvSpPr/>
          <p:nvPr/>
        </p:nvSpPr>
        <p:spPr>
          <a:xfrm>
            <a:off x="3315114" y="11722100"/>
            <a:ext cx="3365921"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$10/MONTH</a:t>
            </a:r>
            <a:endParaRPr b="0" i="0" sz="4800" u="none" cap="none" strike="noStrike">
              <a:solidFill>
                <a:schemeClr val="dk1"/>
              </a:solidFill>
              <a:latin typeface="Calibri"/>
              <a:ea typeface="Calibri"/>
              <a:cs typeface="Calibri"/>
              <a:sym typeface="Calibri"/>
            </a:endParaRPr>
          </a:p>
        </p:txBody>
      </p:sp>
      <p:sp>
        <p:nvSpPr>
          <p:cNvPr id="259" name="Google Shape;259;p9"/>
          <p:cNvSpPr/>
          <p:nvPr/>
        </p:nvSpPr>
        <p:spPr>
          <a:xfrm>
            <a:off x="8980022" y="2489200"/>
            <a:ext cx="6439705" cy="10642601"/>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0" name="Google Shape;260;p9"/>
          <p:cNvPicPr preferRelativeResize="0"/>
          <p:nvPr/>
        </p:nvPicPr>
        <p:blipFill rotWithShape="1">
          <a:blip r:embed="rId14">
            <a:alphaModFix/>
          </a:blip>
          <a:srcRect b="0" l="0" r="0" t="0"/>
          <a:stretch/>
        </p:blipFill>
        <p:spPr>
          <a:xfrm>
            <a:off x="11136042" y="2946400"/>
            <a:ext cx="2127662" cy="1625600"/>
          </a:xfrm>
          <a:prstGeom prst="rect">
            <a:avLst/>
          </a:prstGeom>
          <a:noFill/>
          <a:ln>
            <a:noFill/>
          </a:ln>
        </p:spPr>
      </p:pic>
      <p:sp>
        <p:nvSpPr>
          <p:cNvPr id="261" name="Google Shape;261;p9"/>
          <p:cNvSpPr/>
          <p:nvPr/>
        </p:nvSpPr>
        <p:spPr>
          <a:xfrm>
            <a:off x="11412376" y="4876800"/>
            <a:ext cx="1574997"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66338"/>
              </a:buClr>
              <a:buSzPts val="4800"/>
              <a:buFont typeface="Lalezar"/>
              <a:buNone/>
            </a:pPr>
            <a:r>
              <a:rPr b="0" i="0" lang="en-US" sz="4800" u="none" cap="none" strike="noStrike">
                <a:solidFill>
                  <a:srgbClr val="266338"/>
                </a:solidFill>
                <a:latin typeface="Lalezar"/>
                <a:ea typeface="Lalezar"/>
                <a:cs typeface="Lalezar"/>
                <a:sym typeface="Lalezar"/>
              </a:rPr>
              <a:t>ELITE</a:t>
            </a:r>
            <a:endParaRPr b="0" i="0" sz="4800" u="none" cap="none" strike="noStrike">
              <a:solidFill>
                <a:schemeClr val="dk1"/>
              </a:solidFill>
              <a:latin typeface="Calibri"/>
              <a:ea typeface="Calibri"/>
              <a:cs typeface="Calibri"/>
              <a:sym typeface="Calibri"/>
            </a:endParaRPr>
          </a:p>
        </p:txBody>
      </p:sp>
      <p:sp>
        <p:nvSpPr>
          <p:cNvPr id="262" name="Google Shape;262;p9"/>
          <p:cNvSpPr/>
          <p:nvPr/>
        </p:nvSpPr>
        <p:spPr>
          <a:xfrm>
            <a:off x="9437280" y="61341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3" name="Google Shape;263;p9"/>
          <p:cNvSpPr/>
          <p:nvPr/>
        </p:nvSpPr>
        <p:spPr>
          <a:xfrm>
            <a:off x="10485160" y="11722100"/>
            <a:ext cx="3429429"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$50/MONTH</a:t>
            </a:r>
            <a:endParaRPr b="0" i="0" sz="4800" u="none" cap="none" strike="noStrike">
              <a:solidFill>
                <a:schemeClr val="dk1"/>
              </a:solidFill>
              <a:latin typeface="Calibri"/>
              <a:ea typeface="Calibri"/>
              <a:cs typeface="Calibri"/>
              <a:sym typeface="Calibri"/>
            </a:endParaRPr>
          </a:p>
        </p:txBody>
      </p:sp>
      <p:sp>
        <p:nvSpPr>
          <p:cNvPr id="264" name="Google Shape;264;p9"/>
          <p:cNvSpPr/>
          <p:nvPr/>
        </p:nvSpPr>
        <p:spPr>
          <a:xfrm>
            <a:off x="16181822" y="2489200"/>
            <a:ext cx="6439705" cy="106426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5" name="Google Shape;265;p9"/>
          <p:cNvPicPr preferRelativeResize="0"/>
          <p:nvPr/>
        </p:nvPicPr>
        <p:blipFill rotWithShape="1">
          <a:blip r:embed="rId15">
            <a:alphaModFix/>
          </a:blip>
          <a:srcRect b="0" l="0" r="0" t="0"/>
          <a:stretch/>
        </p:blipFill>
        <p:spPr>
          <a:xfrm>
            <a:off x="18529191" y="2946400"/>
            <a:ext cx="1744964" cy="1625600"/>
          </a:xfrm>
          <a:prstGeom prst="rect">
            <a:avLst/>
          </a:prstGeom>
          <a:noFill/>
          <a:ln>
            <a:noFill/>
          </a:ln>
        </p:spPr>
      </p:pic>
      <p:sp>
        <p:nvSpPr>
          <p:cNvPr id="266" name="Google Shape;266;p9"/>
          <p:cNvSpPr/>
          <p:nvPr/>
        </p:nvSpPr>
        <p:spPr>
          <a:xfrm>
            <a:off x="17775872" y="4876800"/>
            <a:ext cx="3251606"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66338"/>
              </a:buClr>
              <a:buSzPts val="4800"/>
              <a:buFont typeface="Lalezar"/>
              <a:buNone/>
            </a:pPr>
            <a:r>
              <a:rPr b="0" i="0" lang="en-US" sz="4800" u="none" cap="none" strike="noStrike">
                <a:solidFill>
                  <a:srgbClr val="266338"/>
                </a:solidFill>
                <a:latin typeface="Lalezar"/>
                <a:ea typeface="Lalezar"/>
                <a:cs typeface="Lalezar"/>
                <a:sym typeface="Lalezar"/>
              </a:rPr>
              <a:t>LEGENDARY</a:t>
            </a:r>
            <a:endParaRPr b="0" i="0" sz="4800" u="none" cap="none" strike="noStrike">
              <a:solidFill>
                <a:schemeClr val="dk1"/>
              </a:solidFill>
              <a:latin typeface="Calibri"/>
              <a:ea typeface="Calibri"/>
              <a:cs typeface="Calibri"/>
              <a:sym typeface="Calibri"/>
            </a:endParaRPr>
          </a:p>
        </p:txBody>
      </p:sp>
      <p:sp>
        <p:nvSpPr>
          <p:cNvPr id="267" name="Google Shape;267;p9"/>
          <p:cNvSpPr/>
          <p:nvPr/>
        </p:nvSpPr>
        <p:spPr>
          <a:xfrm>
            <a:off x="16639080" y="61341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8" name="Google Shape;268;p9"/>
          <p:cNvSpPr/>
          <p:nvPr/>
        </p:nvSpPr>
        <p:spPr>
          <a:xfrm>
            <a:off x="17540892" y="11722100"/>
            <a:ext cx="3721565" cy="115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alezar"/>
              <a:buNone/>
            </a:pPr>
            <a:r>
              <a:rPr b="0" i="0" lang="en-US" sz="4800" u="none" cap="none" strike="noStrike">
                <a:solidFill>
                  <a:srgbClr val="0E0E0E"/>
                </a:solidFill>
                <a:latin typeface="Lalezar"/>
                <a:ea typeface="Lalezar"/>
                <a:cs typeface="Lalezar"/>
                <a:sym typeface="Lalezar"/>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2023-09-27T07:32:12Z</dcterms:created>
  <dc:creator>PptxGenJS</dc:creator>
</cp:coreProperties>
</file>