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90178-3612-CC10-3737-78B88B37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5270FFE-52D1-1C32-5DE9-D79EED0986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270FFE-52D1-1C32-5DE9-D79EED0986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D8C3CD0-F819-9CBC-0ED4-6DBC787BF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93816A3-14FA-46B0-C579-1D2E33BCE99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07D6C1E-6296-50BF-6F20-36052AE4EDD0}"/>
              </a:ext>
            </a:extLst>
          </p:cNvPr>
          <p:cNvGrpSpPr/>
          <p:nvPr/>
        </p:nvGrpSpPr>
        <p:grpSpPr>
          <a:xfrm>
            <a:off x="626322" y="2195858"/>
            <a:ext cx="11136889" cy="402479"/>
            <a:chOff x="609600" y="1520825"/>
            <a:chExt cx="10972800" cy="396549"/>
          </a:xfrm>
        </p:grpSpPr>
        <p:sp>
          <p:nvSpPr>
            <p:cNvPr id="49" name="Google Shape;706;p15">
              <a:extLst>
                <a:ext uri="{FF2B5EF4-FFF2-40B4-BE49-F238E27FC236}">
                  <a16:creationId xmlns:a16="http://schemas.microsoft.com/office/drawing/2014/main" id="{58F9522A-0D64-B885-B64D-7EBFC1FC7DA6}"/>
                </a:ext>
              </a:extLst>
            </p:cNvPr>
            <p:cNvSpPr/>
            <p:nvPr/>
          </p:nvSpPr>
          <p:spPr>
            <a:xfrm>
              <a:off x="6733777" y="1668028"/>
              <a:ext cx="4739028" cy="10214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200166" tIns="100085" rIns="200166" bIns="100085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  <p:sp>
          <p:nvSpPr>
            <p:cNvPr id="50" name="Google Shape;716;p15">
              <a:extLst>
                <a:ext uri="{FF2B5EF4-FFF2-40B4-BE49-F238E27FC236}">
                  <a16:creationId xmlns:a16="http://schemas.microsoft.com/office/drawing/2014/main" id="{BA31086F-34DF-7057-0649-32A0CAC57465}"/>
                </a:ext>
              </a:extLst>
            </p:cNvPr>
            <p:cNvSpPr/>
            <p:nvPr/>
          </p:nvSpPr>
          <p:spPr>
            <a:xfrm>
              <a:off x="11344114" y="1520825"/>
              <a:ext cx="238286" cy="396549"/>
            </a:xfrm>
            <a:custGeom>
              <a:avLst/>
              <a:gdLst/>
              <a:ahLst/>
              <a:cxnLst/>
              <a:rect l="l" t="t" r="r" b="b"/>
              <a:pathLst>
                <a:path w="170" h="283" extrusionOk="0">
                  <a:moveTo>
                    <a:pt x="170" y="142"/>
                  </a:moveTo>
                  <a:cubicBezTo>
                    <a:pt x="50" y="13"/>
                    <a:pt x="50" y="13"/>
                    <a:pt x="50" y="13"/>
                  </a:cubicBezTo>
                  <a:cubicBezTo>
                    <a:pt x="39" y="1"/>
                    <a:pt x="21" y="0"/>
                    <a:pt x="9" y="11"/>
                  </a:cubicBezTo>
                  <a:cubicBezTo>
                    <a:pt x="3" y="17"/>
                    <a:pt x="0" y="25"/>
                    <a:pt x="0" y="33"/>
                  </a:cubicBezTo>
                  <a:cubicBezTo>
                    <a:pt x="0" y="40"/>
                    <a:pt x="2" y="47"/>
                    <a:pt x="7" y="53"/>
                  </a:cubicBezTo>
                  <a:cubicBezTo>
                    <a:pt x="7" y="53"/>
                    <a:pt x="66" y="115"/>
                    <a:pt x="91" y="142"/>
                  </a:cubicBezTo>
                  <a:cubicBezTo>
                    <a:pt x="66" y="168"/>
                    <a:pt x="7" y="231"/>
                    <a:pt x="7" y="231"/>
                  </a:cubicBezTo>
                  <a:cubicBezTo>
                    <a:pt x="2" y="236"/>
                    <a:pt x="0" y="243"/>
                    <a:pt x="0" y="251"/>
                  </a:cubicBezTo>
                  <a:cubicBezTo>
                    <a:pt x="0" y="258"/>
                    <a:pt x="3" y="266"/>
                    <a:pt x="9" y="272"/>
                  </a:cubicBezTo>
                  <a:cubicBezTo>
                    <a:pt x="21" y="283"/>
                    <a:pt x="39" y="282"/>
                    <a:pt x="50" y="270"/>
                  </a:cubicBezTo>
                  <a:lnTo>
                    <a:pt x="170" y="14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53161" tIns="76561" rIns="153161" bIns="76561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  <p:sp>
          <p:nvSpPr>
            <p:cNvPr id="51" name="Google Shape;717;p15">
              <a:extLst>
                <a:ext uri="{FF2B5EF4-FFF2-40B4-BE49-F238E27FC236}">
                  <a16:creationId xmlns:a16="http://schemas.microsoft.com/office/drawing/2014/main" id="{0E8679D6-5389-37E9-F52E-270FF0EA2452}"/>
                </a:ext>
              </a:extLst>
            </p:cNvPr>
            <p:cNvSpPr/>
            <p:nvPr/>
          </p:nvSpPr>
          <p:spPr>
            <a:xfrm>
              <a:off x="609600" y="1668028"/>
              <a:ext cx="6442019" cy="10214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200166" tIns="100085" rIns="200166" bIns="100085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</p:grpSp>
      <p:sp>
        <p:nvSpPr>
          <p:cNvPr id="28" name="Shape1_20220720_095014">
            <a:extLst>
              <a:ext uri="{FF2B5EF4-FFF2-40B4-BE49-F238E27FC236}">
                <a16:creationId xmlns:a16="http://schemas.microsoft.com/office/drawing/2014/main" id="{56CD9F14-FD7C-8FDD-3A5D-21BF1CD2E739}"/>
              </a:ext>
            </a:extLst>
          </p:cNvPr>
          <p:cNvSpPr txBox="1"/>
          <p:nvPr/>
        </p:nvSpPr>
        <p:spPr>
          <a:xfrm>
            <a:off x="8639931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29" name="Google Shape;708;p15">
            <a:extLst>
              <a:ext uri="{FF2B5EF4-FFF2-40B4-BE49-F238E27FC236}">
                <a16:creationId xmlns:a16="http://schemas.microsoft.com/office/drawing/2014/main" id="{C360E5FE-039E-5EA7-8958-BFA6FA405C47}"/>
              </a:ext>
            </a:extLst>
          </p:cNvPr>
          <p:cNvSpPr/>
          <p:nvPr/>
        </p:nvSpPr>
        <p:spPr>
          <a:xfrm>
            <a:off x="9214860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0" name="Google Shape;709;p15">
            <a:extLst>
              <a:ext uri="{FF2B5EF4-FFF2-40B4-BE49-F238E27FC236}">
                <a16:creationId xmlns:a16="http://schemas.microsoft.com/office/drawing/2014/main" id="{139CE775-F787-E8DD-26CF-753B34A09CB5}"/>
              </a:ext>
            </a:extLst>
          </p:cNvPr>
          <p:cNvSpPr/>
          <p:nvPr/>
        </p:nvSpPr>
        <p:spPr>
          <a:xfrm rot="5400000">
            <a:off x="9262965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1" name="Shape2_20220720_095014">
            <a:extLst>
              <a:ext uri="{FF2B5EF4-FFF2-40B4-BE49-F238E27FC236}">
                <a16:creationId xmlns:a16="http://schemas.microsoft.com/office/drawing/2014/main" id="{3FFA9B9B-D77F-19CF-9D13-83650DBDF28C}"/>
              </a:ext>
            </a:extLst>
          </p:cNvPr>
          <p:cNvSpPr txBox="1"/>
          <p:nvPr/>
        </p:nvSpPr>
        <p:spPr>
          <a:xfrm>
            <a:off x="10207816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2" name="Google Shape;711;p15">
            <a:extLst>
              <a:ext uri="{FF2B5EF4-FFF2-40B4-BE49-F238E27FC236}">
                <a16:creationId xmlns:a16="http://schemas.microsoft.com/office/drawing/2014/main" id="{F701DA5E-E556-A8CE-5080-F5F0ADE411EB}"/>
              </a:ext>
            </a:extLst>
          </p:cNvPr>
          <p:cNvSpPr/>
          <p:nvPr/>
        </p:nvSpPr>
        <p:spPr>
          <a:xfrm>
            <a:off x="10782745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3" name="Google Shape;712;p15">
            <a:extLst>
              <a:ext uri="{FF2B5EF4-FFF2-40B4-BE49-F238E27FC236}">
                <a16:creationId xmlns:a16="http://schemas.microsoft.com/office/drawing/2014/main" id="{DB6A51D4-3E49-475D-4451-80A14C1FBDD6}"/>
              </a:ext>
            </a:extLst>
          </p:cNvPr>
          <p:cNvSpPr/>
          <p:nvPr/>
        </p:nvSpPr>
        <p:spPr>
          <a:xfrm rot="5400000">
            <a:off x="10830851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4" name="Shape3_20220720_095014">
            <a:extLst>
              <a:ext uri="{FF2B5EF4-FFF2-40B4-BE49-F238E27FC236}">
                <a16:creationId xmlns:a16="http://schemas.microsoft.com/office/drawing/2014/main" id="{74E2ABE9-065F-091D-010D-2140C04CB877}"/>
              </a:ext>
            </a:extLst>
          </p:cNvPr>
          <p:cNvSpPr txBox="1"/>
          <p:nvPr/>
        </p:nvSpPr>
        <p:spPr>
          <a:xfrm>
            <a:off x="7072044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5" name="Google Shape;714;p15">
            <a:extLst>
              <a:ext uri="{FF2B5EF4-FFF2-40B4-BE49-F238E27FC236}">
                <a16:creationId xmlns:a16="http://schemas.microsoft.com/office/drawing/2014/main" id="{0DF2ED8A-AB58-2EE7-B60F-DE7FEA80D412}"/>
              </a:ext>
            </a:extLst>
          </p:cNvPr>
          <p:cNvSpPr/>
          <p:nvPr/>
        </p:nvSpPr>
        <p:spPr>
          <a:xfrm>
            <a:off x="7646973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6" name="Google Shape;715;p15">
            <a:extLst>
              <a:ext uri="{FF2B5EF4-FFF2-40B4-BE49-F238E27FC236}">
                <a16:creationId xmlns:a16="http://schemas.microsoft.com/office/drawing/2014/main" id="{CF2BAB94-C5A0-E846-8737-11D7C6ED5170}"/>
              </a:ext>
            </a:extLst>
          </p:cNvPr>
          <p:cNvSpPr/>
          <p:nvPr/>
        </p:nvSpPr>
        <p:spPr>
          <a:xfrm rot="5400000">
            <a:off x="7695080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7" name="Shape0_20220720_095014">
            <a:extLst>
              <a:ext uri="{FF2B5EF4-FFF2-40B4-BE49-F238E27FC236}">
                <a16:creationId xmlns:a16="http://schemas.microsoft.com/office/drawing/2014/main" id="{467A92FE-B341-B5B8-D1DE-88EBD6A151D5}"/>
              </a:ext>
            </a:extLst>
          </p:cNvPr>
          <p:cNvSpPr txBox="1"/>
          <p:nvPr/>
        </p:nvSpPr>
        <p:spPr>
          <a:xfrm>
            <a:off x="800498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8" name="Google Shape;719;p15">
            <a:extLst>
              <a:ext uri="{FF2B5EF4-FFF2-40B4-BE49-F238E27FC236}">
                <a16:creationId xmlns:a16="http://schemas.microsoft.com/office/drawing/2014/main" id="{C13D5147-2F10-6C0D-A584-76A9418C5155}"/>
              </a:ext>
            </a:extLst>
          </p:cNvPr>
          <p:cNvSpPr/>
          <p:nvPr/>
        </p:nvSpPr>
        <p:spPr>
          <a:xfrm rot="5400000">
            <a:off x="1423535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9" name="Google Shape;720;p15">
            <a:extLst>
              <a:ext uri="{FF2B5EF4-FFF2-40B4-BE49-F238E27FC236}">
                <a16:creationId xmlns:a16="http://schemas.microsoft.com/office/drawing/2014/main" id="{2596323C-DF8F-3622-3835-39EDF256CB48}"/>
              </a:ext>
            </a:extLst>
          </p:cNvPr>
          <p:cNvSpPr/>
          <p:nvPr/>
        </p:nvSpPr>
        <p:spPr>
          <a:xfrm>
            <a:off x="1375427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0" name="Shape4_20220720_095014">
            <a:extLst>
              <a:ext uri="{FF2B5EF4-FFF2-40B4-BE49-F238E27FC236}">
                <a16:creationId xmlns:a16="http://schemas.microsoft.com/office/drawing/2014/main" id="{9579A87D-D995-18DA-3776-28425EC1EFF2}"/>
              </a:ext>
            </a:extLst>
          </p:cNvPr>
          <p:cNvSpPr txBox="1"/>
          <p:nvPr/>
        </p:nvSpPr>
        <p:spPr>
          <a:xfrm>
            <a:off x="2368382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1" name="Google Shape;722;p15">
            <a:extLst>
              <a:ext uri="{FF2B5EF4-FFF2-40B4-BE49-F238E27FC236}">
                <a16:creationId xmlns:a16="http://schemas.microsoft.com/office/drawing/2014/main" id="{C4CC70ED-F2FD-28BB-6383-770F9891F48C}"/>
              </a:ext>
            </a:extLst>
          </p:cNvPr>
          <p:cNvSpPr/>
          <p:nvPr/>
        </p:nvSpPr>
        <p:spPr>
          <a:xfrm rot="5400000">
            <a:off x="2991421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2" name="Google Shape;723;p15">
            <a:extLst>
              <a:ext uri="{FF2B5EF4-FFF2-40B4-BE49-F238E27FC236}">
                <a16:creationId xmlns:a16="http://schemas.microsoft.com/office/drawing/2014/main" id="{C9DCA5AE-78AB-4137-DEEC-88B1276C5C80}"/>
              </a:ext>
            </a:extLst>
          </p:cNvPr>
          <p:cNvSpPr/>
          <p:nvPr/>
        </p:nvSpPr>
        <p:spPr>
          <a:xfrm>
            <a:off x="2943313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3" name="Shape5_20220720_095014">
            <a:extLst>
              <a:ext uri="{FF2B5EF4-FFF2-40B4-BE49-F238E27FC236}">
                <a16:creationId xmlns:a16="http://schemas.microsoft.com/office/drawing/2014/main" id="{8424ABFC-5E9B-8112-CC9A-EE2B82847722}"/>
              </a:ext>
            </a:extLst>
          </p:cNvPr>
          <p:cNvSpPr txBox="1"/>
          <p:nvPr/>
        </p:nvSpPr>
        <p:spPr>
          <a:xfrm>
            <a:off x="3936270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4" name="Google Shape;725;p15">
            <a:extLst>
              <a:ext uri="{FF2B5EF4-FFF2-40B4-BE49-F238E27FC236}">
                <a16:creationId xmlns:a16="http://schemas.microsoft.com/office/drawing/2014/main" id="{8E0EC300-7502-509B-FC9D-4EB830324C2E}"/>
              </a:ext>
            </a:extLst>
          </p:cNvPr>
          <p:cNvSpPr/>
          <p:nvPr/>
        </p:nvSpPr>
        <p:spPr>
          <a:xfrm rot="5400000">
            <a:off x="4559306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5" name="Google Shape;726;p15">
            <a:extLst>
              <a:ext uri="{FF2B5EF4-FFF2-40B4-BE49-F238E27FC236}">
                <a16:creationId xmlns:a16="http://schemas.microsoft.com/office/drawing/2014/main" id="{7EF3E77E-9237-760E-E444-CB69C3B00E2B}"/>
              </a:ext>
            </a:extLst>
          </p:cNvPr>
          <p:cNvSpPr/>
          <p:nvPr/>
        </p:nvSpPr>
        <p:spPr>
          <a:xfrm>
            <a:off x="4511198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6" name="Shape6_20220720_095014">
            <a:extLst>
              <a:ext uri="{FF2B5EF4-FFF2-40B4-BE49-F238E27FC236}">
                <a16:creationId xmlns:a16="http://schemas.microsoft.com/office/drawing/2014/main" id="{75F37E51-5432-275D-6830-80ACE27F6FBF}"/>
              </a:ext>
            </a:extLst>
          </p:cNvPr>
          <p:cNvSpPr txBox="1"/>
          <p:nvPr/>
        </p:nvSpPr>
        <p:spPr>
          <a:xfrm>
            <a:off x="5504157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7" name="Google Shape;728;p15">
            <a:extLst>
              <a:ext uri="{FF2B5EF4-FFF2-40B4-BE49-F238E27FC236}">
                <a16:creationId xmlns:a16="http://schemas.microsoft.com/office/drawing/2014/main" id="{BB0B86C8-C860-EBE1-DF03-04225C4B3E4B}"/>
              </a:ext>
            </a:extLst>
          </p:cNvPr>
          <p:cNvSpPr/>
          <p:nvPr/>
        </p:nvSpPr>
        <p:spPr>
          <a:xfrm rot="5400000">
            <a:off x="6127192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8" name="Google Shape;729;p15">
            <a:extLst>
              <a:ext uri="{FF2B5EF4-FFF2-40B4-BE49-F238E27FC236}">
                <a16:creationId xmlns:a16="http://schemas.microsoft.com/office/drawing/2014/main" id="{30AFC4F9-0144-FDC5-94A4-6465606D9110}"/>
              </a:ext>
            </a:extLst>
          </p:cNvPr>
          <p:cNvSpPr/>
          <p:nvPr/>
        </p:nvSpPr>
        <p:spPr>
          <a:xfrm>
            <a:off x="6079086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35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720</cp:revision>
  <dcterms:created xsi:type="dcterms:W3CDTF">2021-03-31T02:49:57Z</dcterms:created>
  <dcterms:modified xsi:type="dcterms:W3CDTF">2025-10-15T02:49:23Z</dcterms:modified>
  <cp:category/>
</cp:coreProperties>
</file>