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Typhoid Perforation Case Study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Clinical Case Report on Management &amp; Nursing Care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Health Education &amp;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Safe Water Consumption (Boil or treat water)</a:t>
            </a:r>
          </a:p>
          <a:p>
            <a:r>
              <a:t>- Hand Hygiene (Regular washing with soap)</a:t>
            </a:r>
          </a:p>
          <a:p>
            <a:r>
              <a:t>- Proper Food Handling (Avoid street food)</a:t>
            </a:r>
          </a:p>
          <a:p>
            <a:r>
              <a:t>- Complete Vaccination (Typhoid vaccine)</a:t>
            </a:r>
          </a:p>
          <a:p>
            <a:r>
              <a:t>- Early Medical Attention for prolonged fever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Typhoid perforation is a life-threatening emergency.</a:t>
            </a:r>
          </a:p>
          <a:p>
            <a:r>
              <a:t>- Early diagnosis &amp; surgical intervention are critical.</a:t>
            </a:r>
          </a:p>
          <a:p>
            <a:r>
              <a:t>- Postoperative care ensures successful recovery.</a:t>
            </a:r>
          </a:p>
          <a:p>
            <a:r>
              <a:t>- Preventive measures (hygiene, vaccination) reduce typhoid fever incidence.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Patient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Name: A.A. (Initials for confidentiality)</a:t>
            </a:r>
          </a:p>
          <a:p>
            <a:r>
              <a:t>Age/Sex: 26-year-old male</a:t>
            </a:r>
          </a:p>
          <a:p>
            <a:r>
              <a:t>Occupation: Student</a:t>
            </a:r>
          </a:p>
          <a:p>
            <a:r>
              <a:t>Residence: Rural area with poor sanitation</a:t>
            </a:r>
          </a:p>
          <a:p>
            <a:r>
              <a:t>Date of Admission: March 10, 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Chief Complaint &amp;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Severe abdominal pain (3 days, worsening)</a:t>
            </a:r>
          </a:p>
          <a:p>
            <a:r>
              <a:t>- High-grade fever (2 weeks)</a:t>
            </a:r>
          </a:p>
          <a:p>
            <a:r>
              <a:t>- Vomiting &amp; diarrhea (bloody stools)</a:t>
            </a:r>
          </a:p>
          <a:p>
            <a:r>
              <a:t>- Self-medicated with antibiotics, but symptoms persisted.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Physical Examination &amp;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Vital Signs:</a:t>
            </a:r>
          </a:p>
          <a:p>
            <a:r>
              <a:t>- Temp: 39.2°C (Fever), Pulse: 120 bpm (Tachycardia)</a:t>
            </a:r>
          </a:p>
          <a:p>
            <a:r>
              <a:t>- BP: 90/60 mmHg (Hypotension), RR: 24 bpm (Tachypnea)</a:t>
            </a:r>
          </a:p>
          <a:p/>
          <a:p>
            <a:r>
              <a:t>Abdominal Findings:</a:t>
            </a:r>
          </a:p>
          <a:p>
            <a:r>
              <a:t>- Severe tenderness, guarding, rigidity</a:t>
            </a:r>
          </a:p>
          <a:p>
            <a:r>
              <a:t>- Absent bowel sounds, rebound tenderness</a:t>
            </a:r>
          </a:p>
          <a:p>
            <a:r>
              <a:t>- Diagnosis: Typhoid Intestinal Perforation with Peritonitis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Diagnostic Tests &amp;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CBC: WBC 16,500/mm³ (Leukocytosis)</a:t>
            </a:r>
          </a:p>
          <a:p>
            <a:r>
              <a:t>- Blood Culture: Positive for Salmonella typhi</a:t>
            </a:r>
          </a:p>
          <a:p>
            <a:r>
              <a:t>- Serum Electrolytes: Hypokalemia (K+ = 3.0 mmol/L)</a:t>
            </a:r>
          </a:p>
          <a:p>
            <a:r>
              <a:t>- Abdominal X-ray: Free air under diaphragm</a:t>
            </a:r>
          </a:p>
          <a:p>
            <a:r>
              <a:t>- CT Scan: Fluid collection in the peritoneal cavity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Preoperative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NPO (Nothing by Mouth)</a:t>
            </a:r>
          </a:p>
          <a:p>
            <a:r>
              <a:t>- IV Fluids (Normal Saline, Ringer’s Lactate)</a:t>
            </a:r>
          </a:p>
          <a:p>
            <a:r>
              <a:t>- Nasogastric Tube (NGT) for decompression</a:t>
            </a:r>
          </a:p>
          <a:p>
            <a:r>
              <a:t>- IV Antibiotics: Ceftriaxone + Metronidazole</a:t>
            </a:r>
          </a:p>
          <a:p>
            <a:r>
              <a:t>- Pain Control: IV Paracetamol/Morphine</a:t>
            </a:r>
          </a:p>
          <a:p>
            <a:r>
              <a:t>- Vital Signs Monitoring &amp; Blood Transfusion (if needed)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Intervention: Exploratory Laparotomy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Findings:</a:t>
            </a:r>
          </a:p>
          <a:p>
            <a:r>
              <a:t>- Single perforation in ileum (~30 cm from ileocecal valve)</a:t>
            </a:r>
          </a:p>
          <a:p>
            <a:r>
              <a:t>- 400 ml of pus in peritoneal cavity</a:t>
            </a:r>
          </a:p>
          <a:p/>
          <a:p>
            <a:r>
              <a:t>Procedure:</a:t>
            </a:r>
          </a:p>
          <a:p>
            <a:r>
              <a:t>- Segmental resection &amp; end-to-end anastomosis</a:t>
            </a:r>
          </a:p>
          <a:p>
            <a:r>
              <a:t>- Peritoneal lavage with saline</a:t>
            </a:r>
          </a:p>
          <a:p>
            <a:r>
              <a:t>- Drain placement in pelvic cavity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Postoperative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ICU Admission (High sepsis risk)</a:t>
            </a:r>
          </a:p>
          <a:p>
            <a:r>
              <a:t>- IV Fluids &amp; IV Antibiotics (7–10 days)</a:t>
            </a:r>
          </a:p>
          <a:p>
            <a:r>
              <a:t>- NG Tube Maintenance &amp; Gradual Oral Intake</a:t>
            </a:r>
          </a:p>
          <a:p>
            <a:r>
              <a:t>- Pain Management (Paracetamol/Morphine)</a:t>
            </a:r>
          </a:p>
          <a:p>
            <a:r>
              <a:t>- Early Mobilization &amp; Wound Care</a:t>
            </a:r>
          </a:p>
          <a:p>
            <a:r>
              <a:t>- Monitor for complications (Infection, Sepsis)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Outcome &amp; 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Day 3 Post-op: Tolerated oral fluids</a:t>
            </a:r>
          </a:p>
          <a:p>
            <a:r>
              <a:t>- Day 5 Post-op: Bowel movements resumed, soft diet started</a:t>
            </a:r>
          </a:p>
          <a:p>
            <a:r>
              <a:t>- Day 7 Post-op: Drain removed, stable vitals</a:t>
            </a:r>
          </a:p>
          <a:p>
            <a:r>
              <a:t>- Day 10 Post-op: Discharged with oral antibiotics</a:t>
            </a:r>
          </a:p>
          <a:p>
            <a:r>
              <a:t>- Follow-up after 2 weeks: No complications, healing well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